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</a:p>
          <a:p>
            <a:r>
              <a:rPr lang="en-US"/>
              <a:t>Dean Result Sheet, Faculty of Natural and Applied Sciences </a:t>
            </a:r>
          </a:p>
          <a:p>
            <a:r>
              <a:rPr lang="en-US"/>
              <a:t>MICROBIOLOGY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Ctr="true" anchor="ctr" wrap="square"/>
          <a:lstStyle/>
          <a:p>
            <a:r>
              <a:rPr lang="en-US"/>
              <a:t>MICROBIOLOGY Program,300 Level,2 semester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0" y="0"/>
          <a:ext cx="889000" cy="254000"/>
        </p:xfrm>
        <a:graphic>
          <a:graphicData uri="http://schemas.openxmlformats.org/drawingml/2006/table">
            <a:tbl>
              <a:tblPr/>
              <a:tblGrid>
                <a:gridCol w="254000"/>
                <a:gridCol w="1270000"/>
                <a:gridCol w="1270000"/>
                <a:gridCol w="1270000"/>
                <a:gridCol w="1270000"/>
                <a:gridCol w="1270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27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S/N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COURSE CODE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TITLE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TOTAL STUDENTS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TOTAL PASS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TOTAL FAIL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F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NAS 392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SIWES/IT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MCB 392			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Seminar Presentation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NAS 392			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Research Methods in NAS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