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4e817836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4e817836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e817836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4e817836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4e817836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4e817836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4e817836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4e817836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4e817836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4e817836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listener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232050"/>
            <a:ext cx="8520600" cy="4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it" sz="2400"/>
              <a:t>Define an interface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it" sz="2400"/>
              <a:t>Create listener setter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it" sz="2400"/>
              <a:t>Implement Listener Callback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it" sz="2400"/>
              <a:t>Owner passes in a listener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it" sz="2400"/>
              <a:t>Trigger elevents on the defined listener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arenR"/>
            </a:pPr>
            <a:r>
              <a:rPr lang="it" sz="2400">
                <a:solidFill>
                  <a:schemeClr val="dk2"/>
                </a:solidFill>
              </a:rPr>
              <a:t>Define an interface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Definisco un’interfaccia all’interno dell’oggetto Listener (questo solitamente implementa un Fragment o Adapter); al suo interno ci saranno i metodi che gestiranno gli eventi 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438275" y="2088350"/>
            <a:ext cx="85206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it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MyCustomObject</a:t>
            </a:r>
            <a:r>
              <a:rPr lang="it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it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it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Step 1 - This interface defines the type of messages I want to communicate to my owner  </a:t>
            </a:r>
            <a:br>
              <a:rPr lang="it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b="1" lang="it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MyCustomObjectListener</a:t>
            </a: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it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t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These methods are the different events and </a:t>
            </a:r>
            <a:br>
              <a:rPr lang="it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  // need to pass relevant arguments related to the event triggered</a:t>
            </a:r>
            <a:br>
              <a:rPr lang="it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it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onObjectReady</a:t>
            </a: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(String title)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it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it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or when data has been loaded</a:t>
            </a:r>
            <a:br>
              <a:rPr lang="it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it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onDataLoaded</a:t>
            </a: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(SomeData data)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it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it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21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2) Create a listener setter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67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/>
              <a:t>All’interno della classe definisco un oggetto di tipo listener come variabile privata, costruttori e metodo di setter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0" y="2152800"/>
            <a:ext cx="93459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it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MyCustomObject</a:t>
            </a:r>
            <a:r>
              <a:rPr lang="it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it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br>
              <a:rPr lang="it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// Step 2 - This variable represents the listener passed in by the owning object</a:t>
            </a:r>
            <a:br>
              <a:rPr lang="it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b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private MyCustomObjectListener listener;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 public </a:t>
            </a:r>
            <a:r>
              <a:rPr b="1" lang="it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MyCustomObject</a:t>
            </a: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r>
              <a:rPr lang="it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Constructor where listener events are ignored</a:t>
            </a:r>
            <a:br>
              <a:rPr b="1"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set null or default listener or accept as argument to constructor</a:t>
            </a:r>
            <a:b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this.listener = null; </a:t>
            </a:r>
            <a:br>
              <a:rPr b="1" lang="it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 Assign the listener implementing events interface that will receive the events</a:t>
            </a:r>
            <a:b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it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setCustomObjectListener</a:t>
            </a: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(MyCustomObjectListener listener) {</a:t>
            </a:r>
            <a:br>
              <a:rPr b="1" lang="it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        this.listener = listener;</a:t>
            </a:r>
            <a:br>
              <a:rPr b="1" lang="it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1243725"/>
            <a:ext cx="754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3) Implement listener callback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7650" y="1653500"/>
            <a:ext cx="76887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La parent activity può implementare callbacks per l’oggetto child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0" y="1985350"/>
            <a:ext cx="9144000" cy="3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(Bundle savedInstanceState) {</a:t>
            </a:r>
            <a:br>
              <a:rPr lang="it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it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// Create the custom object</a:t>
            </a:r>
            <a:br>
              <a:rPr lang="it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	MyCustomObject object = new MyCustomObject();</a:t>
            </a:r>
            <a:br>
              <a:rPr b="1" lang="it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it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// Step 4 - Setup the listener for this object</a:t>
            </a:r>
            <a:br>
              <a:rPr lang="it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object.setCustomObjectListener(new MyCustomObject.MyCustomObjectListener() {</a:t>
            </a:r>
            <a:br>
              <a:rPr b="1" lang="it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lang="it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1" lang="it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    		public void onObjectReady(String title) {</a:t>
            </a:r>
            <a:br>
              <a:rPr b="1" lang="it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    		   </a:t>
            </a:r>
            <a:r>
              <a:rPr b="1" lang="it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// Code to handle object ready</a:t>
            </a:r>
            <a:br>
              <a:rPr lang="it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    		}</a:t>
            </a:r>
            <a:br>
              <a:rPr b="1" lang="it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it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1" lang="it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    		public void onDataLoaded(SomeData data) {</a:t>
            </a:r>
            <a:br>
              <a:rPr b="1" lang="it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    		    </a:t>
            </a:r>
            <a:r>
              <a:rPr lang="it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// Code to handle data loaded from network</a:t>
            </a:r>
            <a:br>
              <a:rPr lang="it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		    // Use the data here!</a:t>
            </a:r>
            <a:br>
              <a:rPr lang="it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it">
                <a:latin typeface="Courier New"/>
                <a:ea typeface="Courier New"/>
                <a:cs typeface="Courier New"/>
                <a:sym typeface="Courier New"/>
              </a:rPr>
              <a:t>    		}</a:t>
            </a:r>
            <a:br>
              <a:rPr b="1" lang="it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   	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4) Trigger listener events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Ora l'oggetto child dovrebbe attivare gli eventi per il listener ogni volta che lo ritiene appropriato e passare i dati all'oggetto padre attraverso l'evento.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