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1" r:id="rId6"/>
    <p:sldId id="262" r:id="rId7"/>
    <p:sldId id="272" r:id="rId8"/>
    <p:sldId id="264" r:id="rId9"/>
    <p:sldId id="265" r:id="rId10"/>
    <p:sldId id="266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07D55-1AF2-45E0-B7A0-3E48A0CAA769}" type="datetimeFigureOut">
              <a:rPr lang="it-IT" smtClean="0"/>
              <a:t>28/10/2018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C6488-CDC5-445A-B6A8-C7B6F7F65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0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android/core/widget/android-tablayout-example/" TargetMode="External"/><Relationship Id="rId2" Type="http://schemas.openxmlformats.org/officeDocument/2006/relationships/hyperlink" Target="https://developer.android.com/guid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guide/topics/appwidgets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eveloper.android.com/guide/topics/ui/declaring-lay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view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6" y="478631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Alessandro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Carcangiu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 Vittoria Frau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36341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Riepilogo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esercitazioni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Esercitazione 2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0"/>
          </p:nvPr>
        </p:nvSpPr>
        <p:spPr>
          <a:xfrm>
            <a:off x="1547664" y="1340768"/>
            <a:ext cx="4320480" cy="4651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Form di registrazione</a:t>
            </a:r>
            <a:endParaRPr lang="it-IT" sz="2400" b="1" dirty="0"/>
          </a:p>
          <a:p>
            <a:pPr marL="285750"/>
            <a:r>
              <a:rPr lang="it-IT" sz="2000" dirty="0" smtClean="0"/>
              <a:t>- Controlli sui dati</a:t>
            </a:r>
            <a:br>
              <a:rPr lang="it-IT" sz="2000" dirty="0" smtClean="0"/>
            </a:br>
            <a:endParaRPr lang="it-IT" sz="800" dirty="0"/>
          </a:p>
          <a:p>
            <a:pPr marL="285750"/>
            <a:r>
              <a:rPr lang="it-IT" sz="2000" dirty="0" smtClean="0"/>
              <a:t>- Creazione nuovi </a:t>
            </a:r>
            <a:r>
              <a:rPr lang="it-IT" sz="2000" dirty="0" err="1" smtClean="0"/>
              <a:t>widget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(date </a:t>
            </a:r>
            <a:r>
              <a:rPr lang="it-IT" sz="2000" dirty="0" err="1" smtClean="0"/>
              <a:t>picker</a:t>
            </a:r>
            <a:r>
              <a:rPr lang="it-IT" sz="2000" dirty="0" smtClean="0"/>
              <a:t>)</a:t>
            </a:r>
            <a:r>
              <a:rPr lang="it-IT" sz="800" dirty="0" smtClean="0"/>
              <a:t> </a:t>
            </a:r>
            <a:endParaRPr lang="it-IT" sz="800" dirty="0"/>
          </a:p>
          <a:p>
            <a:pPr marL="285750"/>
            <a:r>
              <a:rPr lang="it-IT" sz="2000" dirty="0" smtClean="0"/>
              <a:t>- Passaggio di dati e vista da un’</a:t>
            </a:r>
            <a:r>
              <a:rPr lang="it-IT" sz="2000" dirty="0" err="1" smtClean="0"/>
              <a:t>activity</a:t>
            </a:r>
            <a:r>
              <a:rPr lang="it-IT" sz="2000" dirty="0" smtClean="0"/>
              <a:t> all’altra</a:t>
            </a:r>
            <a:endParaRPr lang="it-IT" sz="2000" dirty="0"/>
          </a:p>
          <a:p>
            <a:endParaRPr lang="it-I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r="5220" b="2741"/>
          <a:stretch/>
        </p:blipFill>
        <p:spPr bwMode="auto">
          <a:xfrm>
            <a:off x="5724128" y="1628800"/>
            <a:ext cx="3262956" cy="441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Esercitazione 3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0"/>
          </p:nvPr>
        </p:nvSpPr>
        <p:spPr>
          <a:xfrm>
            <a:off x="1547664" y="1340768"/>
            <a:ext cx="4320480" cy="4651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Pie Chart</a:t>
            </a:r>
            <a:endParaRPr lang="it-IT" sz="2400" b="1" dirty="0"/>
          </a:p>
          <a:p>
            <a:pPr marL="285750"/>
            <a:r>
              <a:rPr lang="it-IT" sz="2000" dirty="0" smtClean="0"/>
              <a:t>- Creazione nuova </a:t>
            </a:r>
            <a:r>
              <a:rPr lang="it-IT" sz="2000" dirty="0" err="1" smtClean="0"/>
              <a:t>view</a:t>
            </a:r>
            <a:endParaRPr lang="it-IT" sz="800" dirty="0"/>
          </a:p>
          <a:p>
            <a:pPr marL="285750"/>
            <a:r>
              <a:rPr lang="it-IT" sz="2000" dirty="0" smtClean="0"/>
              <a:t>- Vari tipi di interazione con </a:t>
            </a:r>
            <a:br>
              <a:rPr lang="it-IT" sz="2000" dirty="0" smtClean="0"/>
            </a:br>
            <a:r>
              <a:rPr lang="it-IT" sz="2000" dirty="0" smtClean="0"/>
              <a:t>   l’utente: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Selezione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Traslazione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  <a:p>
            <a:pPr marL="457200" indent="-171450">
              <a:buFontTx/>
              <a:buChar char="-"/>
            </a:pPr>
            <a:endParaRPr lang="it-IT" sz="800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4" b="23009"/>
          <a:stretch/>
        </p:blipFill>
        <p:spPr bwMode="auto">
          <a:xfrm>
            <a:off x="6601636" y="2060848"/>
            <a:ext cx="2362200" cy="181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 conclusione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hlinkClick r:id="rId2"/>
              </a:rPr>
              <a:t>https://developer.android.com/guide/</a:t>
            </a:r>
            <a:r>
              <a:rPr lang="it-IT" sz="2400" dirty="0"/>
              <a:t> è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vostro </a:t>
            </a:r>
            <a:r>
              <a:rPr lang="it-IT" sz="2400" dirty="0"/>
              <a:t>amico, usatelo!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Le lezioni su </a:t>
            </a:r>
            <a:r>
              <a:rPr lang="it-IT" sz="2400" dirty="0" err="1"/>
              <a:t>Android</a:t>
            </a:r>
            <a:r>
              <a:rPr lang="it-IT" sz="2400" dirty="0"/>
              <a:t> Studio sono finite, però </a:t>
            </a:r>
            <a:r>
              <a:rPr lang="it-IT" sz="2400" b="1" dirty="0"/>
              <a:t>non disinstallatelo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hlinkClick r:id="rId3"/>
              </a:rPr>
              <a:t>https://examples.javacodegeeks.com/android/core/widget/android-tablayout-example/</a:t>
            </a:r>
            <a:r>
              <a:rPr lang="it-IT" sz="2400" dirty="0"/>
              <a:t> Tutorial particolarmente esplicativo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per </a:t>
            </a:r>
            <a:r>
              <a:rPr lang="it-IT" sz="2400" dirty="0"/>
              <a:t>la creazione dei </a:t>
            </a:r>
            <a:r>
              <a:rPr lang="it-IT" sz="2400" dirty="0" err="1"/>
              <a:t>tab</a:t>
            </a:r>
            <a:r>
              <a:rPr lang="it-IT" sz="2400" dirty="0"/>
              <a:t>, potrebbe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servirvi </a:t>
            </a:r>
            <a:r>
              <a:rPr lang="it-IT" sz="2400" dirty="0"/>
              <a:t>per il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Gerarchia</a:t>
            </a:r>
            <a:r>
              <a:rPr lang="en-US" altLang="ko-KR" dirty="0" smtClean="0"/>
              <a:t> di </a:t>
            </a:r>
            <a:r>
              <a:rPr lang="en-US" altLang="ko-KR" dirty="0" err="1" smtClean="0"/>
              <a:t>controlli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Contenitori</a:t>
            </a:r>
            <a:r>
              <a:rPr lang="it-IT" sz="2400" dirty="0"/>
              <a:t>: come suggerisce il nome,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contiene </a:t>
            </a:r>
            <a:r>
              <a:rPr lang="it-IT" sz="2400" dirty="0"/>
              <a:t>oggetti e </a:t>
            </a:r>
            <a:r>
              <a:rPr lang="it-IT" sz="2400" dirty="0" err="1"/>
              <a:t>widget</a:t>
            </a:r>
            <a:r>
              <a:rPr lang="it-IT" sz="2400" dirty="0"/>
              <a:t> che possono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essere </a:t>
            </a:r>
            <a:r>
              <a:rPr lang="it-IT" sz="2400" dirty="0"/>
              <a:t>disposti a seconda della necessità</a:t>
            </a:r>
            <a:r>
              <a:rPr lang="it-IT" sz="2400" dirty="0" smtClean="0"/>
              <a:t>.</a:t>
            </a:r>
            <a:br>
              <a:rPr lang="it-IT" sz="2400" dirty="0" smtClean="0"/>
            </a:br>
            <a:endParaRPr lang="it-IT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Activity</a:t>
            </a:r>
            <a:r>
              <a:rPr lang="it-IT" sz="2400" dirty="0"/>
              <a:t>: rappresenta una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it-IT" sz="2400" dirty="0"/>
              <a:t>finestra» all’interno dell’applicazione. Un’applicazione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può </a:t>
            </a:r>
            <a:r>
              <a:rPr lang="it-IT" sz="2400" dirty="0"/>
              <a:t>avere </a:t>
            </a:r>
            <a:r>
              <a:rPr lang="it-IT" sz="2400" dirty="0" smtClean="0"/>
              <a:t>zero </a:t>
            </a:r>
            <a:r>
              <a:rPr lang="it-IT" sz="2400" dirty="0"/>
              <a:t>o più </a:t>
            </a:r>
            <a:r>
              <a:rPr lang="it-IT" sz="2400" dirty="0" smtClean="0"/>
              <a:t>Activity</a:t>
            </a:r>
            <a:br>
              <a:rPr lang="it-IT" sz="2400" dirty="0" smtClean="0"/>
            </a:br>
            <a:endParaRPr lang="it-IT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Widget</a:t>
            </a:r>
            <a:r>
              <a:rPr lang="it-IT" sz="2400" dirty="0"/>
              <a:t>: sono le componenti che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formano l’interfaccia </a:t>
            </a:r>
            <a:r>
              <a:rPr lang="it-IT" sz="2400" dirty="0" err="1"/>
              <a:t>dell’activity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vari tipi di </a:t>
            </a:r>
            <a:r>
              <a:rPr lang="it-IT" dirty="0" err="1" smtClean="0"/>
              <a:t>widget</a:t>
            </a:r>
            <a:endParaRPr lang="ko-KR" altLang="en-US" dirty="0"/>
          </a:p>
        </p:txBody>
      </p:sp>
      <p:sp>
        <p:nvSpPr>
          <p:cNvPr id="3" name="Rettangolo 2"/>
          <p:cNvSpPr/>
          <p:nvPr/>
        </p:nvSpPr>
        <p:spPr>
          <a:xfrm>
            <a:off x="395536" y="6387503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https://developer.android.com/guide/topics/appwidgets/overview</a:t>
            </a:r>
            <a:endParaRPr lang="it-IT" dirty="0"/>
          </a:p>
        </p:txBody>
      </p:sp>
      <p:pic>
        <p:nvPicPr>
          <p:cNvPr id="8" name="Picture 2" descr="https://developer.android.com/design/media/widgets_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052736"/>
            <a:ext cx="41814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1231273" y="2224996"/>
            <a:ext cx="21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Information </a:t>
            </a:r>
            <a:r>
              <a:rPr lang="it-IT" b="1" dirty="0" err="1" smtClean="0"/>
              <a:t>widgets</a:t>
            </a:r>
            <a:endParaRPr lang="it-IT" b="1" dirty="0" smtClean="0"/>
          </a:p>
          <a:p>
            <a:endParaRPr lang="it-IT" dirty="0"/>
          </a:p>
        </p:txBody>
      </p:sp>
      <p:pic>
        <p:nvPicPr>
          <p:cNvPr id="10" name="Picture 4" descr="https://developer.android.com/design/media/widgets_collection_g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281569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5940152" y="5222773"/>
            <a:ext cx="193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Collection </a:t>
            </a:r>
            <a:r>
              <a:rPr lang="it-IT" b="1" dirty="0" err="1" smtClean="0"/>
              <a:t>widgets</a:t>
            </a:r>
            <a:endParaRPr lang="it-IT" b="1" dirty="0" smtClean="0"/>
          </a:p>
          <a:p>
            <a:endParaRPr lang="it-IT" dirty="0"/>
          </a:p>
        </p:txBody>
      </p:sp>
      <p:pic>
        <p:nvPicPr>
          <p:cNvPr id="12" name="Picture 6" descr="https://developer.android.com/design/media/widgets_contr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3" y="2733674"/>
            <a:ext cx="41814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1461272" y="4005064"/>
            <a:ext cx="1685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Control </a:t>
            </a:r>
            <a:r>
              <a:rPr lang="it-IT" b="1" dirty="0" err="1" smtClean="0"/>
              <a:t>widgets</a:t>
            </a:r>
            <a:endParaRPr lang="it-IT" b="1" dirty="0" smtClean="0"/>
          </a:p>
          <a:p>
            <a:endParaRPr lang="it-IT" dirty="0"/>
          </a:p>
        </p:txBody>
      </p:sp>
      <p:pic>
        <p:nvPicPr>
          <p:cNvPr id="14" name="Picture 10" descr="https://developer.android.com/design/media/widgets_hybr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9776"/>
            <a:ext cx="4181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1550376" y="5741716"/>
            <a:ext cx="187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Hybrid</a:t>
            </a:r>
            <a:r>
              <a:rPr lang="it-IT" b="1" dirty="0" smtClean="0"/>
              <a:t> </a:t>
            </a:r>
            <a:r>
              <a:rPr lang="it-IT" b="1" dirty="0" err="1" smtClean="0"/>
              <a:t>widgets</a:t>
            </a:r>
            <a:endParaRPr lang="it-IT" b="1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layout</a:t>
            </a:r>
            <a:endParaRPr lang="ko-KR" altLang="en-US" dirty="0"/>
          </a:p>
        </p:txBody>
      </p:sp>
      <p:sp>
        <p:nvSpPr>
          <p:cNvPr id="3" name="Rettangolo 2"/>
          <p:cNvSpPr/>
          <p:nvPr/>
        </p:nvSpPr>
        <p:spPr>
          <a:xfrm>
            <a:off x="395536" y="6387503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https://developer.android.com/guide/topics/ui/declaring-layout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65354" y="1115452"/>
            <a:ext cx="758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layout è uno schema con la disposizione degli elementi sulla pagina</a:t>
            </a:r>
            <a:endParaRPr lang="it-IT" dirty="0"/>
          </a:p>
        </p:txBody>
      </p:sp>
      <p:pic>
        <p:nvPicPr>
          <p:cNvPr id="16" name="Picture 2" descr="Linear 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4572000" cy="29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297" r="6221" b="17824"/>
          <a:stretch/>
        </p:blipFill>
        <p:spPr bwMode="auto">
          <a:xfrm>
            <a:off x="6401042" y="2428155"/>
            <a:ext cx="231107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821001" y="2092206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Lineare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068487" y="2058823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Relativo 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08664" y="5493686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Orizzontale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118137" y="5545985"/>
            <a:ext cx="9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Verticale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54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</a:t>
            </a:r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0"/>
          </p:nvPr>
        </p:nvSpPr>
        <p:spPr>
          <a:xfrm>
            <a:off x="1475656" y="1556792"/>
            <a:ext cx="4464496" cy="4147865"/>
          </a:xfrm>
        </p:spPr>
        <p:txBody>
          <a:bodyPr/>
          <a:lstStyle/>
          <a:p>
            <a:r>
              <a:rPr lang="it-IT" sz="2000" dirty="0"/>
              <a:t>Sono un qualunque elemento che appare in un’interfaccia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utente </a:t>
            </a:r>
            <a:r>
              <a:rPr lang="it-IT" sz="2000" dirty="0"/>
              <a:t>e che </a:t>
            </a:r>
            <a:r>
              <a:rPr lang="it-IT" sz="2000" dirty="0" smtClean="0"/>
              <a:t>svolge </a:t>
            </a:r>
            <a:r>
              <a:rPr lang="it-IT" sz="2000" dirty="0"/>
              <a:t>due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funzionalità</a:t>
            </a:r>
            <a:r>
              <a:rPr lang="it-IT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mostra un aspetto grafico;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gestisce eventi relativi all’interazione con l’utente.</a:t>
            </a:r>
          </a:p>
          <a:p>
            <a:endParaRPr lang="it-I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4" b="23009"/>
          <a:stretch/>
        </p:blipFill>
        <p:spPr bwMode="auto">
          <a:xfrm>
            <a:off x="6380298" y="476672"/>
            <a:ext cx="2362200" cy="181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r="4708" b="2892"/>
          <a:stretch/>
        </p:blipFill>
        <p:spPr bwMode="auto">
          <a:xfrm>
            <a:off x="6105832" y="2492897"/>
            <a:ext cx="2911133" cy="39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1517389" y="6397324"/>
            <a:ext cx="664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https://developer.android.com/reference/android/view/View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34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Radiobutton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b="1" dirty="0" smtClean="0"/>
              <a:t>Scelte singole</a:t>
            </a:r>
            <a:endParaRPr lang="it-IT" b="1" dirty="0"/>
          </a:p>
        </p:txBody>
      </p:sp>
      <p:pic>
        <p:nvPicPr>
          <p:cNvPr id="7" name="Picture 4" descr="Risultati immagini per radio button android st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5472"/>
          <a:stretch/>
        </p:blipFill>
        <p:spPr bwMode="auto">
          <a:xfrm>
            <a:off x="4676613" y="1945890"/>
            <a:ext cx="4321277" cy="256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33127"/>
            <a:ext cx="2522380" cy="42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Checkbox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b="1" dirty="0" smtClean="0"/>
              <a:t>Scelte multiple</a:t>
            </a:r>
            <a:endParaRPr lang="it-IT" b="1" dirty="0"/>
          </a:p>
        </p:txBody>
      </p:sp>
      <p:pic>
        <p:nvPicPr>
          <p:cNvPr id="5" name="Picture 2" descr="Risultati immagini per checkbox android st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0"/>
          <a:stretch/>
        </p:blipFill>
        <p:spPr bwMode="auto">
          <a:xfrm>
            <a:off x="1691681" y="1916832"/>
            <a:ext cx="2526828" cy="42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isultati immagini per checkbox android stud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r="5707"/>
          <a:stretch/>
        </p:blipFill>
        <p:spPr bwMode="auto">
          <a:xfrm>
            <a:off x="4653155" y="1937141"/>
            <a:ext cx="4321277" cy="29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16778"/>
            <a:ext cx="8388424" cy="1069514"/>
          </a:xfrm>
        </p:spPr>
        <p:txBody>
          <a:bodyPr/>
          <a:lstStyle/>
          <a:p>
            <a:r>
              <a:rPr lang="it-IT" dirty="0" smtClean="0"/>
              <a:t>E’ corretto?</a:t>
            </a:r>
            <a:endParaRPr lang="it-IT" dirty="0"/>
          </a:p>
        </p:txBody>
      </p:sp>
      <p:pic>
        <p:nvPicPr>
          <p:cNvPr id="6147" name="Picture 3" descr="C:\Users\Vittoria\Desktop\Immagi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56792"/>
            <a:ext cx="4686300" cy="41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er 3"/>
          <p:cNvSpPr/>
          <p:nvPr/>
        </p:nvSpPr>
        <p:spPr>
          <a:xfrm>
            <a:off x="-1908720" y="1628800"/>
            <a:ext cx="12601400" cy="36003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904189" y="5698579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it-IT" sz="5400" b="1" dirty="0" smtClean="0">
                <a:solidFill>
                  <a:srgbClr val="FF0000"/>
                </a:solidFill>
              </a:rPr>
              <a:t>NO!</a:t>
            </a:r>
            <a:endParaRPr lang="it-IT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Esercitazione 1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0"/>
          </p:nvPr>
        </p:nvSpPr>
        <p:spPr>
          <a:xfrm>
            <a:off x="1547664" y="1340768"/>
            <a:ext cx="4320480" cy="4651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Calcolatrice</a:t>
            </a:r>
          </a:p>
          <a:p>
            <a:pPr marL="285750"/>
            <a:r>
              <a:rPr lang="it-IT" sz="2000" dirty="0" smtClean="0"/>
              <a:t>- Controllo numerico</a:t>
            </a:r>
            <a:br>
              <a:rPr lang="it-IT" sz="2000" dirty="0" smtClean="0"/>
            </a:br>
            <a:endParaRPr lang="it-IT" sz="800" dirty="0"/>
          </a:p>
          <a:p>
            <a:pPr marL="285750"/>
            <a:r>
              <a:rPr lang="it-IT" sz="2000" dirty="0" smtClean="0"/>
              <a:t>- Modifica </a:t>
            </a:r>
            <a:r>
              <a:rPr lang="it-IT" sz="2000" dirty="0"/>
              <a:t>elemento grafico</a:t>
            </a:r>
            <a:br>
              <a:rPr lang="it-IT" sz="2000" dirty="0"/>
            </a:br>
            <a:r>
              <a:rPr lang="it-IT" sz="2000" dirty="0"/>
              <a:t>tramite Activity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800" dirty="0" smtClean="0"/>
              <a:t> </a:t>
            </a:r>
            <a:endParaRPr lang="it-IT" sz="800" dirty="0"/>
          </a:p>
          <a:p>
            <a:pPr marL="285750"/>
            <a:r>
              <a:rPr lang="it-IT" sz="2000" dirty="0" smtClean="0"/>
              <a:t>- Gestione </a:t>
            </a:r>
            <a:r>
              <a:rPr lang="it-IT" sz="2000" dirty="0"/>
              <a:t>degli eventi</a:t>
            </a:r>
          </a:p>
          <a:p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r="4157"/>
          <a:stretch/>
        </p:blipFill>
        <p:spPr bwMode="auto">
          <a:xfrm>
            <a:off x="5987845" y="1484784"/>
            <a:ext cx="2772697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115</Words>
  <Application>Microsoft Office PowerPoint</Application>
  <PresentationFormat>Presentazione su schermo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Presentazione standard di PowerPoint</vt:lpstr>
      <vt:lpstr>Gerarchia di controlli</vt:lpstr>
      <vt:lpstr>I vari tipi di widget</vt:lpstr>
      <vt:lpstr>I layout</vt:lpstr>
      <vt:lpstr>Le view</vt:lpstr>
      <vt:lpstr>Radiobutton</vt:lpstr>
      <vt:lpstr>Checkbox</vt:lpstr>
      <vt:lpstr>E’ corretto?</vt:lpstr>
      <vt:lpstr>Esercitazione 1</vt:lpstr>
      <vt:lpstr>Esercitazione 2</vt:lpstr>
      <vt:lpstr>Esercitazione 3</vt:lpstr>
      <vt:lpstr>In conclusione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Vittoria</cp:lastModifiedBy>
  <cp:revision>39</cp:revision>
  <dcterms:created xsi:type="dcterms:W3CDTF">2014-04-01T16:35:38Z</dcterms:created>
  <dcterms:modified xsi:type="dcterms:W3CDTF">2018-10-28T16:54:29Z</dcterms:modified>
</cp:coreProperties>
</file>