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3" r:id="rId4"/>
    <p:sldId id="277" r:id="rId5"/>
    <p:sldId id="264" r:id="rId6"/>
    <p:sldId id="280" r:id="rId7"/>
    <p:sldId id="279" r:id="rId8"/>
    <p:sldId id="281" r:id="rId9"/>
    <p:sldId id="276" r:id="rId10"/>
    <p:sldId id="282" r:id="rId11"/>
    <p:sldId id="266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589" autoAdjust="0"/>
  </p:normalViewPr>
  <p:slideViewPr>
    <p:cSldViewPr>
      <p:cViewPr>
        <p:scale>
          <a:sx n="70" d="100"/>
          <a:sy n="70" d="100"/>
        </p:scale>
        <p:origin x="-7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A485C6BE-615B-4F53-8A44-9F99CD36FC0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‹#›</a:t>
            </a:fld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A485C6BE-615B-4F53-8A44-9F99CD36FC0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774AF649-846F-4348-8870-0D89E5E374D3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A485C6BE-615B-4F53-8A44-9F99CD36FC0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774AF649-846F-4348-8870-0D89E5E374D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feld 5"/>
          <p:cNvSpPr txBox="1"/>
          <p:nvPr/>
        </p:nvSpPr>
        <p:spPr>
          <a:xfrm>
            <a:off x="6265875" y="2322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7" name="Bild 6" descr="serendip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144000" cy="571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623731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venir Book"/>
                <a:cs typeface="Avenir Book"/>
              </a:rPr>
              <a:t>THE TEAM: Florian </a:t>
            </a:r>
            <a:r>
              <a:rPr lang="en-GB" dirty="0" err="1" smtClean="0">
                <a:latin typeface="Avenir Book"/>
                <a:cs typeface="Avenir Book"/>
              </a:rPr>
              <a:t>Klement</a:t>
            </a:r>
            <a:r>
              <a:rPr lang="en-GB" dirty="0" smtClean="0">
                <a:latin typeface="Avenir Book"/>
                <a:cs typeface="Avenir Book"/>
              </a:rPr>
              <a:t>, Felix </a:t>
            </a:r>
            <a:r>
              <a:rPr lang="en-GB" dirty="0" err="1" smtClean="0">
                <a:latin typeface="Avenir Book"/>
                <a:cs typeface="Avenir Book"/>
              </a:rPr>
              <a:t>Sellmair</a:t>
            </a:r>
            <a:r>
              <a:rPr lang="en-GB" dirty="0" smtClean="0">
                <a:latin typeface="Avenir Book"/>
                <a:cs typeface="Avenir Book"/>
              </a:rPr>
              <a:t>, Mercy </a:t>
            </a:r>
            <a:r>
              <a:rPr lang="en-GB" dirty="0" err="1" smtClean="0">
                <a:latin typeface="Avenir Book"/>
                <a:cs typeface="Avenir Book"/>
              </a:rPr>
              <a:t>Lio</a:t>
            </a:r>
            <a:r>
              <a:rPr lang="en-GB" dirty="0" smtClean="0">
                <a:latin typeface="Avenir Book"/>
                <a:cs typeface="Avenir Book"/>
              </a:rPr>
              <a:t>, </a:t>
            </a:r>
            <a:r>
              <a:rPr lang="en-GB" dirty="0" err="1">
                <a:latin typeface="Avenir Book"/>
                <a:cs typeface="Avenir Book"/>
              </a:rPr>
              <a:t>Tihomir</a:t>
            </a:r>
            <a:r>
              <a:rPr lang="en-GB" dirty="0">
                <a:latin typeface="Avenir Book"/>
                <a:cs typeface="Avenir Book"/>
              </a:rPr>
              <a:t> </a:t>
            </a:r>
            <a:r>
              <a:rPr lang="en-GB" dirty="0" err="1">
                <a:latin typeface="Avenir Book"/>
                <a:cs typeface="Avenir Book"/>
              </a:rPr>
              <a:t>Vachkov</a:t>
            </a:r>
            <a:endParaRPr lang="en-GB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3462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H</a:t>
            </a:r>
            <a:r>
              <a:rPr lang="de-DE" dirty="0" smtClean="0"/>
              <a:t>ow to produce a business project while working in an agile process (scrum)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How to communicate with the customer and find out what the customer really wants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H</a:t>
            </a:r>
            <a:r>
              <a:rPr lang="de-DE" dirty="0" smtClean="0"/>
              <a:t>ow to communicate as a team of developers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W</a:t>
            </a:r>
            <a:r>
              <a:rPr lang="de-DE" dirty="0" smtClean="0"/>
              <a:t>e discovered new and suitable techniques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LESSONS LEARNED...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52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0" y="2020824"/>
            <a:ext cx="9144000" cy="4075176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VISIT THE WEBSITE</a:t>
            </a:r>
          </a:p>
          <a:p>
            <a:r>
              <a:rPr lang="de-DE" sz="3200" u="sng" dirty="0">
                <a:solidFill>
                  <a:srgbClr val="FFC000"/>
                </a:solidFill>
              </a:rPr>
              <a:t>http://</a:t>
            </a:r>
            <a:r>
              <a:rPr lang="de-DE" sz="3200" u="sng" dirty="0" smtClean="0">
                <a:solidFill>
                  <a:srgbClr val="FFC000"/>
                </a:solidFill>
              </a:rPr>
              <a:t>goo.gl/OgXkkW</a:t>
            </a:r>
            <a:endParaRPr lang="de-DE" sz="3200" u="sng" dirty="0" smtClean="0">
              <a:solidFill>
                <a:srgbClr val="FFC000"/>
              </a:solidFill>
            </a:endParaRPr>
          </a:p>
          <a:p>
            <a:r>
              <a:rPr lang="de-DE" dirty="0" smtClean="0"/>
              <a:t>OR</a:t>
            </a:r>
          </a:p>
          <a:p>
            <a:r>
              <a:rPr lang="de-DE" dirty="0" smtClean="0"/>
              <a:t> </a:t>
            </a:r>
          </a:p>
          <a:p>
            <a:r>
              <a:rPr lang="de-DE" dirty="0" smtClean="0"/>
              <a:t>DOWNLOAD SERENDIPITY FROM</a:t>
            </a:r>
          </a:p>
          <a:p>
            <a:r>
              <a:rPr lang="de-DE" sz="3200" dirty="0" smtClean="0">
                <a:solidFill>
                  <a:srgbClr val="FFC000"/>
                </a:solidFill>
              </a:rPr>
              <a:t>hhttp</a:t>
            </a:r>
            <a:r>
              <a:rPr lang="de-DE" sz="3200" dirty="0" smtClean="0">
                <a:solidFill>
                  <a:srgbClr val="FFC000"/>
                </a:solidFill>
              </a:rPr>
              <a:t>://sf.inf.unibz.it/serendipity.apk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 FIND OUT MORE...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060848"/>
            <a:ext cx="1546101" cy="15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8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3891864"/>
            <a:ext cx="2987824" cy="3209544"/>
          </a:xfrm>
        </p:spPr>
        <p:txBody>
          <a:bodyPr/>
          <a:lstStyle/>
          <a:p>
            <a:r>
              <a:rPr lang="en-GB" dirty="0" smtClean="0">
                <a:cs typeface="Avenir Book"/>
              </a:rPr>
              <a:t>Maria Teresa </a:t>
            </a:r>
            <a:r>
              <a:rPr lang="en-GB" dirty="0" err="1" smtClean="0">
                <a:cs typeface="Avenir Book"/>
              </a:rPr>
              <a:t>Scarabello</a:t>
            </a:r>
            <a:endParaRPr lang="en-GB" dirty="0" smtClean="0">
              <a:cs typeface="Avenir Book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652120" y="3891864"/>
            <a:ext cx="3394720" cy="3209544"/>
          </a:xfrm>
        </p:spPr>
        <p:txBody>
          <a:bodyPr/>
          <a:lstStyle/>
          <a:p>
            <a:r>
              <a:rPr lang="en-GB" dirty="0" err="1">
                <a:cs typeface="Avenir Book"/>
              </a:rPr>
              <a:t>Prof.</a:t>
            </a:r>
            <a:r>
              <a:rPr lang="en-GB" dirty="0">
                <a:cs typeface="Avenir Book"/>
              </a:rPr>
              <a:t> </a:t>
            </a:r>
            <a:r>
              <a:rPr lang="en-GB" dirty="0" err="1">
                <a:cs typeface="Avenir Book"/>
              </a:rPr>
              <a:t>Davide</a:t>
            </a:r>
            <a:r>
              <a:rPr lang="en-GB" dirty="0">
                <a:cs typeface="Avenir Book"/>
              </a:rPr>
              <a:t> </a:t>
            </a:r>
            <a:r>
              <a:rPr lang="en-GB" dirty="0" err="1" smtClean="0">
                <a:cs typeface="Avenir Book"/>
              </a:rPr>
              <a:t>Taibi</a:t>
            </a:r>
            <a:endParaRPr lang="en-GB" dirty="0" smtClean="0">
              <a:cs typeface="Avenir Book"/>
            </a:endParaRPr>
          </a:p>
          <a:p>
            <a:r>
              <a:rPr lang="en-GB" dirty="0" err="1" smtClean="0">
                <a:cs typeface="Avenir Book"/>
              </a:rPr>
              <a:t>Prof.</a:t>
            </a:r>
            <a:r>
              <a:rPr lang="en-GB" dirty="0" smtClean="0">
                <a:cs typeface="Avenir Book"/>
              </a:rPr>
              <a:t> </a:t>
            </a:r>
            <a:r>
              <a:rPr lang="en-GB" dirty="0" err="1" smtClean="0">
                <a:cs typeface="Avenir Book"/>
              </a:rPr>
              <a:t>Matteo</a:t>
            </a:r>
            <a:r>
              <a:rPr lang="en-GB" dirty="0" smtClean="0">
                <a:cs typeface="Avenir Book"/>
              </a:rPr>
              <a:t> </a:t>
            </a:r>
            <a:r>
              <a:rPr lang="en-GB" dirty="0" err="1" smtClean="0">
                <a:cs typeface="Avenir Book"/>
              </a:rPr>
              <a:t>Moretti</a:t>
            </a:r>
            <a:r>
              <a:rPr lang="en-GB" dirty="0" smtClean="0">
                <a:cs typeface="Avenir Book"/>
              </a:rPr>
              <a:t> </a:t>
            </a:r>
          </a:p>
          <a:p>
            <a:r>
              <a:rPr lang="it-IT" dirty="0" smtClean="0">
                <a:cs typeface="Avenir Book"/>
              </a:rPr>
              <a:t>Prof. Simone Simonelli</a:t>
            </a:r>
          </a:p>
          <a:p>
            <a:r>
              <a:rPr lang="it-IT" dirty="0" smtClean="0">
                <a:cs typeface="Avenir Book"/>
              </a:rPr>
              <a:t>Andrea Maragno</a:t>
            </a:r>
            <a:endParaRPr lang="en-GB" dirty="0">
              <a:cs typeface="Avenir Book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-180528" y="3099776"/>
            <a:ext cx="3096344" cy="704088"/>
          </a:xfrm>
        </p:spPr>
        <p:txBody>
          <a:bodyPr/>
          <a:lstStyle/>
          <a:p>
            <a:r>
              <a:rPr lang="en-GB" dirty="0" smtClean="0">
                <a:cs typeface="Avenir Book"/>
              </a:rPr>
              <a:t>CUSTOMER</a:t>
            </a:r>
            <a:endParaRPr lang="en-GB" dirty="0">
              <a:cs typeface="Avenir Book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5"/>
          </p:nvPr>
        </p:nvSpPr>
        <p:spPr>
          <a:xfrm>
            <a:off x="5500577" y="3099776"/>
            <a:ext cx="3610744" cy="704088"/>
          </a:xfrm>
        </p:spPr>
        <p:txBody>
          <a:bodyPr/>
          <a:lstStyle/>
          <a:p>
            <a:r>
              <a:rPr lang="en-GB" dirty="0" smtClean="0">
                <a:cs typeface="Avenir Book"/>
              </a:rPr>
              <a:t>SUPERVISORS</a:t>
            </a:r>
            <a:endParaRPr lang="en-GB" dirty="0">
              <a:cs typeface="Avenir Boo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cs typeface="Avenir Book"/>
              </a:rPr>
              <a:t>Team</a:t>
            </a:r>
            <a:endParaRPr lang="en-GB" dirty="0">
              <a:cs typeface="Avenir Book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2339752" y="3099776"/>
            <a:ext cx="4023360" cy="704088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cs typeface="Avenir Book"/>
              </a:rPr>
              <a:t>TEAM</a:t>
            </a:r>
            <a:endParaRPr lang="en-GB" dirty="0">
              <a:cs typeface="Avenir Book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203848" y="3891864"/>
            <a:ext cx="2232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cs typeface="Avenir Book"/>
              </a:rPr>
              <a:t>Florian </a:t>
            </a:r>
            <a:r>
              <a:rPr lang="en-GB" sz="2000" dirty="0" err="1" smtClean="0">
                <a:cs typeface="Avenir Book"/>
              </a:rPr>
              <a:t>Klement</a:t>
            </a:r>
            <a:endParaRPr lang="en-GB" sz="2000" dirty="0">
              <a:cs typeface="Avenir Book"/>
            </a:endParaRPr>
          </a:p>
          <a:p>
            <a:pPr algn="ctr"/>
            <a:r>
              <a:rPr lang="en-GB" sz="2000" dirty="0" smtClean="0">
                <a:cs typeface="Avenir Book"/>
              </a:rPr>
              <a:t>Felix </a:t>
            </a:r>
            <a:r>
              <a:rPr lang="en-GB" sz="2000" dirty="0" err="1" smtClean="0">
                <a:cs typeface="Avenir Book"/>
              </a:rPr>
              <a:t>Sellmair</a:t>
            </a:r>
            <a:endParaRPr lang="en-GB" sz="2000" dirty="0">
              <a:cs typeface="Avenir Book"/>
            </a:endParaRPr>
          </a:p>
          <a:p>
            <a:pPr algn="ctr"/>
            <a:r>
              <a:rPr lang="en-GB" sz="2000" dirty="0" smtClean="0">
                <a:cs typeface="Avenir Book"/>
              </a:rPr>
              <a:t>Mercy </a:t>
            </a:r>
            <a:r>
              <a:rPr lang="en-GB" sz="2000" dirty="0" err="1" smtClean="0">
                <a:cs typeface="Avenir Book"/>
              </a:rPr>
              <a:t>Lio</a:t>
            </a:r>
            <a:endParaRPr lang="en-GB" sz="2000" dirty="0">
              <a:cs typeface="Avenir Book"/>
            </a:endParaRPr>
          </a:p>
          <a:p>
            <a:pPr algn="ctr"/>
            <a:r>
              <a:rPr lang="en-GB" sz="2000" dirty="0" smtClean="0">
                <a:cs typeface="Avenir Book"/>
              </a:rPr>
              <a:t> </a:t>
            </a:r>
            <a:r>
              <a:rPr lang="en-GB" sz="2000" dirty="0" err="1" smtClean="0">
                <a:cs typeface="Avenir Book"/>
              </a:rPr>
              <a:t>Tihomir</a:t>
            </a:r>
            <a:r>
              <a:rPr lang="en-GB" sz="2000" dirty="0" smtClean="0">
                <a:cs typeface="Avenir Book"/>
              </a:rPr>
              <a:t> </a:t>
            </a:r>
            <a:r>
              <a:rPr lang="en-GB" sz="2000" dirty="0" err="1" smtClean="0">
                <a:cs typeface="Avenir Book"/>
              </a:rPr>
              <a:t>Vachkov</a:t>
            </a:r>
            <a:endParaRPr lang="en-GB" sz="2000" dirty="0">
              <a:cs typeface="Avenir Book"/>
            </a:endParaRPr>
          </a:p>
          <a:p>
            <a:pPr algn="ctr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27069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cs typeface="Avenir Book"/>
              </a:rPr>
              <a:t> A USER REACHES A SPECIFIC LOCATION AND IS ABLE TO LISTEN TO THE SOUND OF THE PLACE</a:t>
            </a:r>
            <a:endParaRPr lang="en-GB" dirty="0">
              <a:cs typeface="Avenir Book"/>
            </a:endParaRPr>
          </a:p>
          <a:p>
            <a:endParaRPr lang="en-GB" dirty="0" smtClean="0">
              <a:cs typeface="Avenir Book"/>
            </a:endParaRPr>
          </a:p>
          <a:p>
            <a:endParaRPr lang="en-GB" dirty="0" smtClean="0">
              <a:cs typeface="Avenir Book"/>
            </a:endParaRPr>
          </a:p>
          <a:p>
            <a:r>
              <a:rPr lang="en-GB" dirty="0" smtClean="0">
                <a:cs typeface="Avenir Book"/>
              </a:rPr>
              <a:t>THE USER SHOULD TAKE A MOMENT AND ENJOY THE MUSIC OF THE PLACE</a:t>
            </a:r>
            <a:endParaRPr lang="en-GB" dirty="0">
              <a:cs typeface="Avenir Book"/>
            </a:endParaRPr>
          </a:p>
          <a:p>
            <a:endParaRPr lang="en-GB" dirty="0">
              <a:cs typeface="Avenir Book"/>
            </a:endParaRPr>
          </a:p>
          <a:p>
            <a:r>
              <a:rPr lang="en-GB" dirty="0" smtClean="0">
                <a:cs typeface="Avenir Book"/>
              </a:rPr>
              <a:t> </a:t>
            </a:r>
          </a:p>
          <a:p>
            <a:r>
              <a:rPr lang="en-GB" dirty="0" smtClean="0">
                <a:cs typeface="Avenir Book"/>
              </a:rPr>
              <a:t>FOR THIS,</a:t>
            </a:r>
          </a:p>
          <a:p>
            <a:r>
              <a:rPr lang="en-GB" dirty="0" smtClean="0">
                <a:cs typeface="Avenir Book"/>
              </a:rPr>
              <a:t> A MOBILE APPLICATION FOR ANDROID </a:t>
            </a:r>
          </a:p>
          <a:p>
            <a:r>
              <a:rPr lang="en-GB" dirty="0" smtClean="0">
                <a:cs typeface="Avenir Book"/>
              </a:rPr>
              <a:t>HAS BEEN DEVELOPED</a:t>
            </a:r>
          </a:p>
          <a:p>
            <a:endParaRPr lang="en-GB" dirty="0">
              <a:cs typeface="Avenir Boo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cs typeface="Avenir Book"/>
              </a:rPr>
              <a:t>THE IDEA</a:t>
            </a:r>
            <a:endParaRPr lang="en-GB" b="1" dirty="0"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31203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979712" y="2780928"/>
            <a:ext cx="3888432" cy="38164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2020824"/>
            <a:ext cx="9144000" cy="4075176"/>
          </a:xfrm>
        </p:spPr>
        <p:txBody>
          <a:bodyPr/>
          <a:lstStyle/>
          <a:p>
            <a:r>
              <a:rPr lang="de-DE" dirty="0"/>
              <a:t>TRACK THE USER‘S LOCATION BY USING THE GPS OF HIS / HER PHONE</a:t>
            </a:r>
          </a:p>
          <a:p>
            <a:endParaRPr lang="de-DE" dirty="0"/>
          </a:p>
          <a:p>
            <a:endParaRPr lang="de-DE" dirty="0"/>
          </a:p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131840" y="3861048"/>
            <a:ext cx="1656184" cy="165618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IDEA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563888" y="4293096"/>
            <a:ext cx="792088" cy="792088"/>
          </a:xfrm>
          <a:prstGeom prst="ellipse">
            <a:avLst/>
          </a:prstGeom>
          <a:solidFill>
            <a:srgbClr val="A7B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ＭＳ ゴシック"/>
                <a:ea typeface="ＭＳ ゴシック"/>
                <a:cs typeface="ＭＳ ゴシック"/>
              </a:rPr>
              <a:t>♬♪♫</a:t>
            </a:r>
            <a:r>
              <a:rPr lang="de-DE" dirty="0">
                <a:latin typeface="ＭＳ ゴシック"/>
                <a:ea typeface="ＭＳ ゴシック"/>
                <a:cs typeface="ＭＳ ゴシック"/>
              </a:rPr>
              <a:t>♪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005064"/>
            <a:ext cx="864096" cy="1107815"/>
          </a:xfrm>
          <a:prstGeom prst="rect">
            <a:avLst/>
          </a:prstGeom>
        </p:spPr>
      </p:pic>
      <p:sp>
        <p:nvSpPr>
          <p:cNvPr id="6" name="Ovale Legende 13"/>
          <p:cNvSpPr/>
          <p:nvPr/>
        </p:nvSpPr>
        <p:spPr>
          <a:xfrm>
            <a:off x="2519772" y="2420888"/>
            <a:ext cx="1656184" cy="1512168"/>
          </a:xfrm>
          <a:prstGeom prst="wedgeEllipseCallou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2780928"/>
            <a:ext cx="126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You are within 176m of the sound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9957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0" y="2020824"/>
            <a:ext cx="9144000" cy="4075176"/>
          </a:xfrm>
        </p:spPr>
        <p:txBody>
          <a:bodyPr/>
          <a:lstStyle/>
          <a:p>
            <a:r>
              <a:rPr lang="de-DE" dirty="0" smtClean="0"/>
              <a:t>PLAY THE FULL SOUND WHEN THE USER IS WITHIN 10m OF THE LOCATION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</a:t>
            </a:r>
            <a:r>
              <a:rPr lang="de-DE" dirty="0" smtClean="0"/>
              <a:t>IDEA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2339752" y="3068960"/>
            <a:ext cx="3168352" cy="3168352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3563888" y="4293096"/>
            <a:ext cx="792088" cy="792088"/>
          </a:xfrm>
          <a:prstGeom prst="ellipse">
            <a:avLst/>
          </a:prstGeom>
          <a:solidFill>
            <a:srgbClr val="A7B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ＭＳ ゴシック"/>
                <a:ea typeface="ＭＳ ゴシック"/>
                <a:cs typeface="ＭＳ ゴシック"/>
              </a:rPr>
              <a:t>♬♪♫</a:t>
            </a:r>
            <a:r>
              <a:rPr lang="de-DE" dirty="0">
                <a:latin typeface="ＭＳ ゴシック"/>
                <a:ea typeface="ＭＳ ゴシック"/>
                <a:cs typeface="ＭＳ ゴシック"/>
              </a:rPr>
              <a:t>♪</a:t>
            </a:r>
            <a:endParaRPr lang="de-DE" dirty="0"/>
          </a:p>
        </p:txBody>
      </p:sp>
      <p:sp>
        <p:nvSpPr>
          <p:cNvPr id="14" name="Ovale Legende 13"/>
          <p:cNvSpPr/>
          <p:nvPr/>
        </p:nvSpPr>
        <p:spPr>
          <a:xfrm>
            <a:off x="2519772" y="2420888"/>
            <a:ext cx="1656184" cy="1512168"/>
          </a:xfrm>
          <a:prstGeom prst="wedgeEllipseCallou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249597"/>
            <a:ext cx="864096" cy="11078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9792" y="2780928"/>
            <a:ext cx="126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You are within 9m of the sound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820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457200" y="1412776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de-DE" dirty="0" smtClean="0">
                <a:latin typeface="Avenir Book"/>
                <a:cs typeface="Avenir Book"/>
              </a:rPr>
              <a:t>HELP US TO CREATE</a:t>
            </a:r>
          </a:p>
          <a:p>
            <a:r>
              <a:rPr lang="de-DE" dirty="0" smtClean="0">
                <a:latin typeface="Avenir Book"/>
                <a:cs typeface="Avenir Book"/>
              </a:rPr>
              <a:t> A CONTEMPORARY-SOUND-CULTURE</a:t>
            </a:r>
          </a:p>
          <a:p>
            <a:r>
              <a:rPr lang="de-DE" dirty="0" smtClean="0">
                <a:latin typeface="Avenir Book"/>
                <a:cs typeface="Avenir Book"/>
              </a:rPr>
              <a:t> FOR EACH CITY</a:t>
            </a:r>
          </a:p>
          <a:p>
            <a:endParaRPr lang="de-DE" dirty="0" smtClean="0">
              <a:latin typeface="Avenir Book"/>
              <a:cs typeface="Avenir Book"/>
            </a:endParaRPr>
          </a:p>
          <a:p>
            <a:endParaRPr lang="de-DE" dirty="0">
              <a:latin typeface="Avenir Book"/>
              <a:cs typeface="Avenir Book"/>
            </a:endParaRPr>
          </a:p>
          <a:p>
            <a:endParaRPr lang="de-DE" dirty="0" smtClean="0">
              <a:latin typeface="Avenir Book"/>
              <a:cs typeface="Avenir Book"/>
            </a:endParaRPr>
          </a:p>
          <a:p>
            <a:endParaRPr lang="de-DE" dirty="0">
              <a:latin typeface="Avenir Book"/>
              <a:cs typeface="Avenir Book"/>
            </a:endParaRPr>
          </a:p>
          <a:p>
            <a:endParaRPr lang="de-DE" dirty="0" smtClean="0">
              <a:latin typeface="Avenir Book"/>
              <a:cs typeface="Avenir Book"/>
            </a:endParaRPr>
          </a:p>
          <a:p>
            <a:endParaRPr lang="de-DE" dirty="0" smtClean="0">
              <a:latin typeface="Avenir Book"/>
              <a:cs typeface="Avenir Book"/>
            </a:endParaRPr>
          </a:p>
          <a:p>
            <a:endParaRPr lang="de-DE" dirty="0" smtClean="0">
              <a:latin typeface="Avenir Book"/>
              <a:cs typeface="Avenir Book"/>
            </a:endParaRPr>
          </a:p>
          <a:p>
            <a:endParaRPr lang="de-DE" dirty="0">
              <a:latin typeface="Avenir Book"/>
              <a:cs typeface="Avenir Book"/>
            </a:endParaRPr>
          </a:p>
          <a:p>
            <a:r>
              <a:rPr lang="de-DE" dirty="0" smtClean="0">
                <a:latin typeface="Avenir Book"/>
                <a:cs typeface="Avenir Book"/>
              </a:rPr>
              <a:t>LET EVERYONE DISCOVER</a:t>
            </a:r>
          </a:p>
          <a:p>
            <a:r>
              <a:rPr lang="de-DE" dirty="0" smtClean="0">
                <a:latin typeface="Avenir Book"/>
                <a:cs typeface="Avenir Book"/>
              </a:rPr>
              <a:t> THE POETRY </a:t>
            </a:r>
          </a:p>
          <a:p>
            <a:r>
              <a:rPr lang="de-DE" dirty="0" smtClean="0">
                <a:latin typeface="Avenir Book"/>
                <a:cs typeface="Avenir Book"/>
              </a:rPr>
              <a:t>OF YOUR FAVOURITE PLACE</a:t>
            </a:r>
          </a:p>
          <a:p>
            <a:endParaRPr lang="de-DE" dirty="0">
              <a:latin typeface="Avenir Book"/>
              <a:cs typeface="Avenir Book"/>
            </a:endParaRPr>
          </a:p>
          <a:p>
            <a:endParaRPr lang="de-DE" dirty="0" smtClean="0">
              <a:latin typeface="Avenir Book"/>
              <a:cs typeface="Avenir Book"/>
            </a:endParaRPr>
          </a:p>
          <a:p>
            <a:endParaRPr lang="de-DE" dirty="0">
              <a:latin typeface="Avenir Book"/>
              <a:cs typeface="Avenir Book"/>
            </a:endParaRPr>
          </a:p>
        </p:txBody>
      </p:sp>
      <p:pic>
        <p:nvPicPr>
          <p:cNvPr id="8" name="Bild 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492896"/>
            <a:ext cx="2232248" cy="27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73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LISTEN &amp; ENJOY</a:t>
            </a:r>
            <a:endParaRPr lang="de-DE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84106"/>
            <a:ext cx="7212161" cy="3610844"/>
          </a:xfrm>
          <a:prstGeom prst="rect">
            <a:avLst/>
          </a:prstGeom>
        </p:spPr>
      </p:pic>
      <p:pic>
        <p:nvPicPr>
          <p:cNvPr id="6" name="Bild 5" descr="listenActiv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576064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0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</a:t>
            </a:r>
            <a:endParaRPr lang="de-DE" dirty="0"/>
          </a:p>
        </p:txBody>
      </p:sp>
      <p:pic>
        <p:nvPicPr>
          <p:cNvPr id="4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7212161" cy="36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0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5436096" y="2020824"/>
            <a:ext cx="3250704" cy="4000464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SIGN IN </a:t>
            </a:r>
          </a:p>
          <a:p>
            <a:r>
              <a:rPr lang="de-DE" dirty="0" smtClean="0"/>
              <a:t>UPLOAD</a:t>
            </a:r>
          </a:p>
          <a:p>
            <a:r>
              <a:rPr lang="de-DE" dirty="0" smtClean="0"/>
              <a:t>ABOUT</a:t>
            </a:r>
          </a:p>
          <a:p>
            <a:r>
              <a:rPr lang="de-DE" dirty="0" smtClean="0"/>
              <a:t>EXPLORE</a:t>
            </a:r>
          </a:p>
          <a:p>
            <a:r>
              <a:rPr lang="de-DE" dirty="0" smtClean="0"/>
              <a:t>LISTEN</a:t>
            </a:r>
          </a:p>
          <a:p>
            <a:r>
              <a:rPr lang="de-DE" dirty="0" smtClean="0"/>
              <a:t>RULES</a:t>
            </a:r>
          </a:p>
          <a:p>
            <a:r>
              <a:rPr lang="de-DE" dirty="0" smtClean="0"/>
              <a:t>CITIES </a:t>
            </a:r>
          </a:p>
          <a:p>
            <a:r>
              <a:rPr lang="de-DE" dirty="0" smtClean="0"/>
              <a:t>CONTACTS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MENU</a:t>
            </a:r>
            <a:endParaRPr lang="de-DE" dirty="0"/>
          </a:p>
        </p:txBody>
      </p:sp>
      <p:pic>
        <p:nvPicPr>
          <p:cNvPr id="4" name="Inhaltsplatzhalter 4" descr="mai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r="2879"/>
          <a:stretch>
            <a:fillRect/>
          </a:stretch>
        </p:blipFill>
        <p:spPr>
          <a:xfrm>
            <a:off x="107504" y="2420888"/>
            <a:ext cx="5400600" cy="288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7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CLIENT-SERVER APPLICATION</a:t>
            </a:r>
          </a:p>
          <a:p>
            <a:endParaRPr lang="de-DE" dirty="0"/>
          </a:p>
          <a:p>
            <a:r>
              <a:rPr lang="de-DE" dirty="0" smtClean="0"/>
              <a:t>CLIENT: NATIVE ANDROID APP</a:t>
            </a:r>
          </a:p>
          <a:p>
            <a:endParaRPr lang="de-DE" dirty="0"/>
          </a:p>
          <a:p>
            <a:r>
              <a:rPr lang="de-DE" dirty="0" smtClean="0"/>
              <a:t>SERVER: DRUPAL CMS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REALIZATION</a:t>
            </a:r>
            <a:endParaRPr lang="de-DE" dirty="0"/>
          </a:p>
        </p:txBody>
      </p:sp>
      <p:pic>
        <p:nvPicPr>
          <p:cNvPr id="5" name="Bild 4" descr="client-server-com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077072"/>
            <a:ext cx="6457112" cy="247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111</TotalTime>
  <Words>249</Words>
  <Application>Microsoft Office PowerPoint</Application>
  <PresentationFormat>On-screen Show (4:3)</PresentationFormat>
  <Paragraphs>82</Paragraphs>
  <Slides>12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BlackTie</vt:lpstr>
      <vt:lpstr>PowerPoint Presentation</vt:lpstr>
      <vt:lpstr>THE IDEA</vt:lpstr>
      <vt:lpstr>MAIN IDEA</vt:lpstr>
      <vt:lpstr>MAIN IDEA</vt:lpstr>
      <vt:lpstr>PowerPoint Presentation</vt:lpstr>
      <vt:lpstr>LISTEN &amp; ENJOY</vt:lpstr>
      <vt:lpstr>MAP</vt:lpstr>
      <vt:lpstr>MAIN MENU</vt:lpstr>
      <vt:lpstr>REALIZATION</vt:lpstr>
      <vt:lpstr>LESSONS LEARNED...</vt:lpstr>
      <vt:lpstr>TO FIND OUT MORE...</vt:lpstr>
      <vt:lpstr>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SERENDIPITY</dc:title>
  <dc:creator>Mercy Lio</dc:creator>
  <cp:lastModifiedBy>Mercy Lio</cp:lastModifiedBy>
  <cp:revision>64</cp:revision>
  <dcterms:created xsi:type="dcterms:W3CDTF">2016-01-13T14:03:40Z</dcterms:created>
  <dcterms:modified xsi:type="dcterms:W3CDTF">2016-01-20T11:45:50Z</dcterms:modified>
</cp:coreProperties>
</file>