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6" r:id="rId5"/>
    <p:sldId id="277" r:id="rId6"/>
    <p:sldId id="280" r:id="rId7"/>
    <p:sldId id="279" r:id="rId8"/>
    <p:sldId id="281" r:id="rId9"/>
    <p:sldId id="282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589" autoAdjust="0"/>
  </p:normalViewPr>
  <p:slideViewPr>
    <p:cSldViewPr>
      <p:cViewPr varScale="1">
        <p:scale>
          <a:sx n="82" d="100"/>
          <a:sy n="82" d="100"/>
        </p:scale>
        <p:origin x="-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485C6BE-615B-4F53-8A44-9F99CD36FC0A}" type="datetimeFigureOut">
              <a:rPr lang="en-GB" smtClean="0"/>
              <a:t>19.01.16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74AF649-846F-4348-8870-0D89E5E374D3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f.inf.unibz.it/sf2015/serendipity.html" TargetMode="External"/><Relationship Id="rId3" Type="http://schemas.openxmlformats.org/officeDocument/2006/relationships/hyperlink" Target="http://sf.inf.unibz.it/serendipity.ap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6265875" y="2322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7" name="Bild 6" descr="serendip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8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0" y="2020824"/>
            <a:ext cx="9144000" cy="4075176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VISIT THE WEBSITE</a:t>
            </a:r>
          </a:p>
          <a:p>
            <a:r>
              <a:rPr lang="de-DE" dirty="0">
                <a:hlinkClick r:id="rId2"/>
              </a:rPr>
              <a:t>http://sf.inf.unibz.it/sf2015/</a:t>
            </a:r>
            <a:r>
              <a:rPr lang="de-DE" dirty="0" smtClean="0">
                <a:hlinkClick r:id="rId2"/>
              </a:rPr>
              <a:t>serendipity.html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OR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DOWNLOAD SERENDIPITY FROM</a:t>
            </a:r>
          </a:p>
          <a:p>
            <a:r>
              <a:rPr lang="de-DE" dirty="0" smtClean="0">
                <a:hlinkClick r:id="rId3"/>
              </a:rPr>
              <a:t>http://sf.inf.unibz.it/serendipity.apk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 FIND OUT MORE...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78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3891864"/>
            <a:ext cx="2987824" cy="3209544"/>
          </a:xfrm>
        </p:spPr>
        <p:txBody>
          <a:bodyPr/>
          <a:lstStyle/>
          <a:p>
            <a:r>
              <a:rPr lang="en-GB" dirty="0" smtClean="0">
                <a:cs typeface="Avenir Book"/>
              </a:rPr>
              <a:t>Maria Teresa </a:t>
            </a:r>
            <a:r>
              <a:rPr lang="en-GB" dirty="0" err="1" smtClean="0">
                <a:cs typeface="Avenir Book"/>
              </a:rPr>
              <a:t>Scarabello</a:t>
            </a:r>
            <a:endParaRPr lang="en-GB" dirty="0" smtClean="0">
              <a:cs typeface="Avenir Book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652120" y="3891864"/>
            <a:ext cx="3394720" cy="3209544"/>
          </a:xfrm>
        </p:spPr>
        <p:txBody>
          <a:bodyPr/>
          <a:lstStyle/>
          <a:p>
            <a:r>
              <a:rPr lang="en-GB" dirty="0" err="1">
                <a:cs typeface="Avenir Book"/>
              </a:rPr>
              <a:t>Prof.</a:t>
            </a:r>
            <a:r>
              <a:rPr lang="en-GB" dirty="0">
                <a:cs typeface="Avenir Book"/>
              </a:rPr>
              <a:t> </a:t>
            </a:r>
            <a:r>
              <a:rPr lang="en-GB" dirty="0" err="1">
                <a:cs typeface="Avenir Book"/>
              </a:rPr>
              <a:t>Davide</a:t>
            </a:r>
            <a:r>
              <a:rPr lang="en-GB" dirty="0">
                <a:cs typeface="Avenir Book"/>
              </a:rPr>
              <a:t> </a:t>
            </a:r>
            <a:r>
              <a:rPr lang="en-GB" dirty="0" err="1" smtClean="0">
                <a:cs typeface="Avenir Book"/>
              </a:rPr>
              <a:t>Taibi</a:t>
            </a:r>
            <a:endParaRPr lang="en-GB" dirty="0" smtClean="0">
              <a:cs typeface="Avenir Book"/>
            </a:endParaRPr>
          </a:p>
          <a:p>
            <a:r>
              <a:rPr lang="en-GB" dirty="0" err="1" smtClean="0">
                <a:cs typeface="Avenir Book"/>
              </a:rPr>
              <a:t>Prof.</a:t>
            </a:r>
            <a:r>
              <a:rPr lang="en-GB" dirty="0" smtClean="0">
                <a:cs typeface="Avenir Book"/>
              </a:rPr>
              <a:t> </a:t>
            </a:r>
            <a:r>
              <a:rPr lang="en-GB" dirty="0" err="1" smtClean="0">
                <a:cs typeface="Avenir Book"/>
              </a:rPr>
              <a:t>Matteo</a:t>
            </a:r>
            <a:r>
              <a:rPr lang="en-GB" dirty="0" smtClean="0">
                <a:cs typeface="Avenir Book"/>
              </a:rPr>
              <a:t> </a:t>
            </a:r>
            <a:r>
              <a:rPr lang="en-GB" dirty="0" err="1" smtClean="0">
                <a:cs typeface="Avenir Book"/>
              </a:rPr>
              <a:t>Moretti</a:t>
            </a:r>
            <a:r>
              <a:rPr lang="en-GB" dirty="0" smtClean="0">
                <a:cs typeface="Avenir Book"/>
              </a:rPr>
              <a:t> </a:t>
            </a:r>
          </a:p>
          <a:p>
            <a:r>
              <a:rPr lang="it-IT" dirty="0" smtClean="0">
                <a:cs typeface="Avenir Book"/>
              </a:rPr>
              <a:t>Prof. Simone Simonelli</a:t>
            </a:r>
          </a:p>
          <a:p>
            <a:r>
              <a:rPr lang="it-IT" dirty="0" smtClean="0">
                <a:cs typeface="Avenir Book"/>
              </a:rPr>
              <a:t>Andrea Maragno</a:t>
            </a:r>
            <a:endParaRPr lang="en-GB" dirty="0">
              <a:cs typeface="Avenir Book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80528" y="3099776"/>
            <a:ext cx="3096344" cy="704088"/>
          </a:xfrm>
        </p:spPr>
        <p:txBody>
          <a:bodyPr/>
          <a:lstStyle/>
          <a:p>
            <a:r>
              <a:rPr lang="en-GB" dirty="0" smtClean="0">
                <a:cs typeface="Avenir Book"/>
              </a:rPr>
              <a:t>CUSTOMER</a:t>
            </a:r>
            <a:endParaRPr lang="en-GB" dirty="0">
              <a:cs typeface="Avenir Book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>
          <a:xfrm>
            <a:off x="5500577" y="3099776"/>
            <a:ext cx="3610744" cy="704088"/>
          </a:xfrm>
        </p:spPr>
        <p:txBody>
          <a:bodyPr/>
          <a:lstStyle/>
          <a:p>
            <a:r>
              <a:rPr lang="en-GB" dirty="0" smtClean="0">
                <a:cs typeface="Avenir Book"/>
              </a:rPr>
              <a:t>SUPERVISORS</a:t>
            </a:r>
            <a:endParaRPr lang="en-GB" dirty="0"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cs typeface="Avenir Book"/>
              </a:rPr>
              <a:t>Team</a:t>
            </a:r>
            <a:endParaRPr lang="en-GB" dirty="0">
              <a:cs typeface="Avenir Book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339752" y="3099776"/>
            <a:ext cx="4023360" cy="704088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cs typeface="Avenir Book"/>
              </a:rPr>
              <a:t>TEAM</a:t>
            </a:r>
            <a:endParaRPr lang="en-GB" dirty="0">
              <a:cs typeface="Avenir Book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03848" y="389186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cs typeface="Avenir Book"/>
              </a:rPr>
              <a:t>Florian </a:t>
            </a:r>
            <a:r>
              <a:rPr lang="en-GB" sz="2000" dirty="0" err="1" smtClean="0">
                <a:cs typeface="Avenir Book"/>
              </a:rPr>
              <a:t>Klement</a:t>
            </a:r>
            <a:endParaRPr lang="en-GB" sz="2000" dirty="0">
              <a:cs typeface="Avenir Book"/>
            </a:endParaRPr>
          </a:p>
          <a:p>
            <a:pPr algn="ctr"/>
            <a:r>
              <a:rPr lang="en-GB" sz="2000" dirty="0" smtClean="0">
                <a:cs typeface="Avenir Book"/>
              </a:rPr>
              <a:t>Felix </a:t>
            </a:r>
            <a:r>
              <a:rPr lang="en-GB" sz="2000" dirty="0" err="1" smtClean="0">
                <a:cs typeface="Avenir Book"/>
              </a:rPr>
              <a:t>Sellmair</a:t>
            </a:r>
            <a:endParaRPr lang="en-GB" sz="2000" dirty="0">
              <a:cs typeface="Avenir Book"/>
            </a:endParaRPr>
          </a:p>
          <a:p>
            <a:pPr algn="ctr"/>
            <a:r>
              <a:rPr lang="en-GB" sz="2000" dirty="0" smtClean="0">
                <a:cs typeface="Avenir Book"/>
              </a:rPr>
              <a:t>Mercy </a:t>
            </a:r>
            <a:r>
              <a:rPr lang="en-GB" sz="2000" dirty="0" err="1" smtClean="0">
                <a:cs typeface="Avenir Book"/>
              </a:rPr>
              <a:t>Lio</a:t>
            </a:r>
            <a:endParaRPr lang="en-GB" sz="2000" dirty="0">
              <a:cs typeface="Avenir Book"/>
            </a:endParaRPr>
          </a:p>
          <a:p>
            <a:pPr algn="ctr"/>
            <a:r>
              <a:rPr lang="en-GB" sz="2000" dirty="0" smtClean="0">
                <a:cs typeface="Avenir Book"/>
              </a:rPr>
              <a:t> </a:t>
            </a:r>
            <a:r>
              <a:rPr lang="en-GB" sz="2000" dirty="0" err="1" smtClean="0">
                <a:cs typeface="Avenir Book"/>
              </a:rPr>
              <a:t>Tihomir</a:t>
            </a:r>
            <a:r>
              <a:rPr lang="en-GB" sz="2000" dirty="0" smtClean="0">
                <a:cs typeface="Avenir Book"/>
              </a:rPr>
              <a:t> </a:t>
            </a:r>
            <a:r>
              <a:rPr lang="en-GB" sz="2000" dirty="0" err="1" smtClean="0">
                <a:cs typeface="Avenir Book"/>
              </a:rPr>
              <a:t>Vachkov</a:t>
            </a:r>
            <a:endParaRPr lang="en-GB" sz="2000" dirty="0">
              <a:cs typeface="Avenir Book"/>
            </a:endParaRPr>
          </a:p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706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Avenir Book"/>
              </a:rPr>
              <a:t> </a:t>
            </a:r>
            <a:r>
              <a:rPr lang="en-GB" dirty="0" smtClean="0">
                <a:cs typeface="Avenir Book"/>
              </a:rPr>
              <a:t>A USER REACHES A SPECIFIC LOCATION AND IS ABLE TO LISTEN TO THE SOUND OF THE PLACE</a:t>
            </a:r>
            <a:endParaRPr lang="en-GB" dirty="0">
              <a:cs typeface="Avenir Book"/>
            </a:endParaRPr>
          </a:p>
          <a:p>
            <a:endParaRPr lang="en-GB" dirty="0" smtClean="0">
              <a:cs typeface="Avenir Book"/>
            </a:endParaRPr>
          </a:p>
          <a:p>
            <a:endParaRPr lang="en-GB" dirty="0" smtClean="0">
              <a:cs typeface="Avenir Book"/>
            </a:endParaRPr>
          </a:p>
          <a:p>
            <a:r>
              <a:rPr lang="en-GB" dirty="0" smtClean="0">
                <a:cs typeface="Avenir Book"/>
              </a:rPr>
              <a:t>THE USER SHOULD TAKE A MOMENT AND ENJOY THE MUSIC OF THE PLACE</a:t>
            </a:r>
            <a:endParaRPr lang="en-GB" dirty="0">
              <a:cs typeface="Avenir Book"/>
            </a:endParaRPr>
          </a:p>
          <a:p>
            <a:endParaRPr lang="en-GB" dirty="0">
              <a:cs typeface="Avenir Book"/>
            </a:endParaRPr>
          </a:p>
          <a:p>
            <a:r>
              <a:rPr lang="en-GB" dirty="0" smtClean="0">
                <a:cs typeface="Avenir Book"/>
              </a:rPr>
              <a:t> </a:t>
            </a:r>
            <a:endParaRPr lang="en-GB" dirty="0" smtClean="0">
              <a:cs typeface="Avenir Book"/>
            </a:endParaRPr>
          </a:p>
          <a:p>
            <a:r>
              <a:rPr lang="en-GB" dirty="0" smtClean="0">
                <a:cs typeface="Avenir Book"/>
              </a:rPr>
              <a:t>FOR</a:t>
            </a:r>
            <a:r>
              <a:rPr lang="en-GB" dirty="0" smtClean="0">
                <a:cs typeface="Avenir Book"/>
              </a:rPr>
              <a:t> </a:t>
            </a:r>
            <a:r>
              <a:rPr lang="en-GB" dirty="0" smtClean="0">
                <a:cs typeface="Avenir Book"/>
              </a:rPr>
              <a:t>THIS,</a:t>
            </a:r>
          </a:p>
          <a:p>
            <a:r>
              <a:rPr lang="en-GB" dirty="0" smtClean="0">
                <a:cs typeface="Avenir Book"/>
              </a:rPr>
              <a:t> A MOBILE APPLICATION FOR ANDROID </a:t>
            </a:r>
          </a:p>
          <a:p>
            <a:r>
              <a:rPr lang="en-GB" dirty="0" smtClean="0">
                <a:cs typeface="Avenir Book"/>
              </a:rPr>
              <a:t>HAS BEEN DEVELOPED</a:t>
            </a:r>
          </a:p>
          <a:p>
            <a:endParaRPr lang="en-GB" dirty="0"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cs typeface="Avenir Book"/>
              </a:rPr>
              <a:t>THE </a:t>
            </a:r>
            <a:r>
              <a:rPr lang="en-GB" b="1" dirty="0" smtClean="0">
                <a:cs typeface="Avenir Book"/>
              </a:rPr>
              <a:t>IDEA</a:t>
            </a:r>
            <a:endParaRPr lang="en-GB" b="1" dirty="0"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3120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HELP US TO CREATE</a:t>
            </a:r>
          </a:p>
          <a:p>
            <a:r>
              <a:rPr lang="de-DE" dirty="0" smtClean="0">
                <a:latin typeface="Avenir Book"/>
                <a:cs typeface="Avenir Book"/>
              </a:rPr>
              <a:t> A CONTEMPORARY-SOUND-CULTURE</a:t>
            </a:r>
          </a:p>
          <a:p>
            <a:r>
              <a:rPr lang="de-DE" dirty="0" smtClean="0">
                <a:latin typeface="Avenir Book"/>
                <a:cs typeface="Avenir Book"/>
              </a:rPr>
              <a:t> FOR EACH CITY</a:t>
            </a: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LET EVERYONE DISCOVER</a:t>
            </a:r>
          </a:p>
          <a:p>
            <a:r>
              <a:rPr lang="de-DE" dirty="0" smtClean="0">
                <a:latin typeface="Avenir Book"/>
                <a:cs typeface="Avenir Book"/>
              </a:rPr>
              <a:t> THE POETRY </a:t>
            </a:r>
          </a:p>
          <a:p>
            <a:r>
              <a:rPr lang="de-DE" dirty="0" smtClean="0">
                <a:latin typeface="Avenir Book"/>
                <a:cs typeface="Avenir Book"/>
              </a:rPr>
              <a:t>OF YOUR FAVOURITE PLACE</a:t>
            </a:r>
          </a:p>
          <a:p>
            <a:endParaRPr lang="de-DE" dirty="0">
              <a:latin typeface="Avenir Book"/>
              <a:cs typeface="Avenir Book"/>
            </a:endParaRPr>
          </a:p>
          <a:p>
            <a:endParaRPr lang="de-DE" dirty="0" smtClean="0">
              <a:latin typeface="Avenir Book"/>
              <a:cs typeface="Avenir Book"/>
            </a:endParaRPr>
          </a:p>
          <a:p>
            <a:endParaRPr lang="de-DE" dirty="0">
              <a:latin typeface="Avenir Book"/>
              <a:cs typeface="Avenir Book"/>
            </a:endParaRPr>
          </a:p>
        </p:txBody>
      </p:sp>
      <p:pic>
        <p:nvPicPr>
          <p:cNvPr id="8" name="Bild 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2896"/>
            <a:ext cx="2232248" cy="27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CLIENT-SERVER APPLICATION</a:t>
            </a:r>
          </a:p>
          <a:p>
            <a:endParaRPr lang="de-DE" dirty="0"/>
          </a:p>
          <a:p>
            <a:r>
              <a:rPr lang="de-DE" dirty="0" smtClean="0"/>
              <a:t>CLIENT: NATIVE ANDROID APP</a:t>
            </a:r>
          </a:p>
          <a:p>
            <a:endParaRPr lang="de-DE" dirty="0"/>
          </a:p>
          <a:p>
            <a:r>
              <a:rPr lang="de-DE" dirty="0" smtClean="0"/>
              <a:t>SERVER: DRUPAL CMS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REALIZATION</a:t>
            </a:r>
            <a:endParaRPr lang="de-DE" dirty="0"/>
          </a:p>
        </p:txBody>
      </p:sp>
      <p:pic>
        <p:nvPicPr>
          <p:cNvPr id="5" name="Bild 4" descr="client-server-co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77072"/>
            <a:ext cx="6457112" cy="24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3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0" y="2020824"/>
            <a:ext cx="9144000" cy="4075176"/>
          </a:xfrm>
        </p:spPr>
        <p:txBody>
          <a:bodyPr/>
          <a:lstStyle/>
          <a:p>
            <a:r>
              <a:rPr lang="de-DE" dirty="0" smtClean="0"/>
              <a:t>TRACK THE USER‘S LOCATION BY USING THE GPS OF HIS / HER PHONE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FEATURE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339752" y="3068960"/>
            <a:ext cx="3168352" cy="31683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563888" y="4293096"/>
            <a:ext cx="792088" cy="792088"/>
          </a:xfrm>
          <a:prstGeom prst="ellipse">
            <a:avLst/>
          </a:prstGeom>
          <a:solidFill>
            <a:srgbClr val="A7B78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ＭＳ ゴシック"/>
                <a:ea typeface="ＭＳ ゴシック"/>
                <a:cs typeface="ＭＳ ゴシック"/>
              </a:rPr>
              <a:t>♬♪♫</a:t>
            </a:r>
            <a:r>
              <a:rPr lang="de-DE" dirty="0">
                <a:latin typeface="ＭＳ ゴシック"/>
                <a:ea typeface="ＭＳ ゴシック"/>
                <a:cs typeface="ＭＳ ゴシック"/>
              </a:rPr>
              <a:t>♪</a:t>
            </a:r>
            <a:endParaRPr lang="de-DE" dirty="0"/>
          </a:p>
        </p:txBody>
      </p:sp>
      <p:sp>
        <p:nvSpPr>
          <p:cNvPr id="14" name="Ovale Legende 13"/>
          <p:cNvSpPr/>
          <p:nvPr/>
        </p:nvSpPr>
        <p:spPr>
          <a:xfrm>
            <a:off x="4716016" y="3068960"/>
            <a:ext cx="1656184" cy="1512168"/>
          </a:xfrm>
          <a:prstGeom prst="wedgeEllipse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0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LISTEN &amp; ENJOY</a:t>
            </a:r>
            <a:endParaRPr lang="de-DE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4106"/>
            <a:ext cx="7212161" cy="3610844"/>
          </a:xfrm>
          <a:prstGeom prst="rect">
            <a:avLst/>
          </a:prstGeom>
        </p:spPr>
      </p:pic>
      <p:pic>
        <p:nvPicPr>
          <p:cNvPr id="6" name="Bild 5" descr="listenA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</a:t>
            </a:r>
            <a:endParaRPr lang="de-DE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212161" cy="36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5436096" y="2020824"/>
            <a:ext cx="3250704" cy="4000464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SIGN IN </a:t>
            </a:r>
          </a:p>
          <a:p>
            <a:r>
              <a:rPr lang="de-DE" dirty="0" smtClean="0"/>
              <a:t>UPLOAD</a:t>
            </a:r>
          </a:p>
          <a:p>
            <a:r>
              <a:rPr lang="de-DE" dirty="0" smtClean="0"/>
              <a:t>ABOUT</a:t>
            </a:r>
          </a:p>
          <a:p>
            <a:r>
              <a:rPr lang="de-DE" dirty="0" smtClean="0"/>
              <a:t>EXPLORE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RULES</a:t>
            </a:r>
          </a:p>
          <a:p>
            <a:r>
              <a:rPr lang="de-DE" dirty="0" smtClean="0"/>
              <a:t>CITIES </a:t>
            </a:r>
          </a:p>
          <a:p>
            <a:r>
              <a:rPr lang="de-DE" dirty="0" smtClean="0"/>
              <a:t>CONTACTS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MENU</a:t>
            </a:r>
            <a:endParaRPr lang="de-DE" dirty="0"/>
          </a:p>
        </p:txBody>
      </p:sp>
      <p:pic>
        <p:nvPicPr>
          <p:cNvPr id="4" name="Inhaltsplatzhalter 4" descr="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2879"/>
          <a:stretch>
            <a:fillRect/>
          </a:stretch>
        </p:blipFill>
        <p:spPr>
          <a:xfrm>
            <a:off x="107504" y="2420888"/>
            <a:ext cx="5400600" cy="28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7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HOW TO PRODUCE A BUSINESS PROJECT </a:t>
            </a:r>
          </a:p>
          <a:p>
            <a:r>
              <a:rPr lang="de-DE" dirty="0" smtClean="0"/>
              <a:t>WHILE WORKING IN AN AGILE PROCESS (SCRUM)</a:t>
            </a:r>
          </a:p>
          <a:p>
            <a:endParaRPr lang="de-DE" dirty="0"/>
          </a:p>
          <a:p>
            <a:r>
              <a:rPr lang="de-DE" dirty="0" smtClean="0"/>
              <a:t>HOW TO COMMUNICATE WITH THE CUSTOMER AND FIND OUT WHAT THE CUSTOMER REALLY WANTS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HOW TO COMMUNICATE AS A TEAM OF DEVELOPERS</a:t>
            </a:r>
          </a:p>
          <a:p>
            <a:endParaRPr lang="de-DE" dirty="0"/>
          </a:p>
          <a:p>
            <a:r>
              <a:rPr lang="de-DE" dirty="0" smtClean="0"/>
              <a:t>WE DISCOVERED NEW AND SUITABLE TECHNIQUES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LESSONS LEARNED...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25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0</TotalTime>
  <Words>228</Words>
  <Application>Microsoft Macintosh PowerPoint</Application>
  <PresentationFormat>Bildschirmpräsentation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BlackTie</vt:lpstr>
      <vt:lpstr>PowerPoint-Präsentation</vt:lpstr>
      <vt:lpstr>THE IDEA</vt:lpstr>
      <vt:lpstr>PowerPoint-Präsentation</vt:lpstr>
      <vt:lpstr>REALIZATION</vt:lpstr>
      <vt:lpstr>MAIN FEATURE</vt:lpstr>
      <vt:lpstr>LISTEN &amp; ENJOY</vt:lpstr>
      <vt:lpstr>MAP</vt:lpstr>
      <vt:lpstr>MAIN MENU</vt:lpstr>
      <vt:lpstr>LESSONS LEARNED...</vt:lpstr>
      <vt:lpstr>TO FIND OUT MORE...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SERENDIPITY</dc:title>
  <dc:creator>Mercy Lio</dc:creator>
  <cp:lastModifiedBy>Felix</cp:lastModifiedBy>
  <cp:revision>54</cp:revision>
  <dcterms:created xsi:type="dcterms:W3CDTF">2016-01-13T14:03:40Z</dcterms:created>
  <dcterms:modified xsi:type="dcterms:W3CDTF">2016-01-19T11:28:05Z</dcterms:modified>
</cp:coreProperties>
</file>