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7" r:id="rId5"/>
    <p:sldId id="270" r:id="rId6"/>
    <p:sldId id="271" r:id="rId7"/>
    <p:sldId id="274" r:id="rId8"/>
    <p:sldId id="272" r:id="rId9"/>
    <p:sldId id="273" r:id="rId10"/>
    <p:sldId id="275" r:id="rId11"/>
    <p:sldId id="266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94589" autoAdjust="0"/>
  </p:normalViewPr>
  <p:slideViewPr>
    <p:cSldViewPr>
      <p:cViewPr varScale="1">
        <p:scale>
          <a:sx n="82" d="100"/>
          <a:sy n="82" d="100"/>
        </p:scale>
        <p:origin x="-7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A485C6BE-615B-4F53-8A44-9F99CD36FC0A}" type="datetimeFigureOut">
              <a:rPr lang="en-GB" smtClean="0"/>
              <a:t>18.01.16</a:t>
            </a:fld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18.01.16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18.01.16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18.01.16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18.01.16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18.01.16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18.01.16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18.01.16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18.01.16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18.01.16</a:t>
            </a:fld>
            <a:endParaRPr lang="en-GB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A485C6BE-615B-4F53-8A44-9F99CD36FC0A}" type="datetimeFigureOut">
              <a:rPr lang="en-GB" smtClean="0"/>
              <a:t>18.01.16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A485C6BE-615B-4F53-8A44-9F99CD36FC0A}" type="datetimeFigureOut">
              <a:rPr lang="en-GB" smtClean="0"/>
              <a:t>18.01.16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f.inf.unibz.it/sf2015/serendipity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feld 5"/>
          <p:cNvSpPr txBox="1"/>
          <p:nvPr/>
        </p:nvSpPr>
        <p:spPr>
          <a:xfrm>
            <a:off x="6265875" y="2322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7" name="Bild 6" descr="serendip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384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2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8042"/>
            <a:ext cx="7212161" cy="3610844"/>
          </a:xfrm>
          <a:prstGeom prst="rect">
            <a:avLst/>
          </a:prstGeom>
        </p:spPr>
      </p:pic>
      <p:sp>
        <p:nvSpPr>
          <p:cNvPr id="5" name="Titel 3"/>
          <p:cNvSpPr txBox="1">
            <a:spLocks/>
          </p:cNvSpPr>
          <p:nvPr/>
        </p:nvSpPr>
        <p:spPr>
          <a:xfrm>
            <a:off x="2514600" y="975360"/>
            <a:ext cx="4114800" cy="7010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endParaRPr lang="de-DE" dirty="0">
              <a:latin typeface="Avenir Book"/>
              <a:cs typeface="Avenir Book"/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2545432" y="188640"/>
            <a:ext cx="411480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de-DE" dirty="0" smtClean="0">
                <a:solidFill>
                  <a:schemeClr val="bg1"/>
                </a:solidFill>
                <a:latin typeface="Avenir Book"/>
                <a:cs typeface="Avenir Book"/>
              </a:rPr>
              <a:t>Listen &amp; </a:t>
            </a:r>
            <a:r>
              <a:rPr lang="de-DE" dirty="0" err="1" smtClean="0">
                <a:solidFill>
                  <a:schemeClr val="bg1"/>
                </a:solidFill>
                <a:latin typeface="Avenir Book"/>
                <a:cs typeface="Avenir Book"/>
              </a:rPr>
              <a:t>share</a:t>
            </a:r>
            <a:endParaRPr lang="de-DE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pic>
        <p:nvPicPr>
          <p:cNvPr id="3" name="Bild 2" descr="listenActiv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6832"/>
            <a:ext cx="576064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6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VISIT </a:t>
            </a:r>
            <a:r>
              <a:rPr lang="de-DE" dirty="0" smtClean="0"/>
              <a:t>THE </a:t>
            </a:r>
            <a:r>
              <a:rPr lang="de-DE" dirty="0" smtClean="0"/>
              <a:t>WEBSITE</a:t>
            </a:r>
            <a:endParaRPr lang="de-DE" dirty="0" smtClean="0"/>
          </a:p>
          <a:p>
            <a:r>
              <a:rPr lang="de-DE" dirty="0">
                <a:hlinkClick r:id="rId2"/>
              </a:rPr>
              <a:t>http://sf.inf.unibz.it/sf2015/</a:t>
            </a:r>
            <a:r>
              <a:rPr lang="de-DE" dirty="0" smtClean="0">
                <a:hlinkClick r:id="rId2"/>
              </a:rPr>
              <a:t>serendipity.html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OR </a:t>
            </a:r>
          </a:p>
          <a:p>
            <a:r>
              <a:rPr lang="de-DE" dirty="0" smtClean="0"/>
              <a:t>DOWNLOAD SERENDIPITY</a:t>
            </a:r>
          </a:p>
          <a:p>
            <a:r>
              <a:rPr lang="de-DE" dirty="0" smtClean="0"/>
              <a:t> FROM </a:t>
            </a:r>
            <a:r>
              <a:rPr lang="de-DE" dirty="0" smtClean="0"/>
              <a:t>&lt;&lt;LINK&gt;&gt;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 FIND OUT MORE...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78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3891864"/>
            <a:ext cx="2987824" cy="3209544"/>
          </a:xfrm>
        </p:spPr>
        <p:txBody>
          <a:bodyPr/>
          <a:lstStyle/>
          <a:p>
            <a:r>
              <a:rPr lang="en-GB" dirty="0" smtClean="0">
                <a:latin typeface="Avenir Book"/>
                <a:cs typeface="Avenir Book"/>
              </a:rPr>
              <a:t>Maria Teresa </a:t>
            </a:r>
            <a:r>
              <a:rPr lang="en-GB" dirty="0" err="1" smtClean="0">
                <a:latin typeface="Avenir Book"/>
                <a:cs typeface="Avenir Book"/>
              </a:rPr>
              <a:t>Scarabello</a:t>
            </a:r>
            <a:endParaRPr lang="en-GB" dirty="0" smtClean="0">
              <a:latin typeface="Avenir Book"/>
              <a:cs typeface="Avenir Book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652120" y="3891864"/>
            <a:ext cx="3394720" cy="3209544"/>
          </a:xfrm>
        </p:spPr>
        <p:txBody>
          <a:bodyPr/>
          <a:lstStyle/>
          <a:p>
            <a:r>
              <a:rPr lang="en-GB" dirty="0" err="1">
                <a:latin typeface="Avenir Book"/>
                <a:cs typeface="Avenir Book"/>
              </a:rPr>
              <a:t>Prof.</a:t>
            </a:r>
            <a:r>
              <a:rPr lang="en-GB" dirty="0">
                <a:latin typeface="Avenir Book"/>
                <a:cs typeface="Avenir Book"/>
              </a:rPr>
              <a:t> </a:t>
            </a:r>
            <a:r>
              <a:rPr lang="en-GB" dirty="0" err="1">
                <a:latin typeface="Avenir Book"/>
                <a:cs typeface="Avenir Book"/>
              </a:rPr>
              <a:t>Davide</a:t>
            </a:r>
            <a:r>
              <a:rPr lang="en-GB" dirty="0">
                <a:latin typeface="Avenir Book"/>
                <a:cs typeface="Avenir Book"/>
              </a:rPr>
              <a:t> </a:t>
            </a:r>
            <a:r>
              <a:rPr lang="en-GB" dirty="0" err="1" smtClean="0">
                <a:latin typeface="Avenir Book"/>
                <a:cs typeface="Avenir Book"/>
              </a:rPr>
              <a:t>Taibi</a:t>
            </a:r>
            <a:endParaRPr lang="en-GB" dirty="0" smtClean="0">
              <a:latin typeface="Avenir Book"/>
              <a:cs typeface="Avenir Book"/>
            </a:endParaRPr>
          </a:p>
          <a:p>
            <a:r>
              <a:rPr lang="en-GB" dirty="0" err="1" smtClean="0">
                <a:latin typeface="Avenir Book"/>
                <a:cs typeface="Avenir Book"/>
              </a:rPr>
              <a:t>Prof</a:t>
            </a:r>
            <a:r>
              <a:rPr lang="en-GB" dirty="0" err="1" smtClean="0">
                <a:latin typeface="Avenir Book"/>
                <a:cs typeface="Avenir Book"/>
              </a:rPr>
              <a:t>.</a:t>
            </a:r>
            <a:r>
              <a:rPr lang="en-GB" dirty="0" smtClean="0">
                <a:latin typeface="Avenir Book"/>
                <a:cs typeface="Avenir Book"/>
              </a:rPr>
              <a:t> </a:t>
            </a:r>
            <a:r>
              <a:rPr lang="en-GB" dirty="0" err="1" smtClean="0">
                <a:latin typeface="Avenir Book"/>
                <a:cs typeface="Avenir Book"/>
              </a:rPr>
              <a:t>Matteo</a:t>
            </a:r>
            <a:r>
              <a:rPr lang="en-GB" dirty="0" smtClean="0">
                <a:latin typeface="Avenir Book"/>
                <a:cs typeface="Avenir Book"/>
              </a:rPr>
              <a:t> </a:t>
            </a:r>
            <a:r>
              <a:rPr lang="en-GB" dirty="0" err="1" smtClean="0">
                <a:latin typeface="Avenir Book"/>
                <a:cs typeface="Avenir Book"/>
              </a:rPr>
              <a:t>Moretti</a:t>
            </a:r>
            <a:r>
              <a:rPr lang="en-GB" dirty="0" smtClean="0">
                <a:latin typeface="Avenir Book"/>
                <a:cs typeface="Avenir Book"/>
              </a:rPr>
              <a:t> </a:t>
            </a:r>
          </a:p>
          <a:p>
            <a:r>
              <a:rPr lang="it-IT" dirty="0" smtClean="0">
                <a:latin typeface="Avenir Book"/>
                <a:cs typeface="Avenir Book"/>
              </a:rPr>
              <a:t>Prof</a:t>
            </a:r>
            <a:r>
              <a:rPr lang="it-IT" dirty="0" smtClean="0">
                <a:latin typeface="Avenir Book"/>
                <a:cs typeface="Avenir Book"/>
              </a:rPr>
              <a:t>. Simone Simonelli</a:t>
            </a:r>
          </a:p>
          <a:p>
            <a:r>
              <a:rPr lang="it-IT" dirty="0" smtClean="0">
                <a:latin typeface="Avenir Book"/>
                <a:cs typeface="Avenir Book"/>
              </a:rPr>
              <a:t>Andrea Maragno</a:t>
            </a:r>
            <a:endParaRPr lang="en-GB" dirty="0">
              <a:latin typeface="Avenir Book"/>
              <a:cs typeface="Avenir Book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180528" y="3099776"/>
            <a:ext cx="3096344" cy="704088"/>
          </a:xfrm>
        </p:spPr>
        <p:txBody>
          <a:bodyPr/>
          <a:lstStyle/>
          <a:p>
            <a:r>
              <a:rPr lang="en-GB" dirty="0" smtClean="0">
                <a:latin typeface="Avenir Book"/>
                <a:cs typeface="Avenir Book"/>
              </a:rPr>
              <a:t>CUSTOMER</a:t>
            </a:r>
            <a:endParaRPr lang="en-GB" dirty="0">
              <a:latin typeface="Avenir Book"/>
              <a:cs typeface="Avenir Book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5"/>
          </p:nvPr>
        </p:nvSpPr>
        <p:spPr>
          <a:xfrm>
            <a:off x="5500577" y="3099776"/>
            <a:ext cx="3610744" cy="704088"/>
          </a:xfrm>
        </p:spPr>
        <p:txBody>
          <a:bodyPr/>
          <a:lstStyle/>
          <a:p>
            <a:r>
              <a:rPr lang="en-GB" dirty="0" smtClean="0">
                <a:latin typeface="Avenir Book"/>
                <a:cs typeface="Avenir Book"/>
              </a:rPr>
              <a:t>SUPERVISORS</a:t>
            </a:r>
            <a:endParaRPr lang="en-GB" dirty="0">
              <a:latin typeface="Avenir Book"/>
              <a:cs typeface="Avenir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latin typeface="Avenir Book"/>
                <a:cs typeface="Avenir Book"/>
              </a:rPr>
              <a:t>Team</a:t>
            </a:r>
            <a:endParaRPr lang="en-GB" dirty="0">
              <a:latin typeface="Avenir Book"/>
              <a:cs typeface="Avenir Book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339752" y="3099776"/>
            <a:ext cx="4023360" cy="704088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venir Book"/>
                <a:cs typeface="Avenir Book"/>
              </a:rPr>
              <a:t>TEAM</a:t>
            </a:r>
            <a:endParaRPr lang="en-GB" dirty="0">
              <a:latin typeface="Avenir Book"/>
              <a:cs typeface="Avenir Book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47864" y="3891864"/>
            <a:ext cx="2088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Avenir Book"/>
                <a:cs typeface="Avenir Book"/>
              </a:rPr>
              <a:t>Florian </a:t>
            </a:r>
            <a:r>
              <a:rPr lang="en-GB" sz="2000" dirty="0" err="1" smtClean="0">
                <a:latin typeface="Avenir Book"/>
                <a:cs typeface="Avenir Book"/>
              </a:rPr>
              <a:t>Klement</a:t>
            </a:r>
            <a:endParaRPr lang="en-GB" sz="2000" dirty="0">
              <a:latin typeface="Avenir Book"/>
              <a:cs typeface="Avenir Book"/>
            </a:endParaRPr>
          </a:p>
          <a:p>
            <a:pPr algn="ctr"/>
            <a:r>
              <a:rPr lang="en-GB" sz="2000" dirty="0" smtClean="0">
                <a:latin typeface="Avenir Book"/>
                <a:cs typeface="Avenir Book"/>
              </a:rPr>
              <a:t>Felix </a:t>
            </a:r>
            <a:r>
              <a:rPr lang="en-GB" sz="2000" dirty="0" err="1" smtClean="0">
                <a:latin typeface="Avenir Book"/>
                <a:cs typeface="Avenir Book"/>
              </a:rPr>
              <a:t>Sellmair</a:t>
            </a:r>
            <a:endParaRPr lang="en-GB" sz="2000" dirty="0">
              <a:latin typeface="Avenir Book"/>
              <a:cs typeface="Avenir Book"/>
            </a:endParaRPr>
          </a:p>
          <a:p>
            <a:pPr algn="ctr"/>
            <a:r>
              <a:rPr lang="en-GB" sz="2000" dirty="0" smtClean="0">
                <a:latin typeface="Avenir Book"/>
                <a:cs typeface="Avenir Book"/>
              </a:rPr>
              <a:t>Mercy </a:t>
            </a:r>
            <a:r>
              <a:rPr lang="en-GB" sz="2000" dirty="0" err="1" smtClean="0">
                <a:latin typeface="Avenir Book"/>
                <a:cs typeface="Avenir Book"/>
              </a:rPr>
              <a:t>Lio</a:t>
            </a:r>
            <a:endParaRPr lang="en-GB" sz="2000" dirty="0">
              <a:latin typeface="Avenir Book"/>
              <a:cs typeface="Avenir Book"/>
            </a:endParaRPr>
          </a:p>
          <a:p>
            <a:pPr algn="ctr"/>
            <a:r>
              <a:rPr lang="en-GB" sz="2000" dirty="0" smtClean="0">
                <a:latin typeface="Avenir Book"/>
                <a:cs typeface="Avenir Book"/>
              </a:rPr>
              <a:t>El </a:t>
            </a:r>
            <a:r>
              <a:rPr lang="en-GB" sz="2000" dirty="0" err="1" smtClean="0">
                <a:latin typeface="Avenir Book"/>
                <a:cs typeface="Avenir Book"/>
              </a:rPr>
              <a:t>Tisho</a:t>
            </a:r>
            <a:endParaRPr lang="en-GB" sz="2000" dirty="0">
              <a:latin typeface="Avenir Book"/>
              <a:cs typeface="Avenir Book"/>
            </a:endParaRPr>
          </a:p>
          <a:p>
            <a:pPr algn="ctr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2706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de-DE" dirty="0" smtClean="0">
                <a:latin typeface="Avenir Book"/>
                <a:cs typeface="Avenir Book"/>
              </a:rPr>
              <a:t>HELP US TO CREATE</a:t>
            </a:r>
          </a:p>
          <a:p>
            <a:r>
              <a:rPr lang="de-DE" dirty="0" smtClean="0">
                <a:latin typeface="Avenir Book"/>
                <a:cs typeface="Avenir Book"/>
              </a:rPr>
              <a:t> A CONTEMPORARY-SOUND-CULTURE</a:t>
            </a:r>
          </a:p>
          <a:p>
            <a:r>
              <a:rPr lang="de-DE" dirty="0" smtClean="0">
                <a:latin typeface="Avenir Book"/>
                <a:cs typeface="Avenir Book"/>
              </a:rPr>
              <a:t> FOR EACH CITY</a:t>
            </a: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>
              <a:latin typeface="Avenir Book"/>
              <a:cs typeface="Avenir Book"/>
            </a:endParaRPr>
          </a:p>
          <a:p>
            <a:r>
              <a:rPr lang="de-DE" dirty="0" smtClean="0">
                <a:latin typeface="Avenir Book"/>
                <a:cs typeface="Avenir Book"/>
              </a:rPr>
              <a:t>LET EVERYONE DISCOVER</a:t>
            </a:r>
          </a:p>
          <a:p>
            <a:r>
              <a:rPr lang="de-DE" dirty="0" smtClean="0">
                <a:latin typeface="Avenir Book"/>
                <a:cs typeface="Avenir Book"/>
              </a:rPr>
              <a:t> THE POETRY </a:t>
            </a:r>
          </a:p>
          <a:p>
            <a:r>
              <a:rPr lang="de-DE" dirty="0" smtClean="0">
                <a:latin typeface="Avenir Book"/>
                <a:cs typeface="Avenir Book"/>
              </a:rPr>
              <a:t>OF YOUR FAVOURITE PLACE</a:t>
            </a:r>
          </a:p>
          <a:p>
            <a:endParaRPr lang="de-DE" dirty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>
              <a:latin typeface="Avenir Book"/>
              <a:cs typeface="Avenir Book"/>
            </a:endParaRPr>
          </a:p>
        </p:txBody>
      </p:sp>
      <p:pic>
        <p:nvPicPr>
          <p:cNvPr id="8" name="Bild 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492896"/>
            <a:ext cx="2232248" cy="27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7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Avenir Book"/>
                <a:cs typeface="Avenir Book"/>
              </a:rPr>
              <a:t>SERENDIPITY WAS CREATED WITH THE AIM OF SHARING SENTIMENTAL MOMENTS WITH PEOPLE</a:t>
            </a:r>
          </a:p>
          <a:p>
            <a:endParaRPr lang="en-GB" dirty="0">
              <a:latin typeface="Avenir Book"/>
              <a:cs typeface="Avenir Book"/>
            </a:endParaRPr>
          </a:p>
          <a:p>
            <a:r>
              <a:rPr lang="en-GB" dirty="0" smtClean="0">
                <a:latin typeface="Avenir Book"/>
                <a:cs typeface="Avenir Book"/>
              </a:rPr>
              <a:t>THE PROJECT WAS STARTED IN SUMMER 2015 </a:t>
            </a:r>
          </a:p>
          <a:p>
            <a:r>
              <a:rPr lang="en-GB" dirty="0" smtClean="0">
                <a:latin typeface="Avenir Book"/>
                <a:cs typeface="Avenir Book"/>
              </a:rPr>
              <a:t>AT THE DESIGN FACULTY OF UNIBZ</a:t>
            </a:r>
          </a:p>
          <a:p>
            <a:endParaRPr lang="en-GB" dirty="0" smtClean="0">
              <a:latin typeface="Avenir Book"/>
              <a:cs typeface="Avenir Book"/>
            </a:endParaRPr>
          </a:p>
          <a:p>
            <a:r>
              <a:rPr lang="en-GB" dirty="0" smtClean="0">
                <a:latin typeface="Avenir Book"/>
                <a:cs typeface="Avenir Book"/>
              </a:rPr>
              <a:t>IN WINTER 2015 THE PROJECT WAS INTRODUCED</a:t>
            </a:r>
          </a:p>
          <a:p>
            <a:r>
              <a:rPr lang="en-GB" dirty="0" smtClean="0">
                <a:latin typeface="Avenir Book"/>
                <a:cs typeface="Avenir Book"/>
              </a:rPr>
              <a:t> TO THE SOFTWARE FACTORY COURSE </a:t>
            </a:r>
          </a:p>
          <a:p>
            <a:endParaRPr lang="en-GB" dirty="0" smtClean="0">
              <a:latin typeface="Avenir Book"/>
              <a:cs typeface="Avenir Book"/>
            </a:endParaRPr>
          </a:p>
          <a:p>
            <a:r>
              <a:rPr lang="en-GB" dirty="0" smtClean="0">
                <a:latin typeface="Avenir Book"/>
                <a:cs typeface="Avenir Book"/>
              </a:rPr>
              <a:t>AFTER THIS,</a:t>
            </a:r>
          </a:p>
          <a:p>
            <a:r>
              <a:rPr lang="en-GB" dirty="0" smtClean="0">
                <a:latin typeface="Avenir Book"/>
                <a:cs typeface="Avenir Book"/>
              </a:rPr>
              <a:t> A MOBILE APPLICATION FOR ANDROID </a:t>
            </a:r>
          </a:p>
          <a:p>
            <a:r>
              <a:rPr lang="en-GB" dirty="0" smtClean="0">
                <a:latin typeface="Avenir Book"/>
                <a:cs typeface="Avenir Book"/>
              </a:rPr>
              <a:t>HAS BEEN DEVELOPED</a:t>
            </a:r>
          </a:p>
          <a:p>
            <a:endParaRPr lang="en-GB" dirty="0">
              <a:latin typeface="Avenir Book"/>
              <a:cs typeface="Avenir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latin typeface="Avenir Book"/>
                <a:cs typeface="Avenir Book"/>
              </a:rPr>
              <a:t>THE PROJECT</a:t>
            </a:r>
            <a:endParaRPr lang="en-GB" b="1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3120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000" dirty="0" smtClean="0">
                <a:latin typeface="Avenir Book"/>
                <a:cs typeface="Avenir Book"/>
              </a:rPr>
              <a:t>OPEN YOUR EYES AND LISTEN</a:t>
            </a:r>
            <a:endParaRPr lang="de-DE" sz="20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77654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4" descr="m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r="2879"/>
          <a:stretch>
            <a:fillRect/>
          </a:stretch>
        </p:blipFill>
        <p:spPr>
          <a:xfrm>
            <a:off x="2051720" y="980727"/>
            <a:ext cx="5400600" cy="2884359"/>
          </a:xfrm>
          <a:prstGeom prst="rect">
            <a:avLst/>
          </a:prstGeom>
        </p:spPr>
      </p:pic>
      <p:pic>
        <p:nvPicPr>
          <p:cNvPr id="3" name="Inhaltsplatzhalter 7" descr="main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r="3129"/>
          <a:stretch>
            <a:fillRect/>
          </a:stretch>
        </p:blipFill>
        <p:spPr>
          <a:xfrm>
            <a:off x="2051720" y="3861048"/>
            <a:ext cx="5393037" cy="2880320"/>
          </a:xfrm>
          <a:prstGeom prst="rect">
            <a:avLst/>
          </a:prstGeom>
        </p:spPr>
      </p:pic>
      <p:sp>
        <p:nvSpPr>
          <p:cNvPr id="5" name="Titel 3"/>
          <p:cNvSpPr txBox="1">
            <a:spLocks/>
          </p:cNvSpPr>
          <p:nvPr/>
        </p:nvSpPr>
        <p:spPr>
          <a:xfrm>
            <a:off x="2514600" y="975360"/>
            <a:ext cx="4114800" cy="7010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endParaRPr lang="de-DE" dirty="0">
              <a:latin typeface="Avenir Book"/>
              <a:cs typeface="Avenir Book"/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2545432" y="188640"/>
            <a:ext cx="411480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de-DE" dirty="0" err="1" smtClean="0">
                <a:solidFill>
                  <a:schemeClr val="bg1"/>
                </a:solidFill>
                <a:latin typeface="Avenir Book"/>
                <a:cs typeface="Avenir Book"/>
              </a:rPr>
              <a:t>main</a:t>
            </a:r>
            <a:r>
              <a:rPr lang="de-DE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Avenir Book"/>
                <a:cs typeface="Avenir Book"/>
              </a:rPr>
              <a:t>screen</a:t>
            </a:r>
            <a:endParaRPr lang="de-DE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424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212161" cy="3625312"/>
          </a:xfrm>
          <a:prstGeom prst="rect">
            <a:avLst/>
          </a:prstGeom>
        </p:spPr>
      </p:pic>
      <p:sp>
        <p:nvSpPr>
          <p:cNvPr id="5" name="Titel 3"/>
          <p:cNvSpPr txBox="1">
            <a:spLocks/>
          </p:cNvSpPr>
          <p:nvPr/>
        </p:nvSpPr>
        <p:spPr>
          <a:xfrm>
            <a:off x="2514600" y="975360"/>
            <a:ext cx="4114800" cy="7010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endParaRPr lang="de-DE" dirty="0">
              <a:latin typeface="Avenir Book"/>
              <a:cs typeface="Avenir Book"/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2545432" y="188640"/>
            <a:ext cx="411480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de-DE" dirty="0" err="1" smtClean="0">
                <a:solidFill>
                  <a:schemeClr val="bg1"/>
                </a:solidFill>
                <a:latin typeface="Avenir Book"/>
                <a:cs typeface="Avenir Book"/>
              </a:rPr>
              <a:t>rules</a:t>
            </a:r>
            <a:endParaRPr lang="de-DE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85324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73" y="1700808"/>
            <a:ext cx="7202415" cy="3625312"/>
          </a:xfrm>
          <a:prstGeom prst="rect">
            <a:avLst/>
          </a:prstGeom>
        </p:spPr>
      </p:pic>
      <p:sp>
        <p:nvSpPr>
          <p:cNvPr id="5" name="Titel 3"/>
          <p:cNvSpPr txBox="1">
            <a:spLocks/>
          </p:cNvSpPr>
          <p:nvPr/>
        </p:nvSpPr>
        <p:spPr>
          <a:xfrm>
            <a:off x="2514600" y="975360"/>
            <a:ext cx="4114800" cy="7010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endParaRPr lang="de-DE" dirty="0">
              <a:latin typeface="Avenir Book"/>
              <a:cs typeface="Avenir Book"/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2545432" y="188640"/>
            <a:ext cx="411480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de-DE" dirty="0" err="1" smtClean="0">
                <a:solidFill>
                  <a:schemeClr val="bg1"/>
                </a:solidFill>
                <a:latin typeface="Avenir Book"/>
                <a:cs typeface="Avenir Book"/>
              </a:rPr>
              <a:t>about</a:t>
            </a:r>
            <a:endParaRPr lang="de-DE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51781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15194"/>
            <a:ext cx="7212161" cy="3596540"/>
          </a:xfrm>
          <a:prstGeom prst="rect">
            <a:avLst/>
          </a:prstGeom>
        </p:spPr>
      </p:pic>
      <p:sp>
        <p:nvSpPr>
          <p:cNvPr id="5" name="Titel 3"/>
          <p:cNvSpPr txBox="1">
            <a:spLocks/>
          </p:cNvSpPr>
          <p:nvPr/>
        </p:nvSpPr>
        <p:spPr>
          <a:xfrm>
            <a:off x="2514600" y="975360"/>
            <a:ext cx="4114800" cy="7010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endParaRPr lang="de-DE" dirty="0">
              <a:latin typeface="Avenir Book"/>
              <a:cs typeface="Avenir Book"/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2545432" y="188640"/>
            <a:ext cx="411480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de-DE" dirty="0" err="1" smtClean="0">
                <a:solidFill>
                  <a:schemeClr val="bg1"/>
                </a:solidFill>
                <a:latin typeface="Avenir Book"/>
                <a:cs typeface="Avenir Book"/>
              </a:rPr>
              <a:t>sign</a:t>
            </a:r>
            <a:r>
              <a:rPr lang="de-DE" dirty="0" smtClean="0">
                <a:solidFill>
                  <a:schemeClr val="bg1"/>
                </a:solidFill>
                <a:latin typeface="Avenir Book"/>
                <a:cs typeface="Avenir Book"/>
              </a:rPr>
              <a:t> in</a:t>
            </a:r>
            <a:endParaRPr lang="de-DE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729828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8042"/>
            <a:ext cx="7212161" cy="3610844"/>
          </a:xfrm>
          <a:prstGeom prst="rect">
            <a:avLst/>
          </a:prstGeom>
        </p:spPr>
      </p:pic>
      <p:sp>
        <p:nvSpPr>
          <p:cNvPr id="5" name="Titel 3"/>
          <p:cNvSpPr txBox="1">
            <a:spLocks/>
          </p:cNvSpPr>
          <p:nvPr/>
        </p:nvSpPr>
        <p:spPr>
          <a:xfrm>
            <a:off x="2514600" y="975360"/>
            <a:ext cx="4114800" cy="7010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endParaRPr lang="de-DE" dirty="0">
              <a:latin typeface="Avenir Book"/>
              <a:cs typeface="Avenir Book"/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2545432" y="188640"/>
            <a:ext cx="411480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de-DE" dirty="0" err="1" smtClean="0">
                <a:solidFill>
                  <a:schemeClr val="bg1"/>
                </a:solidFill>
                <a:latin typeface="Avenir Book"/>
                <a:cs typeface="Avenir Book"/>
              </a:rPr>
              <a:t>map</a:t>
            </a:r>
            <a:endParaRPr lang="de-DE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1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0</TotalTime>
  <Words>150</Words>
  <Application>Microsoft Macintosh PowerPoint</Application>
  <PresentationFormat>Bildschirmpräsentation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BlackTie</vt:lpstr>
      <vt:lpstr>PowerPoint-Präsentation</vt:lpstr>
      <vt:lpstr>PowerPoint-Präsentation</vt:lpstr>
      <vt:lpstr>THE PROJECT</vt:lpstr>
      <vt:lpstr>OPEN YOUR EYES AND LISTEN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TO FIND OUT MORE...</vt:lpstr>
      <vt:lpstr>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SERENDIPITY</dc:title>
  <dc:creator>Mercy Lio</dc:creator>
  <cp:lastModifiedBy>Felix</cp:lastModifiedBy>
  <cp:revision>30</cp:revision>
  <dcterms:created xsi:type="dcterms:W3CDTF">2016-01-13T14:03:40Z</dcterms:created>
  <dcterms:modified xsi:type="dcterms:W3CDTF">2016-01-18T12:17:49Z</dcterms:modified>
</cp:coreProperties>
</file>