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29782-4B9A-7E68-4596-FC5BA2ABDB7A}" v="222" dt="2020-12-01T12:44:57.907"/>
    <p1510:client id="{7F452304-6D05-BDCF-FEAD-EC30F1164B22}" v="6" dt="2020-12-03T08:11:31.011"/>
    <p1510:client id="{92BE18D3-ED9A-2B3B-077B-C50AA3B29876}" v="16" dt="2020-12-03T15:50:07.863"/>
    <p1510:client id="{9F8A7BF2-CD49-D08B-40EA-2726774B76C6}" v="904" dt="2020-12-02T17:04:37.596"/>
    <p1510:client id="{A8ACA064-5FBB-C37F-1912-8F94C740E117}" v="1959" dt="2020-12-02T11:21:14.431"/>
    <p1510:client id="{AEE67D14-C231-D088-332E-6AA2A31138CE}" v="852" dt="2020-12-03T15:48:40.188"/>
    <p1510:client id="{C77B6880-4B78-BB5D-1BBF-C1946A688432}" v="1014" dt="2020-12-03T17:07:20.446"/>
    <p1510:client id="{F4DC7E2F-484E-F488-FDB3-B634135B6384}" v="93" dt="2020-11-30T13:44:46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avidetome/training-pull-reques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/>
      <dgm:spPr/>
      <dgm:t>
        <a:bodyPr/>
        <a:lstStyle/>
        <a:p>
          <a:r>
            <a:rPr lang="en-US" dirty="0"/>
            <a:t>Fork and clone</a:t>
          </a:r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/>
      <dgm:spPr/>
      <dgm:t>
        <a:bodyPr/>
        <a:lstStyle/>
        <a:p>
          <a:r>
            <a:rPr lang="en-US" dirty="0"/>
            <a:t>Fork and clone the </a:t>
          </a:r>
          <a:r>
            <a:rPr lang="en-US" dirty="0">
              <a:hlinkClick xmlns:r="http://schemas.openxmlformats.org/officeDocument/2006/relationships" r:id="rId1"/>
            </a:rPr>
            <a:t>repo</a:t>
          </a:r>
          <a:r>
            <a:rPr lang="en-US" dirty="0"/>
            <a:t> </a:t>
          </a:r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Modify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r>
            <a:rPr lang="en-US" dirty="0"/>
            <a:t>Make a change on file a.txt</a:t>
          </a:r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/>
            <a:t>Commit</a:t>
          </a:r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r>
            <a:rPr lang="en-US" dirty="0"/>
            <a:t>Commit the change</a:t>
          </a:r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65A32F56-FFBA-4E66-A2AC-D99E83528F0C}">
      <dgm:prSet/>
      <dgm:spPr/>
      <dgm:t>
        <a:bodyPr/>
        <a:lstStyle/>
        <a:p>
          <a:r>
            <a:rPr lang="en-US" dirty="0"/>
            <a:t>Push your commit</a:t>
          </a:r>
        </a:p>
      </dgm:t>
    </dgm:pt>
    <dgm:pt modelId="{1B5831F6-A5BC-4F34-BAA6-E1396EDA835A}" type="parTrans" cxnId="{608BA3FC-857D-4DC2-A844-8E8D9EA0C554}">
      <dgm:prSet/>
      <dgm:spPr/>
      <dgm:t>
        <a:bodyPr/>
        <a:lstStyle/>
        <a:p>
          <a:endParaRPr lang="en-US"/>
        </a:p>
      </dgm:t>
    </dgm:pt>
    <dgm:pt modelId="{ED7B0605-47FC-4AE1-8563-E9986F1C025D}" type="sibTrans" cxnId="{608BA3FC-857D-4DC2-A844-8E8D9EA0C554}">
      <dgm:prSet/>
      <dgm:spPr/>
      <dgm:t>
        <a:bodyPr/>
        <a:lstStyle/>
        <a:p>
          <a:endParaRPr lang="en-US"/>
        </a:p>
      </dgm:t>
    </dgm:pt>
    <dgm:pt modelId="{319F0DBC-5E89-4AB8-8921-2DD67018375A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Open PR</a:t>
          </a:r>
          <a:endParaRPr lang="en-US" dirty="0"/>
        </a:p>
      </dgm:t>
    </dgm:pt>
    <dgm:pt modelId="{FD83D764-6A68-47C5-906E-65E58024CF44}" type="parTrans" cxnId="{7E0C0A66-77C1-46AE-99D1-A26D1CD27809}">
      <dgm:prSet/>
      <dgm:spPr/>
      <dgm:t>
        <a:bodyPr/>
        <a:lstStyle/>
        <a:p>
          <a:endParaRPr lang="en-US"/>
        </a:p>
      </dgm:t>
    </dgm:pt>
    <dgm:pt modelId="{8FF0F7FF-01B2-437E-BF0C-A3809E2BEC3D}" type="sibTrans" cxnId="{7E0C0A66-77C1-46AE-99D1-A26D1CD27809}">
      <dgm:prSet/>
      <dgm:spPr/>
      <dgm:t>
        <a:bodyPr/>
        <a:lstStyle/>
        <a:p>
          <a:endParaRPr lang="en-US"/>
        </a:p>
      </dgm:t>
    </dgm:pt>
    <dgm:pt modelId="{177B6383-68D4-4F8E-B50D-328BEB536FDF}">
      <dgm:prSet/>
      <dgm:spPr/>
      <dgm:t>
        <a:bodyPr/>
        <a:lstStyle/>
        <a:p>
          <a:r>
            <a:rPr lang="en-US" dirty="0"/>
            <a:t>Go to your forked repo and open a PR</a:t>
          </a:r>
        </a:p>
      </dgm:t>
    </dgm:pt>
    <dgm:pt modelId="{71C1D739-5761-4FD0-84C8-0A4ED9F779E4}" type="parTrans" cxnId="{8F11305F-C928-4A4C-8ADD-9AB246EDCE36}">
      <dgm:prSet/>
      <dgm:spPr/>
      <dgm:t>
        <a:bodyPr/>
        <a:lstStyle/>
        <a:p>
          <a:endParaRPr lang="en-US"/>
        </a:p>
      </dgm:t>
    </dgm:pt>
    <dgm:pt modelId="{55E62B3B-99F6-4A31-B0EC-80D7E84FE36A}" type="sibTrans" cxnId="{8F11305F-C928-4A4C-8ADD-9AB246EDCE36}">
      <dgm:prSet/>
      <dgm:spPr/>
      <dgm:t>
        <a:bodyPr/>
        <a:lstStyle/>
        <a:p>
          <a:endParaRPr lang="en-US"/>
        </a:p>
      </dgm:t>
    </dgm:pt>
    <dgm:pt modelId="{A1B8C60C-7FE3-4849-B298-3BBC4A7D72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Fill PR fields</a:t>
          </a:r>
          <a:endParaRPr lang="en-US" dirty="0"/>
        </a:p>
      </dgm:t>
    </dgm:pt>
    <dgm:pt modelId="{8AF2A14B-A4AF-4727-9D7C-5AFFA4277C6E}" type="parTrans" cxnId="{EE82F78B-224A-4BE9-80BD-84EFD67DC985}">
      <dgm:prSet/>
      <dgm:spPr/>
      <dgm:t>
        <a:bodyPr/>
        <a:lstStyle/>
        <a:p>
          <a:endParaRPr lang="en-US"/>
        </a:p>
      </dgm:t>
    </dgm:pt>
    <dgm:pt modelId="{FD7891DE-DF2D-4A56-99C7-86020DFDE4DB}" type="sibTrans" cxnId="{EE82F78B-224A-4BE9-80BD-84EFD67DC985}">
      <dgm:prSet/>
      <dgm:spPr/>
      <dgm:t>
        <a:bodyPr/>
        <a:lstStyle/>
        <a:p>
          <a:endParaRPr lang="en-US"/>
        </a:p>
      </dgm:t>
    </dgm:pt>
    <dgm:pt modelId="{34185EF5-50F3-44D7-9132-CDFF3EF6C27A}">
      <dgm:prSet/>
      <dgm:spPr/>
      <dgm:t>
        <a:bodyPr/>
        <a:lstStyle/>
        <a:p>
          <a:r>
            <a:rPr lang="en-US" dirty="0"/>
            <a:t>Set Reviewers, Assignee, comment/document your PR</a:t>
          </a:r>
        </a:p>
      </dgm:t>
    </dgm:pt>
    <dgm:pt modelId="{7B747D64-A6E3-4461-9013-4ACE02A1EB13}" type="parTrans" cxnId="{AB058DDF-6F31-4640-92C6-B8DD9BFE2DF8}">
      <dgm:prSet/>
      <dgm:spPr/>
      <dgm:t>
        <a:bodyPr/>
        <a:lstStyle/>
        <a:p>
          <a:endParaRPr lang="en-US"/>
        </a:p>
      </dgm:t>
    </dgm:pt>
    <dgm:pt modelId="{D5428A11-D47D-417D-A883-609DFA98DB35}" type="sibTrans" cxnId="{AB058DDF-6F31-4640-92C6-B8DD9BFE2DF8}">
      <dgm:prSet/>
      <dgm:spPr/>
      <dgm:t>
        <a:bodyPr/>
        <a:lstStyle/>
        <a:p>
          <a:endParaRPr lang="en-US"/>
        </a:p>
      </dgm:t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6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6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6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6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6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6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6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6">
        <dgm:presLayoutVars/>
      </dgm:prSet>
      <dgm:spPr/>
    </dgm:pt>
    <dgm:pt modelId="{44E1E74F-9F50-4CDD-A862-0C8EEB5944C8}" type="pres">
      <dgm:prSet presAssocID="{E53B8F1E-9CD9-46F6-83A5-F894E1BB3153}" presName="space" presStyleCnt="0"/>
      <dgm:spPr/>
    </dgm:pt>
    <dgm:pt modelId="{A0608930-FFF6-4A1F-9BE3-71568543785A}" type="pres">
      <dgm:prSet presAssocID="{319F0DBC-5E89-4AB8-8921-2DD67018375A}" presName="composite" presStyleCnt="0"/>
      <dgm:spPr/>
    </dgm:pt>
    <dgm:pt modelId="{A81DD7F7-7048-4B36-B578-47D266510B3E}" type="pres">
      <dgm:prSet presAssocID="{319F0DBC-5E89-4AB8-8921-2DD67018375A}" presName="parTx" presStyleLbl="alignNode1" presStyleIdx="4" presStyleCnt="6">
        <dgm:presLayoutVars>
          <dgm:chMax val="0"/>
          <dgm:chPref val="0"/>
        </dgm:presLayoutVars>
      </dgm:prSet>
      <dgm:spPr/>
    </dgm:pt>
    <dgm:pt modelId="{127137F1-1257-4E3D-B3BC-CBB9FD586019}" type="pres">
      <dgm:prSet presAssocID="{319F0DBC-5E89-4AB8-8921-2DD67018375A}" presName="desTx" presStyleLbl="alignAccFollowNode1" presStyleIdx="4" presStyleCnt="6">
        <dgm:presLayoutVars/>
      </dgm:prSet>
      <dgm:spPr/>
    </dgm:pt>
    <dgm:pt modelId="{6B8E5208-4AA5-476A-84F3-293D0A6EC06E}" type="pres">
      <dgm:prSet presAssocID="{8FF0F7FF-01B2-437E-BF0C-A3809E2BEC3D}" presName="space" presStyleCnt="0"/>
      <dgm:spPr/>
    </dgm:pt>
    <dgm:pt modelId="{AE2FE1BC-401F-464C-B3B9-94F5D54112E7}" type="pres">
      <dgm:prSet presAssocID="{A1B8C60C-7FE3-4849-B298-3BBC4A7D7281}" presName="composite" presStyleCnt="0"/>
      <dgm:spPr/>
    </dgm:pt>
    <dgm:pt modelId="{CAC99054-4D22-459A-BA4A-E4EA5D24FE8A}" type="pres">
      <dgm:prSet presAssocID="{A1B8C60C-7FE3-4849-B298-3BBC4A7D7281}" presName="parTx" presStyleLbl="alignNode1" presStyleIdx="5" presStyleCnt="6">
        <dgm:presLayoutVars>
          <dgm:chMax val="0"/>
          <dgm:chPref val="0"/>
        </dgm:presLayoutVars>
      </dgm:prSet>
      <dgm:spPr/>
    </dgm:pt>
    <dgm:pt modelId="{9301E6A2-92F8-4CF4-9DB4-161729A64B0F}" type="pres">
      <dgm:prSet presAssocID="{A1B8C60C-7FE3-4849-B298-3BBC4A7D7281}" presName="desTx" presStyleLbl="alignAccFollowNode1" presStyleIdx="5" presStyleCnt="6">
        <dgm:presLayoutVars/>
      </dgm:prSet>
      <dgm:spPr/>
    </dgm:pt>
  </dgm:ptLst>
  <dgm:cxnLst>
    <dgm:cxn modelId="{23790A06-0DC4-4A49-97AD-E62E80A52D17}" type="presOf" srcId="{7063B249-1C0F-4D67-8BE0-B9A90919E07D}" destId="{9865E62D-BAAD-460E-8F52-D5F4617B4A1C}" srcOrd="0" destOrd="0" presId="urn:microsoft.com/office/officeart/2016/7/layout/ChevronBlockProcess"/>
    <dgm:cxn modelId="{43EC460A-E181-465E-9EF1-3C450E25AA90}" type="presOf" srcId="{F226FA51-16FD-4895-A268-F589EC2C0E05}" destId="{B43C67AC-27E4-4561-9945-BA3980B01CB6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EEBB6D16-F18A-47E1-A58C-A8EDAC6FA654}" type="presOf" srcId="{177B6383-68D4-4F8E-B50D-328BEB536FDF}" destId="{127137F1-1257-4E3D-B3BC-CBB9FD586019}" srcOrd="0" destOrd="0" presId="urn:microsoft.com/office/officeart/2016/7/layout/ChevronBlockProcess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946CCA1E-1F49-44D8-BE49-2A1C8C6A793B}" type="presOf" srcId="{C8A354FF-D529-4C18-B368-6BE9B7856A8A}" destId="{D733675F-B879-49BD-A715-8A27284F454A}" srcOrd="0" destOrd="0" presId="urn:microsoft.com/office/officeart/2016/7/layout/ChevronBlockProcess"/>
    <dgm:cxn modelId="{ED5CAA38-0670-4B28-A3B2-6D1CECE7A2B0}" type="presOf" srcId="{B0BEBE0D-0426-4D8D-AFFA-032B4DC72771}" destId="{5A4EA1AD-6123-42BB-83C9-01F7F3CDAE01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8F11305F-C928-4A4C-8ADD-9AB246EDCE36}" srcId="{319F0DBC-5E89-4AB8-8921-2DD67018375A}" destId="{177B6383-68D4-4F8E-B50D-328BEB536FDF}" srcOrd="0" destOrd="0" parTransId="{71C1D739-5761-4FD0-84C8-0A4ED9F779E4}" sibTransId="{55E62B3B-99F6-4A31-B0EC-80D7E84FE36A}"/>
    <dgm:cxn modelId="{7E0C0A66-77C1-46AE-99D1-A26D1CD27809}" srcId="{74BD9F29-841E-4744-A2A6-A357310502C1}" destId="{319F0DBC-5E89-4AB8-8921-2DD67018375A}" srcOrd="4" destOrd="0" parTransId="{FD83D764-6A68-47C5-906E-65E58024CF44}" sibTransId="{8FF0F7FF-01B2-437E-BF0C-A3809E2BEC3D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237E9058-6AAC-429B-991B-BF068BC4092D}" type="presOf" srcId="{E8B6B01E-D6B8-49D9-8FAD-5E371DE74BB0}" destId="{7B2F2EAF-8610-4DC9-B1C8-9E4E33D97A56}" srcOrd="0" destOrd="0" presId="urn:microsoft.com/office/officeart/2016/7/layout/ChevronBlockProcess"/>
    <dgm:cxn modelId="{EE82F78B-224A-4BE9-80BD-84EFD67DC985}" srcId="{74BD9F29-841E-4744-A2A6-A357310502C1}" destId="{A1B8C60C-7FE3-4849-B298-3BBC4A7D7281}" srcOrd="5" destOrd="0" parTransId="{8AF2A14B-A4AF-4727-9D7C-5AFFA4277C6E}" sibTransId="{FD7891DE-DF2D-4A56-99C7-86020DFDE4DB}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D77265A4-2978-4DFE-A3BC-B476D37F62FB}" type="presOf" srcId="{319F0DBC-5E89-4AB8-8921-2DD67018375A}" destId="{A81DD7F7-7048-4B36-B578-47D266510B3E}" srcOrd="0" destOrd="0" presId="urn:microsoft.com/office/officeart/2016/7/layout/ChevronBlockProcess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E1F652AF-32F4-43DE-B42F-6ADA6722B43C}" type="presOf" srcId="{A1B8C60C-7FE3-4849-B298-3BBC4A7D7281}" destId="{CAC99054-4D22-459A-BA4A-E4EA5D24FE8A}" srcOrd="0" destOrd="0" presId="urn:microsoft.com/office/officeart/2016/7/layout/ChevronBlockProcess"/>
    <dgm:cxn modelId="{FBFF18BF-B5F5-44F0-9CD4-80C9ED6B5F07}" type="presOf" srcId="{65A32F56-FFBA-4E66-A2AC-D99E83528F0C}" destId="{3DE15086-F8DC-4323-95A7-8F4F3BDAD0C3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47DA7BDF-3996-46BC-99CF-A63B516BC3F8}" type="presOf" srcId="{739D88F3-1E10-47A5-90F4-DDC650273AEC}" destId="{1C5EC7DC-DF21-41DE-B8B3-EED110D11954}" srcOrd="0" destOrd="0" presId="urn:microsoft.com/office/officeart/2016/7/layout/ChevronBlockProcess"/>
    <dgm:cxn modelId="{AB058DDF-6F31-4640-92C6-B8DD9BFE2DF8}" srcId="{A1B8C60C-7FE3-4849-B298-3BBC4A7D7281}" destId="{34185EF5-50F3-44D7-9132-CDFF3EF6C27A}" srcOrd="0" destOrd="0" parTransId="{7B747D64-A6E3-4461-9013-4ACE02A1EB13}" sibTransId="{D5428A11-D47D-417D-A883-609DFA98DB35}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B91220F6-C099-46A6-99CC-A4E0111705F7}" type="presOf" srcId="{E679CB7F-0EC5-4B1A-B66B-97AE1C8DAE0D}" destId="{3FB81F9A-9101-4634-95F3-90E526C7215D}" srcOrd="0" destOrd="0" presId="urn:microsoft.com/office/officeart/2016/7/layout/ChevronBlockProcess"/>
    <dgm:cxn modelId="{3A06A9F9-65E0-45D0-B69E-1F709E86A220}" type="presOf" srcId="{34185EF5-50F3-44D7-9132-CDFF3EF6C27A}" destId="{9301E6A2-92F8-4CF4-9DB4-161729A64B0F}" srcOrd="0" destOrd="0" presId="urn:microsoft.com/office/officeart/2016/7/layout/ChevronBlockProcess"/>
    <dgm:cxn modelId="{608BA3FC-857D-4DC2-A844-8E8D9EA0C554}" srcId="{B0BEBE0D-0426-4D8D-AFFA-032B4DC72771}" destId="{65A32F56-FFBA-4E66-A2AC-D99E83528F0C}" srcOrd="0" destOrd="0" parTransId="{1B5831F6-A5BC-4F34-BAA6-E1396EDA835A}" sibTransId="{ED7B0605-47FC-4AE1-8563-E9986F1C025D}"/>
    <dgm:cxn modelId="{85D0C388-3319-4041-9B65-FFB1A46D36DF}" type="presParOf" srcId="{A72AA21A-C1EE-4838-ADC3-60B0FF1E405B}" destId="{642263DD-9088-4AFF-AA2D-77D6620603D1}" srcOrd="0" destOrd="0" presId="urn:microsoft.com/office/officeart/2016/7/layout/ChevronBlockProcess"/>
    <dgm:cxn modelId="{A3BA9341-0080-4D1E-8B13-62785E78FFE3}" type="presParOf" srcId="{642263DD-9088-4AFF-AA2D-77D6620603D1}" destId="{3FB81F9A-9101-4634-95F3-90E526C7215D}" srcOrd="0" destOrd="0" presId="urn:microsoft.com/office/officeart/2016/7/layout/ChevronBlockProcess"/>
    <dgm:cxn modelId="{BD879767-EE17-4A17-80EC-5734353F438D}" type="presParOf" srcId="{642263DD-9088-4AFF-AA2D-77D6620603D1}" destId="{D733675F-B879-49BD-A715-8A27284F454A}" srcOrd="1" destOrd="0" presId="urn:microsoft.com/office/officeart/2016/7/layout/ChevronBlockProcess"/>
    <dgm:cxn modelId="{BD537A34-C89F-4986-A93A-4B1E6A2BBBF1}" type="presParOf" srcId="{A72AA21A-C1EE-4838-ADC3-60B0FF1E405B}" destId="{35ADCD41-8349-4E8E-B7ED-C957140D1E43}" srcOrd="1" destOrd="0" presId="urn:microsoft.com/office/officeart/2016/7/layout/ChevronBlockProcess"/>
    <dgm:cxn modelId="{5BD982D3-FEFA-46F6-BE48-F59E3CBD94D3}" type="presParOf" srcId="{A72AA21A-C1EE-4838-ADC3-60B0FF1E405B}" destId="{8B6DD8DB-B030-4092-A192-B03277C2DA31}" srcOrd="2" destOrd="0" presId="urn:microsoft.com/office/officeart/2016/7/layout/ChevronBlockProcess"/>
    <dgm:cxn modelId="{34971EF7-F5A4-44F3-84D5-29F213235945}" type="presParOf" srcId="{8B6DD8DB-B030-4092-A192-B03277C2DA31}" destId="{7B2F2EAF-8610-4DC9-B1C8-9E4E33D97A56}" srcOrd="0" destOrd="0" presId="urn:microsoft.com/office/officeart/2016/7/layout/ChevronBlockProcess"/>
    <dgm:cxn modelId="{53F895B3-B2F1-4BC6-8905-58BCAD481A43}" type="presParOf" srcId="{8B6DD8DB-B030-4092-A192-B03277C2DA31}" destId="{9865E62D-BAAD-460E-8F52-D5F4617B4A1C}" srcOrd="1" destOrd="0" presId="urn:microsoft.com/office/officeart/2016/7/layout/ChevronBlockProcess"/>
    <dgm:cxn modelId="{E5501626-169B-419A-9483-C45D0E8ACD54}" type="presParOf" srcId="{A72AA21A-C1EE-4838-ADC3-60B0FF1E405B}" destId="{C86157D2-5FB4-410F-ABF3-1A233904C7C2}" srcOrd="3" destOrd="0" presId="urn:microsoft.com/office/officeart/2016/7/layout/ChevronBlockProcess"/>
    <dgm:cxn modelId="{1AB7D05C-9E6D-4C09-AB43-AC9CF5ED5C3D}" type="presParOf" srcId="{A72AA21A-C1EE-4838-ADC3-60B0FF1E405B}" destId="{A0E4728F-445B-47D1-AD45-C860E4C11D26}" srcOrd="4" destOrd="0" presId="urn:microsoft.com/office/officeart/2016/7/layout/ChevronBlockProcess"/>
    <dgm:cxn modelId="{65C582DF-85A9-4E3B-9196-16D36656EA6F}" type="presParOf" srcId="{A0E4728F-445B-47D1-AD45-C860E4C11D26}" destId="{B43C67AC-27E4-4561-9945-BA3980B01CB6}" srcOrd="0" destOrd="0" presId="urn:microsoft.com/office/officeart/2016/7/layout/ChevronBlockProcess"/>
    <dgm:cxn modelId="{CDE6F946-7FBF-4817-AA31-386D2460D088}" type="presParOf" srcId="{A0E4728F-445B-47D1-AD45-C860E4C11D26}" destId="{1C5EC7DC-DF21-41DE-B8B3-EED110D11954}" srcOrd="1" destOrd="0" presId="urn:microsoft.com/office/officeart/2016/7/layout/ChevronBlockProcess"/>
    <dgm:cxn modelId="{2C7AA9F6-CD4D-4961-970C-9AA383A6C706}" type="presParOf" srcId="{A72AA21A-C1EE-4838-ADC3-60B0FF1E405B}" destId="{90F04AE4-14C7-428C-8CB9-7D75AD48D4B1}" srcOrd="5" destOrd="0" presId="urn:microsoft.com/office/officeart/2016/7/layout/ChevronBlockProcess"/>
    <dgm:cxn modelId="{A8D7A430-B0DA-4A5C-BA99-B6F5CB8C1EF4}" type="presParOf" srcId="{A72AA21A-C1EE-4838-ADC3-60B0FF1E405B}" destId="{C87AC7D7-9D6C-4883-9D59-6E38029E6B66}" srcOrd="6" destOrd="0" presId="urn:microsoft.com/office/officeart/2016/7/layout/ChevronBlockProcess"/>
    <dgm:cxn modelId="{DEE9FC61-36B9-4F4D-8D84-ADC29AC78653}" type="presParOf" srcId="{C87AC7D7-9D6C-4883-9D59-6E38029E6B66}" destId="{5A4EA1AD-6123-42BB-83C9-01F7F3CDAE01}" srcOrd="0" destOrd="0" presId="urn:microsoft.com/office/officeart/2016/7/layout/ChevronBlockProcess"/>
    <dgm:cxn modelId="{498E055B-80BB-4CED-B34F-8FC3D6CBB706}" type="presParOf" srcId="{C87AC7D7-9D6C-4883-9D59-6E38029E6B66}" destId="{3DE15086-F8DC-4323-95A7-8F4F3BDAD0C3}" srcOrd="1" destOrd="0" presId="urn:microsoft.com/office/officeart/2016/7/layout/ChevronBlockProcess"/>
    <dgm:cxn modelId="{298E6B46-08D8-45A5-8825-5A598F80721C}" type="presParOf" srcId="{A72AA21A-C1EE-4838-ADC3-60B0FF1E405B}" destId="{44E1E74F-9F50-4CDD-A862-0C8EEB5944C8}" srcOrd="7" destOrd="0" presId="urn:microsoft.com/office/officeart/2016/7/layout/ChevronBlockProcess"/>
    <dgm:cxn modelId="{4610E3BF-FF0D-483C-9466-D04BA8885B65}" type="presParOf" srcId="{A72AA21A-C1EE-4838-ADC3-60B0FF1E405B}" destId="{A0608930-FFF6-4A1F-9BE3-71568543785A}" srcOrd="8" destOrd="0" presId="urn:microsoft.com/office/officeart/2016/7/layout/ChevronBlockProcess"/>
    <dgm:cxn modelId="{51730239-F259-4414-A71D-BC911A18E82F}" type="presParOf" srcId="{A0608930-FFF6-4A1F-9BE3-71568543785A}" destId="{A81DD7F7-7048-4B36-B578-47D266510B3E}" srcOrd="0" destOrd="0" presId="urn:microsoft.com/office/officeart/2016/7/layout/ChevronBlockProcess"/>
    <dgm:cxn modelId="{81F30B41-39F3-4C76-A225-6324CA631CDE}" type="presParOf" srcId="{A0608930-FFF6-4A1F-9BE3-71568543785A}" destId="{127137F1-1257-4E3D-B3BC-CBB9FD586019}" srcOrd="1" destOrd="0" presId="urn:microsoft.com/office/officeart/2016/7/layout/ChevronBlockProcess"/>
    <dgm:cxn modelId="{767799AE-C324-45C7-933C-B98C1495F727}" type="presParOf" srcId="{A72AA21A-C1EE-4838-ADC3-60B0FF1E405B}" destId="{6B8E5208-4AA5-476A-84F3-293D0A6EC06E}" srcOrd="9" destOrd="0" presId="urn:microsoft.com/office/officeart/2016/7/layout/ChevronBlockProcess"/>
    <dgm:cxn modelId="{362D2C58-16E7-46ED-A3B3-65F4631069B4}" type="presParOf" srcId="{A72AA21A-C1EE-4838-ADC3-60B0FF1E405B}" destId="{AE2FE1BC-401F-464C-B3B9-94F5D54112E7}" srcOrd="10" destOrd="0" presId="urn:microsoft.com/office/officeart/2016/7/layout/ChevronBlockProcess"/>
    <dgm:cxn modelId="{F6DEEC0C-BB31-4A08-8D61-B75E87C2CD3A}" type="presParOf" srcId="{AE2FE1BC-401F-464C-B3B9-94F5D54112E7}" destId="{CAC99054-4D22-459A-BA4A-E4EA5D24FE8A}" srcOrd="0" destOrd="0" presId="urn:microsoft.com/office/officeart/2016/7/layout/ChevronBlockProcess"/>
    <dgm:cxn modelId="{62796171-2C56-4AC9-8577-1F6A424B68FD}" type="presParOf" srcId="{AE2FE1BC-401F-464C-B3B9-94F5D54112E7}" destId="{9301E6A2-92F8-4CF4-9DB4-161729A64B0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D9F29-841E-4744-A2A6-A357310502C1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79CB7F-0EC5-4B1A-B66B-97AE1C8DAE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</a:t>
          </a:r>
          <a:endParaRPr lang="en-US" dirty="0"/>
        </a:p>
      </dgm:t>
    </dgm:pt>
    <dgm:pt modelId="{005673B8-1945-4538-9F04-6D50381D2B7F}" type="parTrans" cxnId="{93B29B0B-1F05-4AA4-9755-16CD0B65EDDE}">
      <dgm:prSet/>
      <dgm:spPr/>
      <dgm:t>
        <a:bodyPr/>
        <a:lstStyle/>
        <a:p>
          <a:endParaRPr lang="en-US"/>
        </a:p>
      </dgm:t>
    </dgm:pt>
    <dgm:pt modelId="{A2D87FEC-4611-4498-8AE9-659D63780FEC}" type="sibTrans" cxnId="{93B29B0B-1F05-4AA4-9755-16CD0B65EDDE}">
      <dgm:prSet/>
      <dgm:spPr/>
      <dgm:t>
        <a:bodyPr/>
        <a:lstStyle/>
        <a:p>
          <a:endParaRPr lang="en-US"/>
        </a:p>
      </dgm:t>
    </dgm:pt>
    <dgm:pt modelId="{C8A354FF-D529-4C18-B368-6BE9B7856A8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Read the content of the PR and </a:t>
          </a:r>
          <a:r>
            <a:rPr lang="en-US" dirty="0" err="1">
              <a:latin typeface="Calibri Light" panose="020F0302020204030204"/>
            </a:rPr>
            <a:t>tha</a:t>
          </a:r>
          <a:r>
            <a:rPr lang="en-US" dirty="0">
              <a:latin typeface="Calibri Light" panose="020F0302020204030204"/>
            </a:rPr>
            <a:t> files changed</a:t>
          </a:r>
          <a:endParaRPr lang="en-US" dirty="0"/>
        </a:p>
      </dgm:t>
    </dgm:pt>
    <dgm:pt modelId="{C9F27CA6-7768-4591-A4FA-E2874F03AF6B}" type="parTrans" cxnId="{A55FBCA4-E609-4014-826C-0D9959F289F1}">
      <dgm:prSet/>
      <dgm:spPr/>
      <dgm:t>
        <a:bodyPr/>
        <a:lstStyle/>
        <a:p>
          <a:endParaRPr lang="en-US"/>
        </a:p>
      </dgm:t>
    </dgm:pt>
    <dgm:pt modelId="{2BEEAD15-59D7-4DE0-A875-69D39197EB70}" type="sibTrans" cxnId="{A55FBCA4-E609-4014-826C-0D9959F289F1}">
      <dgm:prSet/>
      <dgm:spPr/>
      <dgm:t>
        <a:bodyPr/>
        <a:lstStyle/>
        <a:p>
          <a:endParaRPr lang="en-US"/>
        </a:p>
      </dgm:t>
    </dgm:pt>
    <dgm:pt modelId="{E8B6B01E-D6B8-49D9-8FAD-5E371DE74BB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Change Request</a:t>
          </a:r>
          <a:endParaRPr lang="en-US" dirty="0"/>
        </a:p>
      </dgm:t>
    </dgm:pt>
    <dgm:pt modelId="{B2248585-A79C-4CDA-9289-27E370944C1A}" type="parTrans" cxnId="{C4B4893B-F92A-4799-8D33-30B32B764087}">
      <dgm:prSet/>
      <dgm:spPr/>
      <dgm:t>
        <a:bodyPr/>
        <a:lstStyle/>
        <a:p>
          <a:endParaRPr lang="en-US"/>
        </a:p>
      </dgm:t>
    </dgm:pt>
    <dgm:pt modelId="{0CC398EB-F978-4BF3-855C-8AABD939A45C}" type="sibTrans" cxnId="{C4B4893B-F92A-4799-8D33-30B32B764087}">
      <dgm:prSet/>
      <dgm:spPr/>
      <dgm:t>
        <a:bodyPr/>
        <a:lstStyle/>
        <a:p>
          <a:endParaRPr lang="en-US"/>
        </a:p>
      </dgm:t>
    </dgm:pt>
    <dgm:pt modelId="{7063B249-1C0F-4D67-8BE0-B9A90919E07D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needed ask for a change </a:t>
          </a:r>
          <a:endParaRPr lang="en-US" dirty="0"/>
        </a:p>
      </dgm:t>
    </dgm:pt>
    <dgm:pt modelId="{F8AE0501-8BB0-4757-9574-68E0CF36CD4F}" type="parTrans" cxnId="{5FA945C8-4AB2-4261-8BD2-8F11971933CA}">
      <dgm:prSet/>
      <dgm:spPr/>
      <dgm:t>
        <a:bodyPr/>
        <a:lstStyle/>
        <a:p>
          <a:endParaRPr lang="en-US"/>
        </a:p>
      </dgm:t>
    </dgm:pt>
    <dgm:pt modelId="{1B81C672-D373-4646-B838-9ECB464D13A1}" type="sibTrans" cxnId="{5FA945C8-4AB2-4261-8BD2-8F11971933CA}">
      <dgm:prSet/>
      <dgm:spPr/>
      <dgm:t>
        <a:bodyPr/>
        <a:lstStyle/>
        <a:p>
          <a:endParaRPr lang="en-US"/>
        </a:p>
      </dgm:t>
    </dgm:pt>
    <dgm:pt modelId="{F226FA51-16FD-4895-A268-F589EC2C0E05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Approve</a:t>
          </a:r>
          <a:endParaRPr lang="en-US" dirty="0"/>
        </a:p>
      </dgm:t>
    </dgm:pt>
    <dgm:pt modelId="{857FEB2C-7431-4A1A-B5E7-A4D89FB0CC06}" type="parTrans" cxnId="{1F896EEF-E3D2-4AA4-89C2-9C216415D93C}">
      <dgm:prSet/>
      <dgm:spPr/>
      <dgm:t>
        <a:bodyPr/>
        <a:lstStyle/>
        <a:p>
          <a:endParaRPr lang="en-US"/>
        </a:p>
      </dgm:t>
    </dgm:pt>
    <dgm:pt modelId="{C4264290-7C97-4835-930A-DF6D56742F53}" type="sibTrans" cxnId="{1F896EEF-E3D2-4AA4-89C2-9C216415D93C}">
      <dgm:prSet/>
      <dgm:spPr/>
      <dgm:t>
        <a:bodyPr/>
        <a:lstStyle/>
        <a:p>
          <a:endParaRPr lang="en-US"/>
        </a:p>
      </dgm:t>
    </dgm:pt>
    <dgm:pt modelId="{739D88F3-1E10-47A5-90F4-DDC650273AE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change requested approve the them</a:t>
          </a:r>
          <a:endParaRPr lang="en-US" dirty="0"/>
        </a:p>
      </dgm:t>
    </dgm:pt>
    <dgm:pt modelId="{28CE9ED2-EF3A-41DD-8967-3BECFF7716FE}" type="parTrans" cxnId="{7C4C0517-2130-4EA2-A807-980E286F4824}">
      <dgm:prSet/>
      <dgm:spPr/>
      <dgm:t>
        <a:bodyPr/>
        <a:lstStyle/>
        <a:p>
          <a:endParaRPr lang="en-US"/>
        </a:p>
      </dgm:t>
    </dgm:pt>
    <dgm:pt modelId="{0A0CF397-9708-4F2A-A49C-3C2E53276655}" type="sibTrans" cxnId="{7C4C0517-2130-4EA2-A807-980E286F4824}">
      <dgm:prSet/>
      <dgm:spPr/>
      <dgm:t>
        <a:bodyPr/>
        <a:lstStyle/>
        <a:p>
          <a:endParaRPr lang="en-US"/>
        </a:p>
      </dgm:t>
    </dgm:pt>
    <dgm:pt modelId="{B0BEBE0D-0426-4D8D-AFFA-032B4DC72771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 the PR</a:t>
          </a:r>
          <a:endParaRPr lang="en-US" dirty="0"/>
        </a:p>
      </dgm:t>
    </dgm:pt>
    <dgm:pt modelId="{A7CD12D8-8EF2-4C10-83CD-560D9B69E43E}" type="parTrans" cxnId="{1099BD9E-CDD4-4424-BD93-CB1B600C4071}">
      <dgm:prSet/>
      <dgm:spPr/>
      <dgm:t>
        <a:bodyPr/>
        <a:lstStyle/>
        <a:p>
          <a:endParaRPr lang="en-US"/>
        </a:p>
      </dgm:t>
    </dgm:pt>
    <dgm:pt modelId="{E53B8F1E-9CD9-46F6-83A5-F894E1BB3153}" type="sibTrans" cxnId="{1099BD9E-CDD4-4424-BD93-CB1B600C4071}">
      <dgm:prSet/>
      <dgm:spPr/>
      <dgm:t>
        <a:bodyPr/>
        <a:lstStyle/>
        <a:p>
          <a:endParaRPr lang="en-US"/>
        </a:p>
      </dgm:t>
    </dgm:pt>
    <dgm:pt modelId="{AACA55E6-2987-4B03-9240-CF4A7704C5DC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Merge and squash</a:t>
          </a:r>
          <a:endParaRPr lang="en-US" dirty="0"/>
        </a:p>
      </dgm:t>
    </dgm:pt>
    <dgm:pt modelId="{BEADEB8C-6BD4-45F5-B063-6DDE9C0FCE33}" type="parTrans" cxnId="{AFABB187-1FF0-4F43-9529-249847111AA8}">
      <dgm:prSet/>
      <dgm:spPr/>
    </dgm:pt>
    <dgm:pt modelId="{4CF76E79-B35E-46CF-8DD9-D1D5AA89C4C0}" type="sibTrans" cxnId="{AFABB187-1FF0-4F43-9529-249847111AA8}">
      <dgm:prSet/>
      <dgm:spPr/>
    </dgm:pt>
    <dgm:pt modelId="{C9DB58D5-6F71-4B6B-A4F4-0AD19F3883D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Rebase and Merge</a:t>
          </a:r>
        </a:p>
      </dgm:t>
    </dgm:pt>
    <dgm:pt modelId="{98AD56FD-058E-40A2-BBFE-FDF65B709564}" type="parTrans" cxnId="{A1E5AFBC-B8AA-4222-90A3-46D1D4DDA847}">
      <dgm:prSet/>
      <dgm:spPr/>
    </dgm:pt>
    <dgm:pt modelId="{BCB336DE-994C-4F00-8FE6-3ACF9640A2BF}" type="sibTrans" cxnId="{A1E5AFBC-B8AA-4222-90A3-46D1D4DDA847}">
      <dgm:prSet/>
      <dgm:spPr/>
    </dgm:pt>
    <dgm:pt modelId="{D242C9CD-5245-459D-B79B-078661A0BBB4}">
      <dgm:prSet phldr="0"/>
      <dgm:spPr/>
      <dgm:t>
        <a:bodyPr/>
        <a:lstStyle/>
        <a:p>
          <a:endParaRPr lang="en-US" dirty="0">
            <a:latin typeface="Calibri Light" panose="020F0302020204030204"/>
          </a:endParaRPr>
        </a:p>
      </dgm:t>
    </dgm:pt>
    <dgm:pt modelId="{122E524F-A085-4FE9-A1CC-459D4FA2EB09}" type="parTrans" cxnId="{A766E5B8-3FBD-47EA-8AB5-9CAD3F716BA0}">
      <dgm:prSet/>
      <dgm:spPr/>
    </dgm:pt>
    <dgm:pt modelId="{0BA41161-2A50-4A47-BF92-60ECA8834D85}" type="sibTrans" cxnId="{A766E5B8-3FBD-47EA-8AB5-9CAD3F716BA0}">
      <dgm:prSet/>
      <dgm:spPr/>
    </dgm:pt>
    <dgm:pt modelId="{43F07D76-5B5D-4F9F-9108-46FC7B9474F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Merge</a:t>
          </a:r>
        </a:p>
      </dgm:t>
    </dgm:pt>
    <dgm:pt modelId="{FD7802A0-E5BF-4177-9B68-C9C97F6A7E54}" type="parTrans" cxnId="{881D641F-0007-43EF-98EA-7638D08727BA}">
      <dgm:prSet/>
      <dgm:spPr/>
    </dgm:pt>
    <dgm:pt modelId="{352AEC4C-BF97-471F-844D-CA36C2EED54A}" type="sibTrans" cxnId="{881D641F-0007-43EF-98EA-7638D08727BA}">
      <dgm:prSet/>
      <dgm:spPr/>
    </dgm:pt>
    <dgm:pt modelId="{A72AA21A-C1EE-4838-ADC3-60B0FF1E405B}" type="pres">
      <dgm:prSet presAssocID="{74BD9F29-841E-4744-A2A6-A357310502C1}" presName="Name0" presStyleCnt="0">
        <dgm:presLayoutVars>
          <dgm:dir/>
          <dgm:animLvl val="lvl"/>
          <dgm:resizeHandles val="exact"/>
        </dgm:presLayoutVars>
      </dgm:prSet>
      <dgm:spPr/>
    </dgm:pt>
    <dgm:pt modelId="{642263DD-9088-4AFF-AA2D-77D6620603D1}" type="pres">
      <dgm:prSet presAssocID="{E679CB7F-0EC5-4B1A-B66B-97AE1C8DAE0D}" presName="composite" presStyleCnt="0"/>
      <dgm:spPr/>
    </dgm:pt>
    <dgm:pt modelId="{3FB81F9A-9101-4634-95F3-90E526C7215D}" type="pres">
      <dgm:prSet presAssocID="{E679CB7F-0EC5-4B1A-B66B-97AE1C8DAE0D}" presName="parTx" presStyleLbl="alignNode1" presStyleIdx="0" presStyleCnt="4">
        <dgm:presLayoutVars>
          <dgm:chMax val="0"/>
          <dgm:chPref val="0"/>
        </dgm:presLayoutVars>
      </dgm:prSet>
      <dgm:spPr/>
    </dgm:pt>
    <dgm:pt modelId="{D733675F-B879-49BD-A715-8A27284F454A}" type="pres">
      <dgm:prSet presAssocID="{E679CB7F-0EC5-4B1A-B66B-97AE1C8DAE0D}" presName="desTx" presStyleLbl="alignAccFollowNode1" presStyleIdx="0" presStyleCnt="4">
        <dgm:presLayoutVars/>
      </dgm:prSet>
      <dgm:spPr/>
    </dgm:pt>
    <dgm:pt modelId="{35ADCD41-8349-4E8E-B7ED-C957140D1E43}" type="pres">
      <dgm:prSet presAssocID="{A2D87FEC-4611-4498-8AE9-659D63780FEC}" presName="space" presStyleCnt="0"/>
      <dgm:spPr/>
    </dgm:pt>
    <dgm:pt modelId="{8B6DD8DB-B030-4092-A192-B03277C2DA31}" type="pres">
      <dgm:prSet presAssocID="{E8B6B01E-D6B8-49D9-8FAD-5E371DE74BB0}" presName="composite" presStyleCnt="0"/>
      <dgm:spPr/>
    </dgm:pt>
    <dgm:pt modelId="{7B2F2EAF-8610-4DC9-B1C8-9E4E33D97A56}" type="pres">
      <dgm:prSet presAssocID="{E8B6B01E-D6B8-49D9-8FAD-5E371DE74BB0}" presName="parTx" presStyleLbl="alignNode1" presStyleIdx="1" presStyleCnt="4">
        <dgm:presLayoutVars>
          <dgm:chMax val="0"/>
          <dgm:chPref val="0"/>
        </dgm:presLayoutVars>
      </dgm:prSet>
      <dgm:spPr/>
    </dgm:pt>
    <dgm:pt modelId="{9865E62D-BAAD-460E-8F52-D5F4617B4A1C}" type="pres">
      <dgm:prSet presAssocID="{E8B6B01E-D6B8-49D9-8FAD-5E371DE74BB0}" presName="desTx" presStyleLbl="alignAccFollowNode1" presStyleIdx="1" presStyleCnt="4">
        <dgm:presLayoutVars/>
      </dgm:prSet>
      <dgm:spPr/>
    </dgm:pt>
    <dgm:pt modelId="{C86157D2-5FB4-410F-ABF3-1A233904C7C2}" type="pres">
      <dgm:prSet presAssocID="{0CC398EB-F978-4BF3-855C-8AABD939A45C}" presName="space" presStyleCnt="0"/>
      <dgm:spPr/>
    </dgm:pt>
    <dgm:pt modelId="{A0E4728F-445B-47D1-AD45-C860E4C11D26}" type="pres">
      <dgm:prSet presAssocID="{F226FA51-16FD-4895-A268-F589EC2C0E05}" presName="composite" presStyleCnt="0"/>
      <dgm:spPr/>
    </dgm:pt>
    <dgm:pt modelId="{B43C67AC-27E4-4561-9945-BA3980B01CB6}" type="pres">
      <dgm:prSet presAssocID="{F226FA51-16FD-4895-A268-F589EC2C0E05}" presName="parTx" presStyleLbl="alignNode1" presStyleIdx="2" presStyleCnt="4">
        <dgm:presLayoutVars>
          <dgm:chMax val="0"/>
          <dgm:chPref val="0"/>
        </dgm:presLayoutVars>
      </dgm:prSet>
      <dgm:spPr/>
    </dgm:pt>
    <dgm:pt modelId="{1C5EC7DC-DF21-41DE-B8B3-EED110D11954}" type="pres">
      <dgm:prSet presAssocID="{F226FA51-16FD-4895-A268-F589EC2C0E05}" presName="desTx" presStyleLbl="alignAccFollowNode1" presStyleIdx="2" presStyleCnt="4">
        <dgm:presLayoutVars/>
      </dgm:prSet>
      <dgm:spPr/>
    </dgm:pt>
    <dgm:pt modelId="{90F04AE4-14C7-428C-8CB9-7D75AD48D4B1}" type="pres">
      <dgm:prSet presAssocID="{C4264290-7C97-4835-930A-DF6D56742F53}" presName="space" presStyleCnt="0"/>
      <dgm:spPr/>
    </dgm:pt>
    <dgm:pt modelId="{C87AC7D7-9D6C-4883-9D59-6E38029E6B66}" type="pres">
      <dgm:prSet presAssocID="{B0BEBE0D-0426-4D8D-AFFA-032B4DC72771}" presName="composite" presStyleCnt="0"/>
      <dgm:spPr/>
    </dgm:pt>
    <dgm:pt modelId="{5A4EA1AD-6123-42BB-83C9-01F7F3CDAE01}" type="pres">
      <dgm:prSet presAssocID="{B0BEBE0D-0426-4D8D-AFFA-032B4DC72771}" presName="parTx" presStyleLbl="alignNode1" presStyleIdx="3" presStyleCnt="4">
        <dgm:presLayoutVars>
          <dgm:chMax val="0"/>
          <dgm:chPref val="0"/>
        </dgm:presLayoutVars>
      </dgm:prSet>
      <dgm:spPr/>
    </dgm:pt>
    <dgm:pt modelId="{3DE15086-F8DC-4323-95A7-8F4F3BDAD0C3}" type="pres">
      <dgm:prSet presAssocID="{B0BEBE0D-0426-4D8D-AFFA-032B4DC72771}" presName="desTx" presStyleLbl="alignAccFollowNode1" presStyleIdx="3" presStyleCnt="4">
        <dgm:presLayoutVars/>
      </dgm:prSet>
      <dgm:spPr/>
    </dgm:pt>
  </dgm:ptLst>
  <dgm:cxnLst>
    <dgm:cxn modelId="{03B47201-6325-47D6-AAAA-67B96570287C}" type="presOf" srcId="{7063B249-1C0F-4D67-8BE0-B9A90919E07D}" destId="{9865E62D-BAAD-460E-8F52-D5F4617B4A1C}" srcOrd="0" destOrd="0" presId="urn:microsoft.com/office/officeart/2016/7/layout/ChevronBlockProcess"/>
    <dgm:cxn modelId="{93B29B0B-1F05-4AA4-9755-16CD0B65EDDE}" srcId="{74BD9F29-841E-4744-A2A6-A357310502C1}" destId="{E679CB7F-0EC5-4B1A-B66B-97AE1C8DAE0D}" srcOrd="0" destOrd="0" parTransId="{005673B8-1945-4538-9F04-6D50381D2B7F}" sibTransId="{A2D87FEC-4611-4498-8AE9-659D63780FEC}"/>
    <dgm:cxn modelId="{7C4C0517-2130-4EA2-A807-980E286F4824}" srcId="{F226FA51-16FD-4895-A268-F589EC2C0E05}" destId="{739D88F3-1E10-47A5-90F4-DDC650273AEC}" srcOrd="0" destOrd="0" parTransId="{28CE9ED2-EF3A-41DD-8967-3BECFF7716FE}" sibTransId="{0A0CF397-9708-4F2A-A49C-3C2E53276655}"/>
    <dgm:cxn modelId="{881D641F-0007-43EF-98EA-7638D08727BA}" srcId="{B0BEBE0D-0426-4D8D-AFFA-032B4DC72771}" destId="{43F07D76-5B5D-4F9F-9108-46FC7B9474F2}" srcOrd="0" destOrd="0" parTransId="{FD7802A0-E5BF-4177-9B68-C9C97F6A7E54}" sibTransId="{352AEC4C-BF97-471F-844D-CA36C2EED54A}"/>
    <dgm:cxn modelId="{B665DD2F-A0F0-4D51-AAA3-BE8449B6A446}" type="presOf" srcId="{C8A354FF-D529-4C18-B368-6BE9B7856A8A}" destId="{D733675F-B879-49BD-A715-8A27284F454A}" srcOrd="0" destOrd="0" presId="urn:microsoft.com/office/officeart/2016/7/layout/ChevronBlockProcess"/>
    <dgm:cxn modelId="{C4B4893B-F92A-4799-8D33-30B32B764087}" srcId="{74BD9F29-841E-4744-A2A6-A357310502C1}" destId="{E8B6B01E-D6B8-49D9-8FAD-5E371DE74BB0}" srcOrd="1" destOrd="0" parTransId="{B2248585-A79C-4CDA-9289-27E370944C1A}" sibTransId="{0CC398EB-F978-4BF3-855C-8AABD939A45C}"/>
    <dgm:cxn modelId="{4ED17366-B183-4263-A6C2-6DEFF1136291}" type="presOf" srcId="{74BD9F29-841E-4744-A2A6-A357310502C1}" destId="{A72AA21A-C1EE-4838-ADC3-60B0FF1E405B}" srcOrd="0" destOrd="0" presId="urn:microsoft.com/office/officeart/2016/7/layout/ChevronBlockProcess"/>
    <dgm:cxn modelId="{8398D652-7E96-4108-98A3-509BCA3A2056}" type="presOf" srcId="{739D88F3-1E10-47A5-90F4-DDC650273AEC}" destId="{1C5EC7DC-DF21-41DE-B8B3-EED110D11954}" srcOrd="0" destOrd="0" presId="urn:microsoft.com/office/officeart/2016/7/layout/ChevronBlockProcess"/>
    <dgm:cxn modelId="{AFABB187-1FF0-4F43-9529-249847111AA8}" srcId="{B0BEBE0D-0426-4D8D-AFFA-032B4DC72771}" destId="{AACA55E6-2987-4B03-9240-CF4A7704C5DC}" srcOrd="1" destOrd="0" parTransId="{BEADEB8C-6BD4-45F5-B063-6DDE9C0FCE33}" sibTransId="{4CF76E79-B35E-46CF-8DD9-D1D5AA89C4C0}"/>
    <dgm:cxn modelId="{5BB00A8B-D047-42DA-8FAF-8F91C32C81F7}" type="presOf" srcId="{E679CB7F-0EC5-4B1A-B66B-97AE1C8DAE0D}" destId="{3FB81F9A-9101-4634-95F3-90E526C7215D}" srcOrd="0" destOrd="0" presId="urn:microsoft.com/office/officeart/2016/7/layout/ChevronBlockProcess"/>
    <dgm:cxn modelId="{387B5295-1EE7-4E0A-8E1E-223564963016}" type="presOf" srcId="{AACA55E6-2987-4B03-9240-CF4A7704C5DC}" destId="{3DE15086-F8DC-4323-95A7-8F4F3BDAD0C3}" srcOrd="0" destOrd="1" presId="urn:microsoft.com/office/officeart/2016/7/layout/ChevronBlockProcess"/>
    <dgm:cxn modelId="{1099BD9E-CDD4-4424-BD93-CB1B600C4071}" srcId="{74BD9F29-841E-4744-A2A6-A357310502C1}" destId="{B0BEBE0D-0426-4D8D-AFFA-032B4DC72771}" srcOrd="3" destOrd="0" parTransId="{A7CD12D8-8EF2-4C10-83CD-560D9B69E43E}" sibTransId="{E53B8F1E-9CD9-46F6-83A5-F894E1BB3153}"/>
    <dgm:cxn modelId="{A55FBCA4-E609-4014-826C-0D9959F289F1}" srcId="{E679CB7F-0EC5-4B1A-B66B-97AE1C8DAE0D}" destId="{C8A354FF-D529-4C18-B368-6BE9B7856A8A}" srcOrd="0" destOrd="0" parTransId="{C9F27CA6-7768-4591-A4FA-E2874F03AF6B}" sibTransId="{2BEEAD15-59D7-4DE0-A875-69D39197EB70}"/>
    <dgm:cxn modelId="{A766E5B8-3FBD-47EA-8AB5-9CAD3F716BA0}" srcId="{B0BEBE0D-0426-4D8D-AFFA-032B4DC72771}" destId="{D242C9CD-5245-459D-B79B-078661A0BBB4}" srcOrd="3" destOrd="0" parTransId="{122E524F-A085-4FE9-A1CC-459D4FA2EB09}" sibTransId="{0BA41161-2A50-4A47-BF92-60ECA8834D85}"/>
    <dgm:cxn modelId="{A1E5AFBC-B8AA-4222-90A3-46D1D4DDA847}" srcId="{B0BEBE0D-0426-4D8D-AFFA-032B4DC72771}" destId="{C9DB58D5-6F71-4B6B-A4F4-0AD19F3883D2}" srcOrd="2" destOrd="0" parTransId="{98AD56FD-058E-40A2-BBFE-FDF65B709564}" sibTransId="{BCB336DE-994C-4F00-8FE6-3ACF9640A2BF}"/>
    <dgm:cxn modelId="{E21475BF-A196-4908-950D-A271908F6581}" type="presOf" srcId="{B0BEBE0D-0426-4D8D-AFFA-032B4DC72771}" destId="{5A4EA1AD-6123-42BB-83C9-01F7F3CDAE01}" srcOrd="0" destOrd="0" presId="urn:microsoft.com/office/officeart/2016/7/layout/ChevronBlockProcess"/>
    <dgm:cxn modelId="{5FA945C8-4AB2-4261-8BD2-8F11971933CA}" srcId="{E8B6B01E-D6B8-49D9-8FAD-5E371DE74BB0}" destId="{7063B249-1C0F-4D67-8BE0-B9A90919E07D}" srcOrd="0" destOrd="0" parTransId="{F8AE0501-8BB0-4757-9574-68E0CF36CD4F}" sibTransId="{1B81C672-D373-4646-B838-9ECB464D13A1}"/>
    <dgm:cxn modelId="{72AD06D2-A781-4182-9F3C-CD12CBBE85B2}" type="presOf" srcId="{43F07D76-5B5D-4F9F-9108-46FC7B9474F2}" destId="{3DE15086-F8DC-4323-95A7-8F4F3BDAD0C3}" srcOrd="0" destOrd="0" presId="urn:microsoft.com/office/officeart/2016/7/layout/ChevronBlockProcess"/>
    <dgm:cxn modelId="{0314EBD7-ED4E-462B-8760-D6D85C299B99}" type="presOf" srcId="{D242C9CD-5245-459D-B79B-078661A0BBB4}" destId="{3DE15086-F8DC-4323-95A7-8F4F3BDAD0C3}" srcOrd="0" destOrd="3" presId="urn:microsoft.com/office/officeart/2016/7/layout/ChevronBlockProcess"/>
    <dgm:cxn modelId="{62F3E7E3-9769-4540-8F8E-0F99D7035DA2}" type="presOf" srcId="{E8B6B01E-D6B8-49D9-8FAD-5E371DE74BB0}" destId="{7B2F2EAF-8610-4DC9-B1C8-9E4E33D97A56}" srcOrd="0" destOrd="0" presId="urn:microsoft.com/office/officeart/2016/7/layout/ChevronBlockProcess"/>
    <dgm:cxn modelId="{1F896EEF-E3D2-4AA4-89C2-9C216415D93C}" srcId="{74BD9F29-841E-4744-A2A6-A357310502C1}" destId="{F226FA51-16FD-4895-A268-F589EC2C0E05}" srcOrd="2" destOrd="0" parTransId="{857FEB2C-7431-4A1A-B5E7-A4D89FB0CC06}" sibTransId="{C4264290-7C97-4835-930A-DF6D56742F53}"/>
    <dgm:cxn modelId="{771D12F6-F076-4E16-A674-44E6F0FD3926}" type="presOf" srcId="{F226FA51-16FD-4895-A268-F589EC2C0E05}" destId="{B43C67AC-27E4-4561-9945-BA3980B01CB6}" srcOrd="0" destOrd="0" presId="urn:microsoft.com/office/officeart/2016/7/layout/ChevronBlockProcess"/>
    <dgm:cxn modelId="{8B6546FE-D512-4AFE-8661-317691D504DA}" type="presOf" srcId="{C9DB58D5-6F71-4B6B-A4F4-0AD19F3883D2}" destId="{3DE15086-F8DC-4323-95A7-8F4F3BDAD0C3}" srcOrd="0" destOrd="2" presId="urn:microsoft.com/office/officeart/2016/7/layout/ChevronBlockProcess"/>
    <dgm:cxn modelId="{9F015551-1BAE-4879-BBF7-29F6B2F1B2FB}" type="presParOf" srcId="{A72AA21A-C1EE-4838-ADC3-60B0FF1E405B}" destId="{642263DD-9088-4AFF-AA2D-77D6620603D1}" srcOrd="0" destOrd="0" presId="urn:microsoft.com/office/officeart/2016/7/layout/ChevronBlockProcess"/>
    <dgm:cxn modelId="{EAC77E5C-31B6-47CE-B3C5-84D5FC7FE823}" type="presParOf" srcId="{642263DD-9088-4AFF-AA2D-77D6620603D1}" destId="{3FB81F9A-9101-4634-95F3-90E526C7215D}" srcOrd="0" destOrd="0" presId="urn:microsoft.com/office/officeart/2016/7/layout/ChevronBlockProcess"/>
    <dgm:cxn modelId="{50056E10-CBCD-4E03-B1FB-1FAB09CB58F9}" type="presParOf" srcId="{642263DD-9088-4AFF-AA2D-77D6620603D1}" destId="{D733675F-B879-49BD-A715-8A27284F454A}" srcOrd="1" destOrd="0" presId="urn:microsoft.com/office/officeart/2016/7/layout/ChevronBlockProcess"/>
    <dgm:cxn modelId="{E14C732C-0F7D-4E8C-BE78-DAEED09E1FD9}" type="presParOf" srcId="{A72AA21A-C1EE-4838-ADC3-60B0FF1E405B}" destId="{35ADCD41-8349-4E8E-B7ED-C957140D1E43}" srcOrd="1" destOrd="0" presId="urn:microsoft.com/office/officeart/2016/7/layout/ChevronBlockProcess"/>
    <dgm:cxn modelId="{14E24316-3020-469B-8EDE-35C4D45749BF}" type="presParOf" srcId="{A72AA21A-C1EE-4838-ADC3-60B0FF1E405B}" destId="{8B6DD8DB-B030-4092-A192-B03277C2DA31}" srcOrd="2" destOrd="0" presId="urn:microsoft.com/office/officeart/2016/7/layout/ChevronBlockProcess"/>
    <dgm:cxn modelId="{AF25D57E-36AC-4B42-986F-AC890443BF64}" type="presParOf" srcId="{8B6DD8DB-B030-4092-A192-B03277C2DA31}" destId="{7B2F2EAF-8610-4DC9-B1C8-9E4E33D97A56}" srcOrd="0" destOrd="0" presId="urn:microsoft.com/office/officeart/2016/7/layout/ChevronBlockProcess"/>
    <dgm:cxn modelId="{083C9B88-0169-4519-8C41-CBD61D2E6919}" type="presParOf" srcId="{8B6DD8DB-B030-4092-A192-B03277C2DA31}" destId="{9865E62D-BAAD-460E-8F52-D5F4617B4A1C}" srcOrd="1" destOrd="0" presId="urn:microsoft.com/office/officeart/2016/7/layout/ChevronBlockProcess"/>
    <dgm:cxn modelId="{F9773047-C6B4-4C7D-94F9-8642155DBD72}" type="presParOf" srcId="{A72AA21A-C1EE-4838-ADC3-60B0FF1E405B}" destId="{C86157D2-5FB4-410F-ABF3-1A233904C7C2}" srcOrd="3" destOrd="0" presId="urn:microsoft.com/office/officeart/2016/7/layout/ChevronBlockProcess"/>
    <dgm:cxn modelId="{AE27637F-E216-4B9F-9B34-A59D5AAE08E7}" type="presParOf" srcId="{A72AA21A-C1EE-4838-ADC3-60B0FF1E405B}" destId="{A0E4728F-445B-47D1-AD45-C860E4C11D26}" srcOrd="4" destOrd="0" presId="urn:microsoft.com/office/officeart/2016/7/layout/ChevronBlockProcess"/>
    <dgm:cxn modelId="{B77B53D6-6ED9-40F9-9679-799A01A301F6}" type="presParOf" srcId="{A0E4728F-445B-47D1-AD45-C860E4C11D26}" destId="{B43C67AC-27E4-4561-9945-BA3980B01CB6}" srcOrd="0" destOrd="0" presId="urn:microsoft.com/office/officeart/2016/7/layout/ChevronBlockProcess"/>
    <dgm:cxn modelId="{BB9BB47C-A5B7-4EA9-A767-31644566ADFE}" type="presParOf" srcId="{A0E4728F-445B-47D1-AD45-C860E4C11D26}" destId="{1C5EC7DC-DF21-41DE-B8B3-EED110D11954}" srcOrd="1" destOrd="0" presId="urn:microsoft.com/office/officeart/2016/7/layout/ChevronBlockProcess"/>
    <dgm:cxn modelId="{E1984B86-583A-482E-ABA1-7D521ED8538D}" type="presParOf" srcId="{A72AA21A-C1EE-4838-ADC3-60B0FF1E405B}" destId="{90F04AE4-14C7-428C-8CB9-7D75AD48D4B1}" srcOrd="5" destOrd="0" presId="urn:microsoft.com/office/officeart/2016/7/layout/ChevronBlockProcess"/>
    <dgm:cxn modelId="{929493B2-DED8-47E5-880A-F6A022703CBA}" type="presParOf" srcId="{A72AA21A-C1EE-4838-ADC3-60B0FF1E405B}" destId="{C87AC7D7-9D6C-4883-9D59-6E38029E6B66}" srcOrd="6" destOrd="0" presId="urn:microsoft.com/office/officeart/2016/7/layout/ChevronBlockProcess"/>
    <dgm:cxn modelId="{89455F92-9CE1-4A93-8EC4-7028D67089C6}" type="presParOf" srcId="{C87AC7D7-9D6C-4883-9D59-6E38029E6B66}" destId="{5A4EA1AD-6123-42BB-83C9-01F7F3CDAE01}" srcOrd="0" destOrd="0" presId="urn:microsoft.com/office/officeart/2016/7/layout/ChevronBlockProcess"/>
    <dgm:cxn modelId="{876AD94D-0EE6-4D8C-993B-C504BB02014E}" type="presParOf" srcId="{C87AC7D7-9D6C-4883-9D59-6E38029E6B66}" destId="{3DE15086-F8DC-4323-95A7-8F4F3BDAD0C3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4388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Fork and clone</a:t>
          </a:r>
        </a:p>
      </dsp:txBody>
      <dsp:txXfrm>
        <a:off x="129868" y="630413"/>
        <a:ext cx="1143268" cy="418268"/>
      </dsp:txXfrm>
    </dsp:sp>
    <dsp:sp modelId="{D733675F-B879-49BD-A715-8A27284F454A}">
      <dsp:nvSpPr>
        <dsp:cNvPr id="0" name=""/>
        <dsp:cNvSpPr/>
      </dsp:nvSpPr>
      <dsp:spPr>
        <a:xfrm>
          <a:off x="4388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Fork and clone the </a:t>
          </a:r>
          <a:r>
            <a:rPr lang="en-US" sz="1100" kern="1200" dirty="0">
              <a:hlinkClick xmlns:r="http://schemas.openxmlformats.org/officeDocument/2006/relationships" r:id="rId1"/>
            </a:rPr>
            <a:t>repo</a:t>
          </a:r>
          <a:r>
            <a:rPr lang="en-US" sz="1100" kern="1200" dirty="0"/>
            <a:t> </a:t>
          </a:r>
        </a:p>
      </dsp:txBody>
      <dsp:txXfrm>
        <a:off x="4388" y="1048681"/>
        <a:ext cx="1268747" cy="1472971"/>
      </dsp:txXfrm>
    </dsp:sp>
    <dsp:sp modelId="{7B2F2EAF-8610-4DC9-B1C8-9E4E33D97A56}">
      <dsp:nvSpPr>
        <dsp:cNvPr id="0" name=""/>
        <dsp:cNvSpPr/>
      </dsp:nvSpPr>
      <dsp:spPr>
        <a:xfrm>
          <a:off x="1357767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Modify</a:t>
          </a:r>
          <a:endParaRPr lang="en-US" sz="1400" kern="1200" dirty="0"/>
        </a:p>
      </dsp:txBody>
      <dsp:txXfrm>
        <a:off x="1483247" y="630413"/>
        <a:ext cx="1143268" cy="418268"/>
      </dsp:txXfrm>
    </dsp:sp>
    <dsp:sp modelId="{9865E62D-BAAD-460E-8F52-D5F4617B4A1C}">
      <dsp:nvSpPr>
        <dsp:cNvPr id="0" name=""/>
        <dsp:cNvSpPr/>
      </dsp:nvSpPr>
      <dsp:spPr>
        <a:xfrm>
          <a:off x="1357767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Make a change on file a.txt</a:t>
          </a:r>
        </a:p>
      </dsp:txBody>
      <dsp:txXfrm>
        <a:off x="1357767" y="1048681"/>
        <a:ext cx="1268747" cy="1472971"/>
      </dsp:txXfrm>
    </dsp:sp>
    <dsp:sp modelId="{B43C67AC-27E4-4561-9945-BA3980B01CB6}">
      <dsp:nvSpPr>
        <dsp:cNvPr id="0" name=""/>
        <dsp:cNvSpPr/>
      </dsp:nvSpPr>
      <dsp:spPr>
        <a:xfrm>
          <a:off x="2711146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Commit</a:t>
          </a:r>
        </a:p>
      </dsp:txBody>
      <dsp:txXfrm>
        <a:off x="2836626" y="630413"/>
        <a:ext cx="1143268" cy="418268"/>
      </dsp:txXfrm>
    </dsp:sp>
    <dsp:sp modelId="{1C5EC7DC-DF21-41DE-B8B3-EED110D11954}">
      <dsp:nvSpPr>
        <dsp:cNvPr id="0" name=""/>
        <dsp:cNvSpPr/>
      </dsp:nvSpPr>
      <dsp:spPr>
        <a:xfrm>
          <a:off x="2711146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the change</a:t>
          </a:r>
        </a:p>
      </dsp:txBody>
      <dsp:txXfrm>
        <a:off x="2711146" y="1048681"/>
        <a:ext cx="1268747" cy="1472971"/>
      </dsp:txXfrm>
    </dsp:sp>
    <dsp:sp modelId="{5A4EA1AD-6123-42BB-83C9-01F7F3CDAE01}">
      <dsp:nvSpPr>
        <dsp:cNvPr id="0" name=""/>
        <dsp:cNvSpPr/>
      </dsp:nvSpPr>
      <dsp:spPr>
        <a:xfrm>
          <a:off x="4064525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Push</a:t>
          </a:r>
        </a:p>
      </dsp:txBody>
      <dsp:txXfrm>
        <a:off x="4190005" y="630413"/>
        <a:ext cx="1143268" cy="418268"/>
      </dsp:txXfrm>
    </dsp:sp>
    <dsp:sp modelId="{3DE15086-F8DC-4323-95A7-8F4F3BDAD0C3}">
      <dsp:nvSpPr>
        <dsp:cNvPr id="0" name=""/>
        <dsp:cNvSpPr/>
      </dsp:nvSpPr>
      <dsp:spPr>
        <a:xfrm>
          <a:off x="4064525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your commit</a:t>
          </a:r>
        </a:p>
      </dsp:txBody>
      <dsp:txXfrm>
        <a:off x="4064525" y="1048681"/>
        <a:ext cx="1268747" cy="1472971"/>
      </dsp:txXfrm>
    </dsp:sp>
    <dsp:sp modelId="{A81DD7F7-7048-4B36-B578-47D266510B3E}">
      <dsp:nvSpPr>
        <dsp:cNvPr id="0" name=""/>
        <dsp:cNvSpPr/>
      </dsp:nvSpPr>
      <dsp:spPr>
        <a:xfrm>
          <a:off x="5417904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Open PR</a:t>
          </a:r>
          <a:endParaRPr lang="en-US" sz="1400" kern="1200" dirty="0"/>
        </a:p>
      </dsp:txBody>
      <dsp:txXfrm>
        <a:off x="5543384" y="630413"/>
        <a:ext cx="1143268" cy="418268"/>
      </dsp:txXfrm>
    </dsp:sp>
    <dsp:sp modelId="{127137F1-1257-4E3D-B3BC-CBB9FD586019}">
      <dsp:nvSpPr>
        <dsp:cNvPr id="0" name=""/>
        <dsp:cNvSpPr/>
      </dsp:nvSpPr>
      <dsp:spPr>
        <a:xfrm>
          <a:off x="5417904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to your forked repo and open a PR</a:t>
          </a:r>
        </a:p>
      </dsp:txBody>
      <dsp:txXfrm>
        <a:off x="5417904" y="1048681"/>
        <a:ext cx="1268747" cy="1472971"/>
      </dsp:txXfrm>
    </dsp:sp>
    <dsp:sp modelId="{CAC99054-4D22-459A-BA4A-E4EA5D24FE8A}">
      <dsp:nvSpPr>
        <dsp:cNvPr id="0" name=""/>
        <dsp:cNvSpPr/>
      </dsp:nvSpPr>
      <dsp:spPr>
        <a:xfrm>
          <a:off x="6771283" y="630413"/>
          <a:ext cx="1394228" cy="418268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45" tIns="51645" rIns="51645" bIns="51645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Fill PR fields</a:t>
          </a:r>
          <a:endParaRPr lang="en-US" sz="1400" kern="1200" dirty="0"/>
        </a:p>
      </dsp:txBody>
      <dsp:txXfrm>
        <a:off x="6896763" y="630413"/>
        <a:ext cx="1143268" cy="418268"/>
      </dsp:txXfrm>
    </dsp:sp>
    <dsp:sp modelId="{9301E6A2-92F8-4CF4-9DB4-161729A64B0F}">
      <dsp:nvSpPr>
        <dsp:cNvPr id="0" name=""/>
        <dsp:cNvSpPr/>
      </dsp:nvSpPr>
      <dsp:spPr>
        <a:xfrm>
          <a:off x="6771283" y="1048681"/>
          <a:ext cx="1268747" cy="14729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59" tIns="100259" rIns="100259" bIns="20051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Reviewers, Assignee, comment/document your PR</a:t>
          </a:r>
        </a:p>
      </dsp:txBody>
      <dsp:txXfrm>
        <a:off x="6771283" y="1048681"/>
        <a:ext cx="1268747" cy="1472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81F9A-9101-4634-95F3-90E526C7215D}">
      <dsp:nvSpPr>
        <dsp:cNvPr id="0" name=""/>
        <dsp:cNvSpPr/>
      </dsp:nvSpPr>
      <dsp:spPr>
        <a:xfrm>
          <a:off x="9427" y="531232"/>
          <a:ext cx="2072423" cy="62172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66" tIns="76766" rIns="76766" bIns="7676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Read </a:t>
          </a:r>
          <a:endParaRPr lang="en-US" sz="1800" kern="1200" dirty="0"/>
        </a:p>
      </dsp:txBody>
      <dsp:txXfrm>
        <a:off x="195945" y="531232"/>
        <a:ext cx="1699387" cy="621726"/>
      </dsp:txXfrm>
    </dsp:sp>
    <dsp:sp modelId="{D733675F-B879-49BD-A715-8A27284F454A}">
      <dsp:nvSpPr>
        <dsp:cNvPr id="0" name=""/>
        <dsp:cNvSpPr/>
      </dsp:nvSpPr>
      <dsp:spPr>
        <a:xfrm>
          <a:off x="9427" y="1152959"/>
          <a:ext cx="1885905" cy="14678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28" tIns="149028" rIns="149028" bIns="298057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Read the content of the PR and </a:t>
          </a:r>
          <a:r>
            <a:rPr lang="en-US" sz="1400" kern="1200" dirty="0" err="1">
              <a:latin typeface="Calibri Light" panose="020F0302020204030204"/>
            </a:rPr>
            <a:t>tha</a:t>
          </a:r>
          <a:r>
            <a:rPr lang="en-US" sz="1400" kern="1200" dirty="0">
              <a:latin typeface="Calibri Light" panose="020F0302020204030204"/>
            </a:rPr>
            <a:t> files changed</a:t>
          </a:r>
          <a:endParaRPr lang="en-US" sz="1400" kern="1200" dirty="0"/>
        </a:p>
      </dsp:txBody>
      <dsp:txXfrm>
        <a:off x="9427" y="1152959"/>
        <a:ext cx="1885905" cy="1467873"/>
      </dsp:txXfrm>
    </dsp:sp>
    <dsp:sp modelId="{7B2F2EAF-8610-4DC9-B1C8-9E4E33D97A56}">
      <dsp:nvSpPr>
        <dsp:cNvPr id="0" name=""/>
        <dsp:cNvSpPr/>
      </dsp:nvSpPr>
      <dsp:spPr>
        <a:xfrm>
          <a:off x="2040961" y="531232"/>
          <a:ext cx="2072423" cy="62172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66" tIns="76766" rIns="76766" bIns="7676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Change Request</a:t>
          </a:r>
          <a:endParaRPr lang="en-US" sz="1800" kern="1200" dirty="0"/>
        </a:p>
      </dsp:txBody>
      <dsp:txXfrm>
        <a:off x="2227479" y="531232"/>
        <a:ext cx="1699387" cy="621726"/>
      </dsp:txXfrm>
    </dsp:sp>
    <dsp:sp modelId="{9865E62D-BAAD-460E-8F52-D5F4617B4A1C}">
      <dsp:nvSpPr>
        <dsp:cNvPr id="0" name=""/>
        <dsp:cNvSpPr/>
      </dsp:nvSpPr>
      <dsp:spPr>
        <a:xfrm>
          <a:off x="2040961" y="1152959"/>
          <a:ext cx="1885905" cy="14678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28" tIns="149028" rIns="149028" bIns="298057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If needed ask for a change </a:t>
          </a:r>
          <a:endParaRPr lang="en-US" sz="1400" kern="1200" dirty="0"/>
        </a:p>
      </dsp:txBody>
      <dsp:txXfrm>
        <a:off x="2040961" y="1152959"/>
        <a:ext cx="1885905" cy="1467873"/>
      </dsp:txXfrm>
    </dsp:sp>
    <dsp:sp modelId="{B43C67AC-27E4-4561-9945-BA3980B01CB6}">
      <dsp:nvSpPr>
        <dsp:cNvPr id="0" name=""/>
        <dsp:cNvSpPr/>
      </dsp:nvSpPr>
      <dsp:spPr>
        <a:xfrm>
          <a:off x="4072495" y="531232"/>
          <a:ext cx="2072423" cy="62172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66" tIns="76766" rIns="76766" bIns="7676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Approve</a:t>
          </a:r>
          <a:endParaRPr lang="en-US" sz="1800" kern="1200" dirty="0"/>
        </a:p>
      </dsp:txBody>
      <dsp:txXfrm>
        <a:off x="4259013" y="531232"/>
        <a:ext cx="1699387" cy="621726"/>
      </dsp:txXfrm>
    </dsp:sp>
    <dsp:sp modelId="{1C5EC7DC-DF21-41DE-B8B3-EED110D11954}">
      <dsp:nvSpPr>
        <dsp:cNvPr id="0" name=""/>
        <dsp:cNvSpPr/>
      </dsp:nvSpPr>
      <dsp:spPr>
        <a:xfrm>
          <a:off x="4072495" y="1152959"/>
          <a:ext cx="1885905" cy="14678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28" tIns="149028" rIns="149028" bIns="298057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If change requested approve the them</a:t>
          </a:r>
          <a:endParaRPr lang="en-US" sz="1400" kern="1200" dirty="0"/>
        </a:p>
      </dsp:txBody>
      <dsp:txXfrm>
        <a:off x="4072495" y="1152959"/>
        <a:ext cx="1885905" cy="1467873"/>
      </dsp:txXfrm>
    </dsp:sp>
    <dsp:sp modelId="{5A4EA1AD-6123-42BB-83C9-01F7F3CDAE01}">
      <dsp:nvSpPr>
        <dsp:cNvPr id="0" name=""/>
        <dsp:cNvSpPr/>
      </dsp:nvSpPr>
      <dsp:spPr>
        <a:xfrm>
          <a:off x="6104029" y="531232"/>
          <a:ext cx="2072423" cy="621726"/>
        </a:xfrm>
        <a:prstGeom prst="chevron">
          <a:avLst>
            <a:gd name="adj" fmla="val 3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66" tIns="76766" rIns="76766" bIns="7676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 Light" panose="020F0302020204030204"/>
            </a:rPr>
            <a:t>Merge the PR</a:t>
          </a:r>
          <a:endParaRPr lang="en-US" sz="1800" kern="1200" dirty="0"/>
        </a:p>
      </dsp:txBody>
      <dsp:txXfrm>
        <a:off x="6290547" y="531232"/>
        <a:ext cx="1699387" cy="621726"/>
      </dsp:txXfrm>
    </dsp:sp>
    <dsp:sp modelId="{3DE15086-F8DC-4323-95A7-8F4F3BDAD0C3}">
      <dsp:nvSpPr>
        <dsp:cNvPr id="0" name=""/>
        <dsp:cNvSpPr/>
      </dsp:nvSpPr>
      <dsp:spPr>
        <a:xfrm>
          <a:off x="6104029" y="1152959"/>
          <a:ext cx="1885905" cy="146787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28" tIns="149028" rIns="149028" bIns="298057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Merge and squash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Rebase and Merge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Calibri Light" panose="020F0302020204030204"/>
          </a:endParaRPr>
        </a:p>
      </dsp:txBody>
      <dsp:txXfrm>
        <a:off x="6104029" y="1152959"/>
        <a:ext cx="1885905" cy="146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1A3-F946-40E3-8E0D-9083CC2DF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ED8E-5588-4FFF-AB0E-3FE1689A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1E98-4D24-4394-9DA8-436AD59E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3CF9-9DFD-49B6-8D3C-8A944E77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3A2F-F924-4A43-8645-763F2CA4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8EC4-3FEE-4EC7-A880-6B18F7D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DB022-1F9B-4993-B503-C5F588BD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16E9-C61E-4D22-B7B9-BD8E641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9CC3-E727-423D-B643-9D7605F2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77A-52F9-42E0-8E2E-B9FC73AD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EB42-2857-4BBB-979E-23E145120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1E1D-9674-488A-B32D-0FCEEA685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7D96-C7CD-432A-9E8D-D095B6D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8900-1BAC-424D-BA75-D202DC1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CD94-787C-4393-9FA5-4CC2BB11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37D-231C-4FBB-AAB3-3CAA768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6B6-270A-4B2C-A050-4384F0AE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C1C6-87B1-4DD6-BA25-211E8E0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F0D5-B853-4C74-900F-D595F0B0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01E5-7209-40B8-BB77-88E8A57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393-2B7D-4B92-A722-03E499F0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95A8-F14E-41C6-8B16-6E901FF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25D-3D14-4905-AD1E-CFB4E38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0C7D-ECC3-4E58-8C21-54841A04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A502-827A-47C3-8CEC-5227CF2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B5C-3C73-4433-8771-40883F5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E2E4-04E6-4BE9-A528-A0FB73C39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E4E2-B57A-4793-9317-4D0CA0C66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B61C2-0170-43A8-A139-8D62F41E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0F59-E8B7-407A-A73E-C31F9AE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447-F2F0-4061-B437-F8182CB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D7AC-93F7-435B-9808-AB1B2CC3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18E2-7AB4-41DF-AC31-A808B01B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F22B-661F-41F5-9095-A39827CE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EBE3F-330C-46D5-8014-5A7CA2C87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339E-58D8-44A5-89EB-F687FF4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EEC2C-E126-4FB1-A1AD-2C09766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E0786-D3CA-4275-9323-6509D0D0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D2A95-A231-48B6-B64A-B954F65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782-44FB-4E68-AD67-1F433C47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6FDC-4B52-4229-89F2-B20624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0DB46-0C2A-4C59-B09E-F65C08A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52065-CDCC-4B05-9D1A-640ABD3E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E8478-6A5A-44AC-8374-E7AD2B9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46A5-AF50-45F4-9895-EC6FAB2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2EF92-FDA1-44C9-8825-4ECDB762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1E26-81B0-4F9A-90E1-7D76B35D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9BAD-EACB-41BA-A8C5-524A5650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4A41C-6B23-4DEF-9372-D825BB91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D926-2EBC-41C2-B6A5-A96822AD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ED76D-1375-44F9-BC79-F5C3BA1F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8BEB-E382-4364-ABD8-94343F32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623F-52E9-4F42-AC74-C13B904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9FD36-C732-4377-B173-FF734128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F8299-FB01-4186-809F-0AAE929F7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0307-E4B1-4E69-ABE9-9D49B2BA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4649-F78D-46C5-92BD-567011CF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D3B3-A49B-4C98-84D2-94E6AC2D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9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74D0C-C5E4-4DF4-8B3A-310F595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AA8E8-7AAA-4FBA-BDDA-A51262AC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A3E9-DDF2-446D-BB17-353936C14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A015-6464-43CD-86FB-8401A10589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9E7-1F9E-4781-9898-7E9C6BE4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E66-D603-4360-9C76-337EECB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CFCE-B41E-40FF-B39B-0F9A4F28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free-pro-team@latest/github/collaborating-with-issues-and-pull-requests/about-pull-reques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ocs.github.com/en/free-pro-team@latest/github/collaborating-with-issues-and-pull-requests/about-pull-requests#draft-pull-request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hyperlink" Target="https://docs.github.com/en/free-pro-team@latest/github/collaborating-with-issues-and-pull-requests/about-branche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hyperlink" Target="https://docs.github.com/en/free-pro-team@latest/github/getting-started-with-github/fork-a-rep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ithub.com/en/free-pro-team@latest/github/creating-cloning-and-archiving-repositories/about-code-own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cub-tech-iit/documentation/blob/master/.github/CODEOWNER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robotology/blocktest-yarp-plugins/pull/5#issuecomment-643955041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botology/blocktest-yarp-plugins/pull/5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github.com/icub-tech-iit/calibration-ft-sensors/pull/11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robotology/robots-configuration/pull/212" TargetMode="External"/><Relationship Id="rId9" Type="http://schemas.openxmlformats.org/officeDocument/2006/relationships/hyperlink" Target="https://github.com/icub-tech-iit/electronics-legacy/pull/3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guides.github.com/activities/hello-world/" TargetMode="Externa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4" y="2180868"/>
            <a:ext cx="6312957" cy="7441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cs typeface="Calibri Light"/>
              </a:rPr>
              <a:t>GitHub Pull Requests</a:t>
            </a:r>
            <a:br>
              <a:rPr lang="en-US" sz="4800" b="1">
                <a:cs typeface="Calibri Light"/>
              </a:rPr>
            </a:br>
            <a:r>
              <a:rPr lang="en-US" sz="4800" b="1" dirty="0">
                <a:cs typeface="Calibri Light"/>
              </a:rPr>
              <a:t>hands-on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9DC5-6150-4F2F-9FB7-D541A8447BC5}"/>
              </a:ext>
            </a:extLst>
          </p:cNvPr>
          <p:cNvSpPr txBox="1"/>
          <p:nvPr/>
        </p:nvSpPr>
        <p:spPr>
          <a:xfrm>
            <a:off x="5767999" y="2636544"/>
            <a:ext cx="630960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 - how do they work and why to use them</a:t>
            </a: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Branch and Fork – definition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PR  - main topics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The real world, practical examples</a:t>
            </a:r>
          </a:p>
          <a:p>
            <a:pPr marL="342900" indent="-342900">
              <a:buFont typeface="Wingdings"/>
              <a:buChar char="§"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Let's do a practical example</a:t>
            </a: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33759-5638-4F4F-8C6A-14FB9C2DEF97}"/>
              </a:ext>
            </a:extLst>
          </p:cNvPr>
          <p:cNvSpPr txBox="1"/>
          <p:nvPr/>
        </p:nvSpPr>
        <p:spPr>
          <a:xfrm>
            <a:off x="6097189" y="1824286"/>
            <a:ext cx="2743200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cs typeface="Calibri"/>
              </a:rPr>
              <a:t>Summary</a:t>
            </a:r>
          </a:p>
        </p:txBody>
      </p:sp>
      <p:pic>
        <p:nvPicPr>
          <p:cNvPr id="28" name="Picture 4" descr="Logo&#10;&#10;Description automatically generated">
            <a:extLst>
              <a:ext uri="{FF2B5EF4-FFF2-40B4-BE49-F238E27FC236}">
                <a16:creationId xmlns:a16="http://schemas.microsoft.com/office/drawing/2014/main" id="{C6F6380A-159B-4731-8488-819EA86F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452" y="190117"/>
            <a:ext cx="1566845" cy="866013"/>
          </a:xfrm>
          <a:prstGeom prst="rect">
            <a:avLst/>
          </a:prstGeom>
        </p:spPr>
      </p:pic>
      <p:pic>
        <p:nvPicPr>
          <p:cNvPr id="3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47B74B4-5513-4933-BFD1-CC9B05FB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" y="5713531"/>
            <a:ext cx="1036842" cy="1051503"/>
          </a:xfrm>
          <a:prstGeom prst="rect">
            <a:avLst/>
          </a:prstGeom>
        </p:spPr>
      </p:pic>
      <p:pic>
        <p:nvPicPr>
          <p:cNvPr id="4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BB9EC9E-8AD7-4FBF-825F-C5C8BC9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82" y="80728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PR - how do they work and why to use them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E97DE7A-5158-4C08-8575-205A6E1B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38649" y="1613941"/>
            <a:ext cx="61396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+mn-lt"/>
                <a:cs typeface="+mn-lt"/>
              </a:rPr>
              <a:t>Pull requests let you tell others about changes you've pushed to a branch in a repository on GitHub. Once a pull request is opened, you can discuss and review the potential changes with collaborators and add follow-up commits before your changes are merged into the base branch.                               </a:t>
            </a:r>
            <a:r>
              <a:rPr lang="en-US" i="1" dirty="0">
                <a:ea typeface="+mn-lt"/>
                <a:cs typeface="+mn-lt"/>
                <a:hlinkClick r:id="rId3"/>
              </a:rPr>
              <a:t>Github Docs</a:t>
            </a:r>
            <a:endParaRPr lang="en-US" i="1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3" name="Picture 4" descr="Timeline&#10;&#10;Description automatically generated">
            <a:extLst>
              <a:ext uri="{FF2B5EF4-FFF2-40B4-BE49-F238E27FC236}">
                <a16:creationId xmlns:a16="http://schemas.microsoft.com/office/drawing/2014/main" id="{288EE584-8ED0-479E-80A9-BF586ED0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97" y="1463452"/>
            <a:ext cx="4134594" cy="2552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AB5E3-B105-46A1-99A5-3D7A99928205}"/>
              </a:ext>
            </a:extLst>
          </p:cNvPr>
          <p:cNvSpPr txBox="1"/>
          <p:nvPr/>
        </p:nvSpPr>
        <p:spPr>
          <a:xfrm>
            <a:off x="966504" y="3760503"/>
            <a:ext cx="601775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The main principles of PRs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Propose and discuss a change -&gt; </a:t>
            </a:r>
            <a:r>
              <a:rPr lang="en-US" i="1" dirty="0">
                <a:cs typeface="Calibri"/>
              </a:rPr>
              <a:t>a simple pushed commit may be not aware our peers about a change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Document the changes proposed -&gt; </a:t>
            </a:r>
            <a:r>
              <a:rPr lang="en-US" i="1" dirty="0">
                <a:cs typeface="Calibri"/>
              </a:rPr>
              <a:t>take care to document as detailed possible the changes introduced by the PR</a:t>
            </a:r>
          </a:p>
          <a:p>
            <a:pPr marL="285750" indent="-285750">
              <a:buFont typeface="Arial"/>
              <a:buChar char="•"/>
            </a:pPr>
            <a:endParaRPr lang="en-US" i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 can be </a:t>
            </a:r>
            <a:r>
              <a:rPr lang="en-US" dirty="0">
                <a:cs typeface="Calibri"/>
                <a:hlinkClick r:id="rId5"/>
              </a:rPr>
              <a:t>DRAFT</a:t>
            </a:r>
            <a:r>
              <a:rPr lang="en-US" dirty="0">
                <a:cs typeface="Calibri"/>
              </a:rPr>
              <a:t> -&gt; </a:t>
            </a:r>
            <a:r>
              <a:rPr lang="en-US" i="1" dirty="0">
                <a:cs typeface="Calibri"/>
              </a:rPr>
              <a:t>this kind of PR is not mergeable and is intended to discuss the proposed changes or added features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F1E8EFAE-EB28-4F42-90EA-43EB10B1F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7239850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>
                <a:cs typeface="Calibri Light"/>
              </a:rPr>
              <a:t>Branch and Fork - definition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814466" y="1944974"/>
            <a:ext cx="64969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BRANCH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Use a branch to isolate development work without affecting other branches in the repository. Each repository has one default branch, and can have multiple other branches. You can merge a branch into another branch using a pull request. </a:t>
            </a:r>
            <a:endParaRPr lang="en-US" i="1">
              <a:ea typeface="+mn-lt"/>
              <a:cs typeface="+mn-lt"/>
              <a:hlinkClick r:id="rId2"/>
            </a:endParaRPr>
          </a:p>
          <a:p>
            <a:r>
              <a:rPr lang="en-US" i="1">
                <a:ea typeface="+mn-lt"/>
                <a:cs typeface="+mn-lt"/>
                <a:hlinkClick r:id="rId2"/>
              </a:rPr>
              <a:t>Github Docs</a:t>
            </a:r>
            <a:endParaRPr lang="en-US" i="1">
              <a:cs typeface="Calibri"/>
              <a:hlinkClick r:id="" action="ppaction://noaction"/>
            </a:endParaRPr>
          </a:p>
        </p:txBody>
      </p:sp>
      <p:pic>
        <p:nvPicPr>
          <p:cNvPr id="59" name="Picture 60" descr="A picture containing chart&#10;&#10;Description automatically generated">
            <a:extLst>
              <a:ext uri="{FF2B5EF4-FFF2-40B4-BE49-F238E27FC236}">
                <a16:creationId xmlns:a16="http://schemas.microsoft.com/office/drawing/2014/main" id="{0F179EF8-F5CD-463C-9476-AF9C56ADC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03" y="1589573"/>
            <a:ext cx="3282163" cy="92846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D5CDCFF-6B0D-4D38-A533-8F6AB35D2C03}"/>
              </a:ext>
            </a:extLst>
          </p:cNvPr>
          <p:cNvSpPr txBox="1"/>
          <p:nvPr/>
        </p:nvSpPr>
        <p:spPr>
          <a:xfrm>
            <a:off x="814465" y="4299679"/>
            <a:ext cx="64969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FORK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 A fork is a copy of a repository. Forking a repository allows you to freely experiment with changes without affecting the original project.</a:t>
            </a:r>
          </a:p>
          <a:p>
            <a:r>
              <a:rPr lang="en-US" i="1">
                <a:ea typeface="+mn-lt"/>
                <a:cs typeface="+mn-lt"/>
                <a:hlinkClick r:id="rId4"/>
              </a:rPr>
              <a:t>Github Docs</a:t>
            </a:r>
            <a:endParaRPr lang="en-US" i="1">
              <a:cs typeface="Calibri"/>
            </a:endParaRPr>
          </a:p>
        </p:txBody>
      </p:sp>
      <p:pic>
        <p:nvPicPr>
          <p:cNvPr id="66" name="Picture 6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61D278-C371-4EB0-9ED8-A1F8EE0D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203" y="4081856"/>
            <a:ext cx="4019712" cy="62251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3F0DE39-872B-479F-A58E-34DF2F7245B8}"/>
              </a:ext>
            </a:extLst>
          </p:cNvPr>
          <p:cNvSpPr txBox="1"/>
          <p:nvPr/>
        </p:nvSpPr>
        <p:spPr>
          <a:xfrm>
            <a:off x="7884827" y="1982449"/>
            <a:ext cx="39736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How PRs deal with them?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 </a:t>
            </a:r>
            <a:r>
              <a:rPr lang="en-US" dirty="0">
                <a:ea typeface="+mn-lt"/>
                <a:cs typeface="+mn-lt"/>
              </a:rPr>
              <a:t>can be opened both from a </a:t>
            </a:r>
            <a:r>
              <a:rPr lang="en-US" b="1" dirty="0">
                <a:ea typeface="+mn-lt"/>
                <a:cs typeface="+mn-lt"/>
              </a:rPr>
              <a:t>branch </a:t>
            </a:r>
            <a:r>
              <a:rPr lang="en-US" dirty="0">
                <a:ea typeface="+mn-lt"/>
                <a:cs typeface="+mn-lt"/>
              </a:rPr>
              <a:t>in the original repo (usually to the default branch in our case called </a:t>
            </a:r>
            <a:r>
              <a:rPr lang="en-US" b="1" dirty="0">
                <a:ea typeface="+mn-lt"/>
                <a:cs typeface="+mn-lt"/>
              </a:rPr>
              <a:t>master </a:t>
            </a:r>
            <a:r>
              <a:rPr lang="en-US" dirty="0">
                <a:ea typeface="+mn-lt"/>
                <a:cs typeface="+mn-lt"/>
              </a:rPr>
              <a:t>) or from a </a:t>
            </a:r>
            <a:r>
              <a:rPr lang="en-US" b="1" dirty="0">
                <a:ea typeface="+mn-lt"/>
                <a:cs typeface="+mn-lt"/>
              </a:rPr>
              <a:t>forked repo  </a:t>
            </a:r>
            <a:r>
              <a:rPr lang="en-US" dirty="0">
                <a:ea typeface="+mn-lt"/>
                <a:cs typeface="+mn-lt"/>
              </a:rPr>
              <a:t>to the original </a:t>
            </a:r>
            <a:r>
              <a:rPr lang="en-US" b="1" dirty="0">
                <a:ea typeface="+mn-lt"/>
                <a:cs typeface="+mn-lt"/>
              </a:rPr>
              <a:t>repo </a:t>
            </a:r>
            <a:endParaRPr lang="en-US" dirty="0">
              <a:cs typeface="Calibri"/>
            </a:endParaRPr>
          </a:p>
          <a:p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You can use a </a:t>
            </a:r>
            <a:r>
              <a:rPr lang="en-US" b="1" dirty="0">
                <a:cs typeface="Calibri"/>
              </a:rPr>
              <a:t>branch </a:t>
            </a:r>
            <a:r>
              <a:rPr lang="en-US" dirty="0">
                <a:cs typeface="Calibri"/>
              </a:rPr>
              <a:t>if you have write access to the target </a:t>
            </a:r>
            <a:r>
              <a:rPr lang="en-US" b="1" dirty="0">
                <a:cs typeface="Calibri"/>
              </a:rPr>
              <a:t>repo</a:t>
            </a:r>
            <a:r>
              <a:rPr lang="en-US" dirty="0">
                <a:cs typeface="Calibri"/>
              </a:rPr>
              <a:t>; anyway, for our policy, </a:t>
            </a:r>
            <a:r>
              <a:rPr lang="en-US" b="1" dirty="0">
                <a:cs typeface="Calibri"/>
              </a:rPr>
              <a:t>forking </a:t>
            </a:r>
            <a:r>
              <a:rPr lang="en-US" dirty="0">
                <a:cs typeface="Calibri"/>
              </a:rPr>
              <a:t>repo is preferred</a:t>
            </a:r>
            <a:endParaRPr lang="en-US" b="1" dirty="0">
              <a:cs typeface="Calibri"/>
            </a:endParaRP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Use a </a:t>
            </a:r>
            <a:r>
              <a:rPr lang="en-US" b="1" dirty="0">
                <a:cs typeface="Calibri"/>
              </a:rPr>
              <a:t>forked repo</a:t>
            </a:r>
            <a:r>
              <a:rPr lang="en-US" dirty="0">
                <a:cs typeface="Calibri"/>
              </a:rPr>
              <a:t> to open PR to the </a:t>
            </a:r>
            <a:r>
              <a:rPr lang="en-US" b="1" dirty="0">
                <a:cs typeface="Calibri"/>
              </a:rPr>
              <a:t>original repo </a:t>
            </a:r>
            <a:r>
              <a:rPr lang="en-US" dirty="0">
                <a:cs typeface="Calibri"/>
              </a:rPr>
              <a:t>where you have no </a:t>
            </a:r>
            <a:r>
              <a:rPr lang="en-US">
                <a:cs typeface="Calibri"/>
              </a:rPr>
              <a:t>write access</a:t>
            </a:r>
          </a:p>
          <a:p>
            <a:endParaRPr lang="en-US" b="1" i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i="1">
              <a:cs typeface="Calibri"/>
            </a:endParaRPr>
          </a:p>
        </p:txBody>
      </p:sp>
      <p:pic>
        <p:nvPicPr>
          <p:cNvPr id="6" name="Picture 4" descr="Logo&#10;&#10;Description automatically generated">
            <a:extLst>
              <a:ext uri="{FF2B5EF4-FFF2-40B4-BE49-F238E27FC236}">
                <a16:creationId xmlns:a16="http://schemas.microsoft.com/office/drawing/2014/main" id="{F3B22699-5E2C-4F90-B682-742896713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4CF3E5F-B1EC-4FA1-BCC3-203C0CC68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PR  - main topics  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F6FCF4-3182-404F-8900-1E002F57CF7B}"/>
              </a:ext>
            </a:extLst>
          </p:cNvPr>
          <p:cNvSpPr txBox="1"/>
          <p:nvPr/>
        </p:nvSpPr>
        <p:spPr>
          <a:xfrm>
            <a:off x="1151744" y="1870023"/>
            <a:ext cx="73901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>
              <a:cs typeface="Calibri"/>
            </a:endParaRPr>
          </a:p>
          <a:p>
            <a:r>
              <a:rPr lang="en-US" b="1" dirty="0">
                <a:cs typeface="Calibri"/>
              </a:rPr>
              <a:t>Open a PR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Reviewers and </a:t>
            </a:r>
            <a:r>
              <a:rPr lang="en-US" dirty="0">
                <a:cs typeface="Calibri"/>
                <a:hlinkClick r:id="rId2"/>
              </a:rPr>
              <a:t>codeowners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Assignees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Compare branch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/>
              </a:rPr>
              <a:t>Base branch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2C604-EDAE-4B86-9417-EB6AC16976A5}"/>
              </a:ext>
            </a:extLst>
          </p:cNvPr>
          <p:cNvSpPr txBox="1"/>
          <p:nvPr/>
        </p:nvSpPr>
        <p:spPr>
          <a:xfrm>
            <a:off x="1150963" y="4473783"/>
            <a:ext cx="346147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Review a PR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Ask for a change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General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Inline comment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Merge a PR : merge, rebase and merge, squash and rebase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Calibri" panose="020F0502020204030204"/>
              </a:rPr>
              <a:t>Reject (kindly) a PR</a:t>
            </a:r>
          </a:p>
        </p:txBody>
      </p:sp>
      <p:pic>
        <p:nvPicPr>
          <p:cNvPr id="9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E1B181E-1058-44B7-83D8-88C50A64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71" y="1662974"/>
            <a:ext cx="5466413" cy="2488985"/>
          </a:xfrm>
          <a:prstGeom prst="rect">
            <a:avLst/>
          </a:prstGeom>
        </p:spPr>
      </p:pic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0FCFD5F-8B72-4B5A-AEEA-69024FCED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793" y="4157660"/>
            <a:ext cx="6215921" cy="244636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031597-1C42-4ECE-BBE8-517174FDA21A}"/>
              </a:ext>
            </a:extLst>
          </p:cNvPr>
          <p:cNvSpPr/>
          <p:nvPr/>
        </p:nvSpPr>
        <p:spPr>
          <a:xfrm>
            <a:off x="4818251" y="2573025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0D1B43-5EC3-429F-A61F-7E1A1097834F}"/>
              </a:ext>
            </a:extLst>
          </p:cNvPr>
          <p:cNvSpPr/>
          <p:nvPr/>
        </p:nvSpPr>
        <p:spPr>
          <a:xfrm>
            <a:off x="4818250" y="5246270"/>
            <a:ext cx="980606" cy="48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CB4BC527-F643-444A-8E70-22C01F079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5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DF68F83-9479-4CA2-9AE6-5DDDD99E3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The real world, practical examples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4D24B7-4B14-4056-ACF9-145BEB05940A}"/>
              </a:ext>
            </a:extLst>
          </p:cNvPr>
          <p:cNvSpPr txBox="1"/>
          <p:nvPr/>
        </p:nvSpPr>
        <p:spPr>
          <a:xfrm>
            <a:off x="732469" y="2125365"/>
            <a:ext cx="4152000" cy="36643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Some practical examples</a:t>
            </a:r>
            <a:endParaRPr lang="en-US" b="1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simple PR (</a:t>
            </a:r>
            <a:r>
              <a:rPr lang="en-US" dirty="0">
                <a:hlinkClick r:id="rId4"/>
              </a:rPr>
              <a:t>issue)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 documented PR (</a:t>
            </a:r>
            <a:r>
              <a:rPr lang="en-US" dirty="0">
                <a:hlinkClick r:id="rId5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Reviewer change requested (</a:t>
            </a:r>
            <a:r>
              <a:rPr lang="en-US" dirty="0">
                <a:hlinkClick r:id="rId6"/>
              </a:rPr>
              <a:t>issue</a:t>
            </a:r>
            <a:r>
              <a:rPr lang="en-US" dirty="0"/>
              <a:t>)</a:t>
            </a:r>
            <a:endParaRPr lang="en-US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/>
              </a:rPr>
              <a:t>Resolve comments to keep PR clean (</a:t>
            </a:r>
            <a:r>
              <a:rPr lang="en-US" dirty="0">
                <a:cs typeface="Calibri" panose="020F0502020204030204"/>
                <a:hlinkClick r:id="rId7"/>
              </a:rPr>
              <a:t>comment)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Codeowners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repo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Text vs Binary (</a:t>
            </a:r>
            <a:r>
              <a:rPr lang="en-US" dirty="0">
                <a:hlinkClick r:id="rId9"/>
              </a:rPr>
              <a:t>issue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0" name="Picture 30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6CD294D-8C0A-4FE2-B581-CE2A48F31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5728" y="1628240"/>
            <a:ext cx="3336560" cy="2164962"/>
          </a:xfrm>
          <a:prstGeom prst="rect">
            <a:avLst/>
          </a:prstGeom>
        </p:spPr>
      </p:pic>
      <p:pic>
        <p:nvPicPr>
          <p:cNvPr id="31" name="Picture 3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6AA8A9-FC4E-4260-B8FB-8B5E327A3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0907" y="2355754"/>
            <a:ext cx="3311577" cy="2515000"/>
          </a:xfrm>
          <a:prstGeom prst="rect">
            <a:avLst/>
          </a:prstGeom>
        </p:spPr>
      </p:pic>
      <p:pic>
        <p:nvPicPr>
          <p:cNvPr id="32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E05561-EB9F-407A-9A48-C571CA913D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5728" y="4243163"/>
            <a:ext cx="3355298" cy="2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8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4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8B39-E802-4BD5-B512-C50F24AE2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740" y="226328"/>
            <a:ext cx="9122055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dirty="0">
                <a:cs typeface="Calibri Light"/>
              </a:rPr>
              <a:t>Let's do a practical example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6EB3E6-CCBF-4328-9C0F-971A6F37326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graphicFrame>
        <p:nvGraphicFramePr>
          <p:cNvPr id="3" name="TextBox 52">
            <a:extLst>
              <a:ext uri="{FF2B5EF4-FFF2-40B4-BE49-F238E27FC236}">
                <a16:creationId xmlns:a16="http://schemas.microsoft.com/office/drawing/2014/main" id="{0E3D3D03-015C-48AF-AA2A-863788B90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902795"/>
              </p:ext>
            </p:extLst>
          </p:nvPr>
        </p:nvGraphicFramePr>
        <p:xfrm>
          <a:off x="838200" y="1276692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A340296-8874-4F0D-9F91-E8C4CEBABB49}"/>
              </a:ext>
            </a:extLst>
          </p:cNvPr>
          <p:cNvSpPr txBox="1"/>
          <p:nvPr/>
        </p:nvSpPr>
        <p:spPr>
          <a:xfrm>
            <a:off x="9846039" y="52240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7"/>
              </a:rPr>
              <a:t>github docs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A3E11-ED1B-4B57-9AE0-125EAA7B3F61}"/>
              </a:ext>
            </a:extLst>
          </p:cNvPr>
          <p:cNvSpPr txBox="1"/>
          <p:nvPr/>
        </p:nvSpPr>
        <p:spPr>
          <a:xfrm>
            <a:off x="764498" y="15077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Open a PR</a:t>
            </a:r>
          </a:p>
        </p:txBody>
      </p:sp>
      <p:graphicFrame>
        <p:nvGraphicFramePr>
          <p:cNvPr id="85" name="TextBox 52">
            <a:extLst>
              <a:ext uri="{FF2B5EF4-FFF2-40B4-BE49-F238E27FC236}">
                <a16:creationId xmlns:a16="http://schemas.microsoft.com/office/drawing/2014/main" id="{01320025-C178-49B3-B1EE-9CA5A7106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039956"/>
              </p:ext>
            </p:extLst>
          </p:nvPr>
        </p:nvGraphicFramePr>
        <p:xfrm>
          <a:off x="800724" y="3762561"/>
          <a:ext cx="8185880" cy="315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28B3304-172D-47E2-8A23-C2BC1BFF48F3}"/>
              </a:ext>
            </a:extLst>
          </p:cNvPr>
          <p:cNvSpPr txBox="1"/>
          <p:nvPr/>
        </p:nvSpPr>
        <p:spPr>
          <a:xfrm>
            <a:off x="764497" y="3899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Review and Merge a PR</a:t>
            </a:r>
          </a:p>
        </p:txBody>
      </p:sp>
      <p:pic>
        <p:nvPicPr>
          <p:cNvPr id="2796" name="Picture 2796" descr="A picture containing shape&#10;&#10;Description automatically generated">
            <a:extLst>
              <a:ext uri="{FF2B5EF4-FFF2-40B4-BE49-F238E27FC236}">
                <a16:creationId xmlns:a16="http://schemas.microsoft.com/office/drawing/2014/main" id="{AC0CFA6C-CE88-41B9-8DED-4513040EA6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7432" y="2693232"/>
            <a:ext cx="1768840" cy="2333469"/>
          </a:xfrm>
          <a:prstGeom prst="rect">
            <a:avLst/>
          </a:prstGeom>
        </p:spPr>
      </p:pic>
      <p:pic>
        <p:nvPicPr>
          <p:cNvPr id="2798" name="Picture 4" descr="Logo&#10;&#10;Description automatically generated">
            <a:extLst>
              <a:ext uri="{FF2B5EF4-FFF2-40B4-BE49-F238E27FC236}">
                <a16:creationId xmlns:a16="http://schemas.microsoft.com/office/drawing/2014/main" id="{37A27C89-2CE1-4DCA-A27C-7B08EAECB7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9124" y="371248"/>
            <a:ext cx="1566845" cy="866013"/>
          </a:xfrm>
          <a:prstGeom prst="rect">
            <a:avLst/>
          </a:prstGeom>
        </p:spPr>
      </p:pic>
      <p:pic>
        <p:nvPicPr>
          <p:cNvPr id="2800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7505B79-6ED1-442D-A0A1-82E2239DFC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3893" y="124450"/>
            <a:ext cx="1330378" cy="13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GitHub Pull Requests hands-on</vt:lpstr>
      <vt:lpstr>PR - how do they work and why to use them</vt:lpstr>
      <vt:lpstr>Branch and Fork - definition</vt:lpstr>
      <vt:lpstr>PR  - main topics  </vt:lpstr>
      <vt:lpstr>The real world, practical examples</vt:lpstr>
      <vt:lpstr>Let's do a practical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revision>637</cp:revision>
  <dcterms:created xsi:type="dcterms:W3CDTF">2020-11-27T13:35:38Z</dcterms:created>
  <dcterms:modified xsi:type="dcterms:W3CDTF">2020-12-03T17:08:33Z</dcterms:modified>
</cp:coreProperties>
</file>