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70"/>
  </p:normalViewPr>
  <p:slideViewPr>
    <p:cSldViewPr snapToGrid="0" snapToObjects="1">
      <p:cViewPr varScale="1">
        <p:scale>
          <a:sx n="199" d="100"/>
          <a:sy n="199" d="100"/>
        </p:scale>
        <p:origin x="2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9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2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6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>
            <a:extLst>
              <a:ext uri="{FF2B5EF4-FFF2-40B4-BE49-F238E27FC236}">
                <a16:creationId xmlns:a16="http://schemas.microsoft.com/office/drawing/2014/main" id="{C2086CEE-E9BD-494E-B2B8-D293F077C4C9}"/>
              </a:ext>
            </a:extLst>
          </p:cNvPr>
          <p:cNvSpPr/>
          <p:nvPr/>
        </p:nvSpPr>
        <p:spPr>
          <a:xfrm>
            <a:off x="4258674" y="2883877"/>
            <a:ext cx="869639" cy="869639"/>
          </a:xfrm>
          <a:prstGeom prst="plus">
            <a:avLst>
              <a:gd name="adj" fmla="val 441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B6A10B-DA2F-B448-A9C9-8E07B00D9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3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FCAA27-27AB-B44E-9684-13BE7E12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BB362-ED27-354A-9E2E-48B11A6C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5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EA43-4F67-074E-99EA-572C3ADA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DA8B-3188-0C45-BE20-C9212ED31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EC18F-3156-5B47-932A-C7735756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6012B5-A355-CE4F-ABEE-4A8B362D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EA43-4F67-074E-99EA-572C3ADA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DA8B-3188-0C45-BE20-C9212ED31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EC18F-3156-5B47-932A-C7735756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6D81DC-CFA4-4A45-AF86-FB5721BDAC46}"/>
              </a:ext>
            </a:extLst>
          </p:cNvPr>
          <p:cNvSpPr txBox="1"/>
          <p:nvPr/>
        </p:nvSpPr>
        <p:spPr>
          <a:xfrm>
            <a:off x="658624" y="1355614"/>
            <a:ext cx="7903485" cy="2158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dirty="0">
                <a:latin typeface="Helvetica" pitchFamily="2" charset="0"/>
              </a:rPr>
              <a:t>Was the vertical red bar more </a:t>
            </a:r>
            <a:r>
              <a:rPr lang="en-US" sz="3600">
                <a:latin typeface="Helvetica" pitchFamily="2" charset="0"/>
              </a:rPr>
              <a:t>present on </a:t>
            </a:r>
            <a:r>
              <a:rPr lang="en-US" sz="3600" dirty="0">
                <a:latin typeface="Helvetica" pitchFamily="2" charset="0"/>
              </a:rPr>
              <a:t>the LEFT </a:t>
            </a:r>
            <a:r>
              <a:rPr lang="en-US" sz="3600">
                <a:latin typeface="Helvetica" pitchFamily="2" charset="0"/>
              </a:rPr>
              <a:t>or on </a:t>
            </a:r>
            <a:r>
              <a:rPr lang="en-US" sz="3600" dirty="0">
                <a:latin typeface="Helvetica" pitchFamily="2" charset="0"/>
              </a:rPr>
              <a:t>the RIGHT?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2B35D-1CFD-C84F-A2CA-3C6A7D4F9244}"/>
              </a:ext>
            </a:extLst>
          </p:cNvPr>
          <p:cNvSpPr txBox="1"/>
          <p:nvPr/>
        </p:nvSpPr>
        <p:spPr>
          <a:xfrm>
            <a:off x="895217" y="5620683"/>
            <a:ext cx="108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Certainly </a:t>
            </a:r>
            <a:br>
              <a:rPr lang="en-US" dirty="0"/>
            </a:br>
            <a:r>
              <a:rPr lang="en-US" dirty="0"/>
              <a:t>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CB12A-0413-1D47-88DD-BFFA90151B50}"/>
              </a:ext>
            </a:extLst>
          </p:cNvPr>
          <p:cNvSpPr txBox="1"/>
          <p:nvPr/>
        </p:nvSpPr>
        <p:spPr>
          <a:xfrm>
            <a:off x="2949952" y="5620682"/>
            <a:ext cx="103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Maybe</a:t>
            </a:r>
            <a:br>
              <a:rPr lang="en-US" dirty="0"/>
            </a:br>
            <a:r>
              <a:rPr lang="en-US" dirty="0"/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B99FA-C8CD-0D4E-AACA-53AED1927D02}"/>
              </a:ext>
            </a:extLst>
          </p:cNvPr>
          <p:cNvSpPr txBox="1"/>
          <p:nvPr/>
        </p:nvSpPr>
        <p:spPr>
          <a:xfrm>
            <a:off x="4953532" y="5620682"/>
            <a:ext cx="103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Maybe</a:t>
            </a:r>
            <a:br>
              <a:rPr lang="en-US" dirty="0"/>
            </a:br>
            <a:r>
              <a:rPr lang="en-US" dirty="0"/>
              <a:t>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01905-BBE7-584C-866B-B40857639A2C}"/>
              </a:ext>
            </a:extLst>
          </p:cNvPr>
          <p:cNvSpPr txBox="1"/>
          <p:nvPr/>
        </p:nvSpPr>
        <p:spPr>
          <a:xfrm>
            <a:off x="6957112" y="5620682"/>
            <a:ext cx="103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Certainly</a:t>
            </a:r>
            <a:br>
              <a:rPr lang="en-US" dirty="0"/>
            </a:br>
            <a:r>
              <a:rPr lang="en-US" dirty="0"/>
              <a:t>RIGHT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B2B41-9F2A-E444-B10A-CFDE23AEA678}"/>
              </a:ext>
            </a:extLst>
          </p:cNvPr>
          <p:cNvSpPr/>
          <p:nvPr/>
        </p:nvSpPr>
        <p:spPr>
          <a:xfrm>
            <a:off x="1234117" y="5013216"/>
            <a:ext cx="409248" cy="4156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73C31B-4720-5C44-A65E-16373779B776}"/>
              </a:ext>
            </a:extLst>
          </p:cNvPr>
          <p:cNvSpPr/>
          <p:nvPr/>
        </p:nvSpPr>
        <p:spPr>
          <a:xfrm>
            <a:off x="3263275" y="5013216"/>
            <a:ext cx="409248" cy="4156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9C1E-286A-D44E-A951-51D67B225C04}"/>
              </a:ext>
            </a:extLst>
          </p:cNvPr>
          <p:cNvSpPr/>
          <p:nvPr/>
        </p:nvSpPr>
        <p:spPr>
          <a:xfrm>
            <a:off x="5266855" y="5013216"/>
            <a:ext cx="409248" cy="4156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40821E-82F1-D440-A8DA-03B39A46F1C7}"/>
              </a:ext>
            </a:extLst>
          </p:cNvPr>
          <p:cNvSpPr/>
          <p:nvPr/>
        </p:nvSpPr>
        <p:spPr>
          <a:xfrm>
            <a:off x="7270435" y="5013216"/>
            <a:ext cx="409248" cy="4156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19</Words>
  <Application>Microsoft Macintosh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Valeriani</dc:creator>
  <cp:lastModifiedBy>Davide Valeriani</cp:lastModifiedBy>
  <cp:revision>5</cp:revision>
  <dcterms:created xsi:type="dcterms:W3CDTF">2019-02-19T23:37:58Z</dcterms:created>
  <dcterms:modified xsi:type="dcterms:W3CDTF">2019-02-22T19:29:43Z</dcterms:modified>
</cp:coreProperties>
</file>