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70"/>
  </p:normalViewPr>
  <p:slideViewPr>
    <p:cSldViewPr snapToGrid="0" snapToObjects="1">
      <p:cViewPr varScale="1">
        <p:scale>
          <a:sx n="199" d="100"/>
          <a:sy n="199" d="100"/>
        </p:scale>
        <p:origin x="2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9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3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86EBF-9C5C-1A43-980C-17F345D77D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217B-BA85-3648-B23E-5C9BBF0B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6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00" advClick="0" advTm="600"/>
    </mc:Choice>
    <mc:Fallback xmlns="">
      <p:transition spd="med" advClick="0" advTm="6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C2086CEE-E9BD-494E-B2B8-D293F077C4C9}"/>
              </a:ext>
            </a:extLst>
          </p:cNvPr>
          <p:cNvSpPr/>
          <p:nvPr/>
        </p:nvSpPr>
        <p:spPr>
          <a:xfrm>
            <a:off x="4258674" y="2883877"/>
            <a:ext cx="869639" cy="869639"/>
          </a:xfrm>
          <a:prstGeom prst="plus">
            <a:avLst>
              <a:gd name="adj" fmla="val 4411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39">
            <a:hlinkClick r:id="" action="ppaction://media"/>
            <a:extLst>
              <a:ext uri="{FF2B5EF4-FFF2-40B4-BE49-F238E27FC236}">
                <a16:creationId xmlns:a16="http://schemas.microsoft.com/office/drawing/2014/main" id="{0EB725F7-CDB6-7E40-AB09-8748A14D76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52420" y="2859888"/>
            <a:ext cx="1194166" cy="119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 advTm="4000"/>
    </mc:Choice>
    <mc:Fallback xmlns="">
      <p:transition spd="med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repeatCount="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6D81DC-CFA4-4A45-AF86-FB5721BDAC46}"/>
              </a:ext>
            </a:extLst>
          </p:cNvPr>
          <p:cNvSpPr txBox="1"/>
          <p:nvPr/>
        </p:nvSpPr>
        <p:spPr>
          <a:xfrm>
            <a:off x="658624" y="1355614"/>
            <a:ext cx="7903485" cy="215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dirty="0">
                <a:latin typeface="Helvetica" pitchFamily="2" charset="0"/>
              </a:rPr>
              <a:t>Were there more LOW-PITCH tones or HIGH-PITCH tones?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26030-1F13-624C-8D7D-1E1EEC82F214}"/>
              </a:ext>
            </a:extLst>
          </p:cNvPr>
          <p:cNvSpPr txBox="1"/>
          <p:nvPr/>
        </p:nvSpPr>
        <p:spPr>
          <a:xfrm>
            <a:off x="895217" y="5620683"/>
            <a:ext cx="108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Certainly </a:t>
            </a:r>
            <a:br>
              <a:rPr lang="en-US" dirty="0"/>
            </a:br>
            <a:r>
              <a:rPr lang="en-US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785B4-C8EB-C847-8967-CBC2E31B4D0D}"/>
              </a:ext>
            </a:extLst>
          </p:cNvPr>
          <p:cNvSpPr txBox="1"/>
          <p:nvPr/>
        </p:nvSpPr>
        <p:spPr>
          <a:xfrm>
            <a:off x="294995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Maybe</a:t>
            </a:r>
            <a:br>
              <a:rPr lang="en-US" dirty="0"/>
            </a:br>
            <a:r>
              <a:rPr lang="en-US" dirty="0"/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3B78FF-53A0-E942-97D0-C7B9E7DBAF86}"/>
              </a:ext>
            </a:extLst>
          </p:cNvPr>
          <p:cNvSpPr txBox="1"/>
          <p:nvPr/>
        </p:nvSpPr>
        <p:spPr>
          <a:xfrm>
            <a:off x="495353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Maybe</a:t>
            </a:r>
            <a:br>
              <a:rPr lang="en-US" dirty="0"/>
            </a:br>
            <a:r>
              <a:rPr lang="en-US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FE8C89-D703-2449-AC34-4BC3A372D742}"/>
              </a:ext>
            </a:extLst>
          </p:cNvPr>
          <p:cNvSpPr txBox="1"/>
          <p:nvPr/>
        </p:nvSpPr>
        <p:spPr>
          <a:xfrm>
            <a:off x="6957112" y="5620682"/>
            <a:ext cx="103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Certainly</a:t>
            </a:r>
            <a:br>
              <a:rPr lang="en-US" dirty="0"/>
            </a:br>
            <a:r>
              <a:rPr lang="en-US" dirty="0"/>
              <a:t>HIGH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0DEDD-E5E7-AF4E-9EF4-429138718FC8}"/>
              </a:ext>
            </a:extLst>
          </p:cNvPr>
          <p:cNvSpPr/>
          <p:nvPr/>
        </p:nvSpPr>
        <p:spPr>
          <a:xfrm>
            <a:off x="1234117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7E76EB-2C3B-CF43-A139-9F4B3D8C106C}"/>
              </a:ext>
            </a:extLst>
          </p:cNvPr>
          <p:cNvSpPr/>
          <p:nvPr/>
        </p:nvSpPr>
        <p:spPr>
          <a:xfrm>
            <a:off x="326327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F0AE7-2F7B-BE42-9700-B7C9F7938A4C}"/>
              </a:ext>
            </a:extLst>
          </p:cNvPr>
          <p:cNvSpPr/>
          <p:nvPr/>
        </p:nvSpPr>
        <p:spPr>
          <a:xfrm>
            <a:off x="526685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71ABC-3D77-F543-A2C0-1B5F932D690E}"/>
              </a:ext>
            </a:extLst>
          </p:cNvPr>
          <p:cNvSpPr/>
          <p:nvPr/>
        </p:nvSpPr>
        <p:spPr>
          <a:xfrm>
            <a:off x="7270435" y="5013216"/>
            <a:ext cx="409248" cy="4156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</Words>
  <Application>Microsoft Macintosh PowerPoint</Application>
  <PresentationFormat>On-screen Show (4:3)</PresentationFormat>
  <Paragraphs>5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Valeriani</dc:creator>
  <cp:lastModifiedBy>Davide Valeriani</cp:lastModifiedBy>
  <cp:revision>5</cp:revision>
  <dcterms:created xsi:type="dcterms:W3CDTF">2019-02-19T23:37:58Z</dcterms:created>
  <dcterms:modified xsi:type="dcterms:W3CDTF">2019-02-22T19:30:26Z</dcterms:modified>
</cp:coreProperties>
</file>