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211-E0FA-4120-B4BE-C93AD91C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29E3-4F0A-435A-B101-EDF366758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E823-F0A5-4A26-A589-C335777F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4404-D51D-45AA-81CD-47AB1D7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0FA2-9651-4037-A330-01F1602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46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64B4-77DA-4730-BC58-862F973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16D22-944A-4D14-ADB0-01D6E47B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AD65-4B58-4742-92B1-1B0FE408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8257-9E7F-4E5A-98A4-AA87647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4179-F3F5-4D82-A8B5-6F3D0363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79B84-714E-4A84-8E92-4909AE79D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421A-6109-4313-B524-8239CBB7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2D3B-1A6F-4AF5-9C08-5C024BA6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B133-2B9B-490E-B8CE-25F63BAD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978A-7AB9-4A73-8480-3F12FED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8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A67C-8E2A-49A4-B816-4829525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373-A14B-47FA-B818-5221241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DC79-F7DF-41BC-8082-404D2E69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B104-9F45-41C1-A5AA-C57FB04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8684-D9EB-4AD2-AF15-24BA5B05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5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841D-F762-4B94-A7D1-526045BE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1FAE-4CE6-451F-A4FF-C1232EC3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15A2-B566-40E0-AE0A-6B43F63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7C27-F252-421C-A1DD-148E7857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82F0-A74C-4DAF-8575-395C349C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412-0FCF-4887-AF13-B0CF7F3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99B7-7E69-4FFC-908A-84D317CC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3246-1FAF-402F-B2FC-71CB211F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D020-202E-4007-8153-75607861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60D-B265-4B8C-B12A-B713CCAB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1F38-6004-4D88-97D3-47F4C650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2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4C44-66AF-4FBD-9B75-7960F467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CDED-091B-4775-BB5D-61E55E28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D979-4E90-492F-A9CE-7421CD60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EFF6E-6C3F-4B6B-8AF8-82BEDD7FB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599D1-82F6-492B-AD99-A8392115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1747B-B279-4C51-B787-2B7C86A1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2D8EB-47C9-42D0-9D41-0811BA92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B660-6041-41A5-98D2-CDA8786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14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A662-FD40-4795-B540-AC925643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02851-EFE1-46EA-B93E-4829F446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29FC-8384-4D55-81BB-20A96577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6E05C-BCE9-4A83-91F8-55ACF02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11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64B6-4C79-4074-A8FE-E5236149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98D27-987B-466D-9405-31D89166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815-7DA6-4619-AF94-1DA9A916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8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39DE-0320-4E90-A605-0E12FEF3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AF09-23A3-4AD3-904A-DCE3BB53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1BBD-8E19-42D7-886A-40D3E1C7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9094-C05E-4CFD-B4BA-E8E09636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5BD44-F2BA-47AC-888C-DFB8066E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F364-334D-4BCB-BB1F-4FC6D39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63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0A72-ADDE-4DC7-B9BE-9393070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4ECCF-B798-4E26-AA4F-3B28A80E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FD1B1-4417-447D-917B-F2C0A0E4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07CF-D9C3-4414-83A1-FC8D64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4F2ED-ABA3-487B-8864-83D5302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27D9-AD2B-48F3-80B5-32D4AE6E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72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0FA8-39BB-4E52-A468-16097DEF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2D9A-8782-4200-9F9A-08D2FE75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9844-F7CF-44EC-890E-7A18C3AB5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865E-94F2-4D88-9135-166EB172240A}" type="datetimeFigureOut">
              <a:rPr lang="es-PE" smtClean="0"/>
              <a:t>7/06/2020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4B26-AEE2-4CEB-A942-ACB2A7C6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1404-FF3F-40F7-B0C8-852F290B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5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700812-337C-480A-9E1C-9E32B321C7F8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1F0501-1A95-4163-882E-0C5003E22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74A5F3-6648-470B-999E-A590D12EDC28}"/>
                </a:ext>
              </a:extLst>
            </p:cNvPr>
            <p:cNvGrpSpPr/>
            <p:nvPr/>
          </p:nvGrpSpPr>
          <p:grpSpPr>
            <a:xfrm>
              <a:off x="2920996" y="768087"/>
              <a:ext cx="6350007" cy="1892826"/>
              <a:chOff x="5981435" y="467819"/>
              <a:chExt cx="6350007" cy="189282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EF8256-B6E0-4975-A0EB-5AD5C580F650}"/>
                  </a:ext>
                </a:extLst>
              </p:cNvPr>
              <p:cNvSpPr/>
              <p:nvPr/>
            </p:nvSpPr>
            <p:spPr>
              <a:xfrm>
                <a:off x="5981435" y="790985"/>
                <a:ext cx="6350007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Nova Light" panose="020B0304020202020204" pitchFamily="34" charset="0"/>
                  </a:rPr>
                  <a:t>SQL 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3FC72-9B56-4A31-BB24-013E8D077DFB}"/>
                  </a:ext>
                </a:extLst>
              </p:cNvPr>
              <p:cNvSpPr/>
              <p:nvPr/>
            </p:nvSpPr>
            <p:spPr>
              <a:xfrm>
                <a:off x="6096000" y="467819"/>
                <a:ext cx="2041713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3600" b="1" cap="none" spc="0" dirty="0">
                    <a:ln/>
                    <a:solidFill>
                      <a:schemeClr val="accent3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Microsoft</a:t>
                </a:r>
              </a:p>
            </p:txBody>
          </p:sp>
        </p:grpSp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F2D37D20-8CC9-4F0A-A505-C8BF8D68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01" y="3407806"/>
            <a:ext cx="9715196" cy="1166727"/>
          </a:xfrm>
        </p:spPr>
        <p:txBody>
          <a:bodyPr>
            <a:normAutofit/>
          </a:bodyPr>
          <a:lstStyle/>
          <a:p>
            <a:r>
              <a:rPr lang="es-MX" sz="4400" b="1" dirty="0">
                <a:latin typeface="+mn-lt"/>
              </a:rPr>
              <a:t>Capacitación en Tecnologías .NET </a:t>
            </a:r>
            <a:endParaRPr lang="es-MX" sz="4400" dirty="0">
              <a:latin typeface="+mn-lt"/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CC3950E8-1AE4-4B22-8740-96763500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201" y="4511748"/>
            <a:ext cx="5183596" cy="1511559"/>
          </a:xfrm>
        </p:spPr>
        <p:txBody>
          <a:bodyPr>
            <a:normAutofit/>
          </a:bodyPr>
          <a:lstStyle/>
          <a:p>
            <a:endParaRPr lang="es-MX" dirty="0"/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SQL SERVER DESDE CERO</a:t>
            </a:r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Sesión 04</a:t>
            </a:r>
          </a:p>
          <a:p>
            <a:pPr>
              <a:spcBef>
                <a:spcPct val="20000"/>
              </a:spcBef>
            </a:pPr>
            <a:endParaRPr lang="es-MX" sz="3000" b="1" dirty="0">
              <a:solidFill>
                <a:schemeClr val="tx1">
                  <a:tint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lang="es-MX" sz="3000" b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A7650980-548E-4569-B499-0A86407F8BA4}"/>
              </a:ext>
            </a:extLst>
          </p:cNvPr>
          <p:cNvSpPr txBox="1"/>
          <p:nvPr/>
        </p:nvSpPr>
        <p:spPr>
          <a:xfrm>
            <a:off x="4171337" y="6311386"/>
            <a:ext cx="384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Expositor: Fernando Valverde Uchoffen</a:t>
            </a:r>
          </a:p>
        </p:txBody>
      </p:sp>
    </p:spTree>
    <p:extLst>
      <p:ext uri="{BB962C8B-B14F-4D97-AF65-F5344CB8AC3E}">
        <p14:creationId xmlns:p14="http://schemas.microsoft.com/office/powerpoint/2010/main" val="311621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50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Implementación de Consultas</a:t>
            </a:r>
          </a:p>
        </p:txBody>
      </p:sp>
    </p:spTree>
    <p:extLst>
      <p:ext uri="{BB962C8B-B14F-4D97-AF65-F5344CB8AC3E}">
        <p14:creationId xmlns:p14="http://schemas.microsoft.com/office/powerpoint/2010/main" val="367107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22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Office Theme</vt:lpstr>
      <vt:lpstr>Capacitación en Tecnologías .NET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Valverde</dc:creator>
  <cp:lastModifiedBy>Fernando Valverde</cp:lastModifiedBy>
  <cp:revision>107</cp:revision>
  <dcterms:created xsi:type="dcterms:W3CDTF">2020-05-08T07:31:20Z</dcterms:created>
  <dcterms:modified xsi:type="dcterms:W3CDTF">2020-06-07T21:05:08Z</dcterms:modified>
</cp:coreProperties>
</file>