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841-B38E-9A45-B8FA-9AEEFAF2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B5FB-F4A2-BD4C-92A1-BC654667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67D0-3BF8-8344-AA70-08253FA6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681E-1CAE-2C4E-A19E-7BFE55C5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C87C-E344-6843-9875-42B3869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ED3E-AFB3-1C4B-ACCB-8836F6DA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8365-F86A-8341-9BA6-048896121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A4A6-D2AD-A74E-A6E4-02493AE5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A5C5-8F12-BC43-B2FB-26650E7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4C2A-973B-D542-84F9-CC7929FB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682FA-A2A5-3D4E-BCB2-132A73523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34C4-6124-9448-A7AF-741F02A7C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505B-0516-6345-8FA9-33B8D150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643A-5037-6743-BEB1-50FD708F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2507-F547-F047-A9D8-7BD21B6E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86C0-36BF-BE43-83CD-FA9CB2F6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9156-252F-7543-92EF-E5933F40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6227-C44D-574A-A4AB-A64DC6CB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5B4A-423A-1740-9A2B-6FF79945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6107-08BD-504D-9C1E-741D778E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1531-FE51-0F4D-B13E-B3939A4F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25F8-5F8E-394E-8120-0C5DB0F6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6BE6-E06B-4B4E-AF6A-CEE76D12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08D4-0512-DC49-9C92-69FF3870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358B-6E62-964E-8545-CCC06389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C319-958B-7441-A6BC-B647402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297C-06AB-CB4D-ACAB-E067611CA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C422E-F1D5-DE42-8929-3522A5F7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89C5-EEFE-314D-848C-A526156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61E60-2BF6-374E-9446-378A0D4D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DAFC-EF04-2144-858E-C534D14D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78C6-A9DE-914C-B303-BEF6F1F3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D242-439D-B24B-8F65-61D56F00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1B23-0BC5-4747-9431-E54C8A52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7EA-4AB0-5144-9D4E-AAA8BEA7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B49EC-6EE5-8D49-8357-81AE5452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82D3-D284-5842-91C2-1C4375AB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3AAEE-09F0-0044-A043-D22A978C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F0A60-0170-814C-BD46-4D02A26F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1B25-69EA-8E49-9B1A-90A560D5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09B-6EE1-454A-94F7-5E4E9D9B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7621A-D35D-C245-B77B-E16E3F67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6B776-55BC-2D41-A9CA-F11969F7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33F7-D7BF-594A-B400-62A49315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F0AF7-71F8-074F-9990-18D7960C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C4A8-0BB1-2740-B505-DCF84AEB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685-DCCE-294F-8CBE-5FECF1D3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D0F5-8F8A-0C48-9B78-2B066C07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CF0F9-3F66-F343-9917-E6DA935B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F0ACF-5A16-0A49-84A3-939C0671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869F-A247-FF49-91DE-442CFE96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6731-F180-384D-A51B-EF4EDEDB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92AC-DA63-D94E-9D75-7967349D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DB2C1-C5AA-9A48-97E3-BD32F16D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0ED46-1A34-2143-891C-FA3B83C3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18C71-5264-0440-BB8E-720B96F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B69B0-6910-2D47-A6E4-E7DC5A6A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0AD7-3DD9-9645-8EF0-9A9A7F92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E7E2A-2DCC-2A4F-BE0F-1529911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AAF5-C9FF-AD4D-903F-98C547AE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F445-3004-7241-8442-95B41D19E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6E60-7BD7-AA44-8781-E571294FE3D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D11D-68E6-984E-BBFF-9B967E1B1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5589-6487-3841-BDBE-73186EAE8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28DD-2B22-3242-B396-A28B8358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CDE42DB-CD8E-5B40-BD85-1D3961B71415}"/>
              </a:ext>
            </a:extLst>
          </p:cNvPr>
          <p:cNvSpPr/>
          <p:nvPr/>
        </p:nvSpPr>
        <p:spPr>
          <a:xfrm>
            <a:off x="150606" y="252805"/>
            <a:ext cx="11930231" cy="6605195"/>
          </a:xfrm>
          <a:prstGeom prst="rect">
            <a:avLst/>
          </a:prstGeom>
          <a:solidFill>
            <a:srgbClr val="FFF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CF03B-6824-F643-9BA3-045A807854FC}"/>
              </a:ext>
            </a:extLst>
          </p:cNvPr>
          <p:cNvSpPr/>
          <p:nvPr/>
        </p:nvSpPr>
        <p:spPr>
          <a:xfrm>
            <a:off x="2151529" y="3141233"/>
            <a:ext cx="763793" cy="7637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C6F1AC-13B5-D446-BADA-CDE522A321FA}"/>
              </a:ext>
            </a:extLst>
          </p:cNvPr>
          <p:cNvSpPr/>
          <p:nvPr/>
        </p:nvSpPr>
        <p:spPr>
          <a:xfrm>
            <a:off x="5219251" y="2260899"/>
            <a:ext cx="763793" cy="7637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F0E3FB-9023-FB40-A161-E1CB4DB57E27}"/>
              </a:ext>
            </a:extLst>
          </p:cNvPr>
          <p:cNvSpPr/>
          <p:nvPr/>
        </p:nvSpPr>
        <p:spPr>
          <a:xfrm>
            <a:off x="7602069" y="3141233"/>
            <a:ext cx="763793" cy="7637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002564-7ECB-E94D-B6BD-1B52CE4D96CF}"/>
              </a:ext>
            </a:extLst>
          </p:cNvPr>
          <p:cNvCxnSpPr>
            <a:stCxn id="4" idx="6"/>
          </p:cNvCxnSpPr>
          <p:nvPr/>
        </p:nvCxnSpPr>
        <p:spPr>
          <a:xfrm>
            <a:off x="2915322" y="3523130"/>
            <a:ext cx="1398494" cy="161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61865-0579-A948-8E4A-25707629E6B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313816" y="2912837"/>
            <a:ext cx="1017290" cy="62642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94C9EF-B982-574D-86F1-44ADBC9BAD2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313816" y="3523130"/>
            <a:ext cx="3288253" cy="161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A7F77A-CFB2-A541-B517-D410C56651C7}"/>
              </a:ext>
            </a:extLst>
          </p:cNvPr>
          <p:cNvSpPr txBox="1"/>
          <p:nvPr/>
        </p:nvSpPr>
        <p:spPr>
          <a:xfrm>
            <a:off x="4556525" y="271810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FFF54-FD36-A14F-A70F-30ED02A37E01}"/>
              </a:ext>
            </a:extLst>
          </p:cNvPr>
          <p:cNvSpPr txBox="1"/>
          <p:nvPr/>
        </p:nvSpPr>
        <p:spPr>
          <a:xfrm>
            <a:off x="4943418" y="320290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24BF2A-34E8-B84B-BA78-A01AF0236D6D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>
            <a:off x="2915322" y="3523130"/>
            <a:ext cx="4798602" cy="27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DB96A0-C306-B549-AD87-8393F17D07F3}"/>
              </a:ext>
            </a:extLst>
          </p:cNvPr>
          <p:cNvSpPr txBox="1"/>
          <p:nvPr/>
        </p:nvSpPr>
        <p:spPr>
          <a:xfrm>
            <a:off x="4844962" y="365761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p=1.0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249D8-4EA0-624D-9296-DDF5D18C17B3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983044" y="2642796"/>
            <a:ext cx="1730880" cy="61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436307-6D4A-FE47-AD23-F9A52EB950D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57942" y="2796430"/>
            <a:ext cx="1755982" cy="45665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8DBADA-EA3E-7B4F-AA54-ECEC1BCA2BAF}"/>
              </a:ext>
            </a:extLst>
          </p:cNvPr>
          <p:cNvSpPr txBox="1"/>
          <p:nvPr/>
        </p:nvSpPr>
        <p:spPr>
          <a:xfrm>
            <a:off x="7047574" y="266308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p=1.0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8689C8A-0CAE-B04F-A278-30A3E3857865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5337789" y="1258850"/>
            <a:ext cx="111855" cy="5180499"/>
          </a:xfrm>
          <a:prstGeom prst="curvedConnector3">
            <a:avLst>
              <a:gd name="adj1" fmla="val -406339"/>
            </a:avLst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9CF5969-9EF2-BF45-8AE7-2C62BCBE2B53}"/>
              </a:ext>
            </a:extLst>
          </p:cNvPr>
          <p:cNvCxnSpPr>
            <a:cxnSpLocks/>
          </p:cNvCxnSpPr>
          <p:nvPr/>
        </p:nvCxnSpPr>
        <p:spPr>
          <a:xfrm rot="5400000" flipH="1">
            <a:off x="5337788" y="1295394"/>
            <a:ext cx="111855" cy="5180499"/>
          </a:xfrm>
          <a:prstGeom prst="curvedConnector3">
            <a:avLst>
              <a:gd name="adj1" fmla="val -5025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6DC9D4-C62A-3D4F-A267-2A314076DB9E}"/>
              </a:ext>
            </a:extLst>
          </p:cNvPr>
          <p:cNvSpPr txBox="1"/>
          <p:nvPr/>
        </p:nvSpPr>
        <p:spPr>
          <a:xfrm>
            <a:off x="2201665" y="391221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p=1.0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5D0F23C-93E4-9F40-B059-DC1294FD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86" y="3333996"/>
            <a:ext cx="479297" cy="4229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F122D10-1B10-8841-B859-A9E820B4F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17" y="2371367"/>
            <a:ext cx="517247" cy="4984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4EAE73C-89A4-8D46-A149-A0DD563AD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31" y="3339550"/>
            <a:ext cx="491184" cy="4250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62394A4-6C9C-C942-952F-7D75C7C0E7EB}"/>
              </a:ext>
            </a:extLst>
          </p:cNvPr>
          <p:cNvSpPr txBox="1"/>
          <p:nvPr/>
        </p:nvSpPr>
        <p:spPr>
          <a:xfrm>
            <a:off x="3479368" y="382971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p=1.0</a:t>
            </a:r>
          </a:p>
        </p:txBody>
      </p:sp>
    </p:spTree>
    <p:extLst>
      <p:ext uri="{BB962C8B-B14F-4D97-AF65-F5344CB8AC3E}">
        <p14:creationId xmlns:p14="http://schemas.microsoft.com/office/powerpoint/2010/main" val="173061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14397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Heidecke, Johannes</dc:creator>
  <cp:lastModifiedBy>Heidecke, Johannes</cp:lastModifiedBy>
  <cp:revision>4</cp:revision>
  <dcterms:created xsi:type="dcterms:W3CDTF">2018-02-07T13:58:40Z</dcterms:created>
  <dcterms:modified xsi:type="dcterms:W3CDTF">2018-02-17T13:56:10Z</dcterms:modified>
</cp:coreProperties>
</file>