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63" r:id="rId2"/>
    <p:sldId id="258" r:id="rId3"/>
    <p:sldId id="264" r:id="rId4"/>
    <p:sldId id="267" r:id="rId5"/>
    <p:sldId id="268" r:id="rId6"/>
    <p:sldId id="279" r:id="rId7"/>
    <p:sldId id="283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69" r:id="rId18"/>
    <p:sldId id="270" r:id="rId19"/>
    <p:sldId id="27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65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00" autoAdjust="0"/>
  </p:normalViewPr>
  <p:slideViewPr>
    <p:cSldViewPr>
      <p:cViewPr varScale="1">
        <p:scale>
          <a:sx n="81" d="100"/>
          <a:sy n="81" d="100"/>
        </p:scale>
        <p:origin x="-76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97CFA-FBC7-4119-95BE-D2423700FF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19FB420-B5AD-41A9-B075-F504177584DE}">
      <dgm:prSet/>
      <dgm:spPr/>
      <dgm:t>
        <a:bodyPr/>
        <a:lstStyle/>
        <a:p>
          <a:pPr rtl="0"/>
          <a:r>
            <a:rPr lang="it-IT" baseline="0" dirty="0" smtClean="0"/>
            <a:t>Cos’è MEF? A cosa serve?</a:t>
          </a:r>
          <a:endParaRPr lang="it-IT" dirty="0"/>
        </a:p>
      </dgm:t>
    </dgm:pt>
    <dgm:pt modelId="{7EBE1CC4-11DE-42CC-BB15-8D73BB37600D}" type="parTrans" cxnId="{510BDF40-35EB-48E5-AFC0-9B3E6343FA4C}">
      <dgm:prSet/>
      <dgm:spPr/>
      <dgm:t>
        <a:bodyPr/>
        <a:lstStyle/>
        <a:p>
          <a:endParaRPr lang="it-IT"/>
        </a:p>
      </dgm:t>
    </dgm:pt>
    <dgm:pt modelId="{8BF69C06-481A-430E-9E99-99D3C092941D}" type="sibTrans" cxnId="{510BDF40-35EB-48E5-AFC0-9B3E6343FA4C}">
      <dgm:prSet/>
      <dgm:spPr/>
      <dgm:t>
        <a:bodyPr/>
        <a:lstStyle/>
        <a:p>
          <a:endParaRPr lang="it-IT"/>
        </a:p>
      </dgm:t>
    </dgm:pt>
    <dgm:pt modelId="{8ACFD48F-A5E3-46AC-B54E-763B99CB9CEA}">
      <dgm:prSet/>
      <dgm:spPr/>
      <dgm:t>
        <a:bodyPr/>
        <a:lstStyle/>
        <a:p>
          <a:pPr rtl="0"/>
          <a:r>
            <a:rPr lang="it-IT" baseline="0" dirty="0" smtClean="0"/>
            <a:t>Pattern e </a:t>
          </a:r>
          <a:r>
            <a:rPr lang="it-IT" baseline="0" dirty="0" err="1" smtClean="0"/>
            <a:t>framework</a:t>
          </a:r>
          <a:r>
            <a:rPr lang="it-IT" baseline="0" dirty="0" smtClean="0"/>
            <a:t> applicativi: </a:t>
          </a:r>
          <a:r>
            <a:rPr lang="it-IT" baseline="0" dirty="0" err="1" smtClean="0"/>
            <a:t>Prism</a:t>
          </a:r>
          <a:r>
            <a:rPr lang="it-IT" baseline="0" dirty="0" smtClean="0"/>
            <a:t>, MEF &amp; </a:t>
          </a:r>
          <a:r>
            <a:rPr lang="it-IT" baseline="0" dirty="0" err="1" smtClean="0"/>
            <a:t>beyond</a:t>
          </a:r>
          <a:endParaRPr lang="it-IT" dirty="0"/>
        </a:p>
      </dgm:t>
    </dgm:pt>
    <dgm:pt modelId="{FD6F6A53-01BE-4C1E-9075-FC689CAA7CAA}" type="parTrans" cxnId="{2C0A3B53-B5FE-40D7-9200-B8B5530F5596}">
      <dgm:prSet/>
      <dgm:spPr/>
      <dgm:t>
        <a:bodyPr/>
        <a:lstStyle/>
        <a:p>
          <a:endParaRPr lang="it-IT"/>
        </a:p>
      </dgm:t>
    </dgm:pt>
    <dgm:pt modelId="{89BBBF39-E93C-412B-8662-3600CB1C2850}" type="sibTrans" cxnId="{2C0A3B53-B5FE-40D7-9200-B8B5530F5596}">
      <dgm:prSet/>
      <dgm:spPr/>
      <dgm:t>
        <a:bodyPr/>
        <a:lstStyle/>
        <a:p>
          <a:endParaRPr lang="it-IT"/>
        </a:p>
      </dgm:t>
    </dgm:pt>
    <dgm:pt modelId="{939C7827-D316-49A6-85EF-26FA8DDB3CA6}">
      <dgm:prSet/>
      <dgm:spPr/>
      <dgm:t>
        <a:bodyPr/>
        <a:lstStyle/>
        <a:p>
          <a:pPr rtl="0"/>
          <a:r>
            <a:rPr lang="it-IT" baseline="0" dirty="0" smtClean="0"/>
            <a:t>Introduzione a MEF: Export, Import, Compose</a:t>
          </a:r>
          <a:endParaRPr lang="it-IT" dirty="0"/>
        </a:p>
      </dgm:t>
    </dgm:pt>
    <dgm:pt modelId="{8F663645-D7EE-482E-8CF5-4C1CA1B24AA5}" type="parTrans" cxnId="{8F131DDE-71B5-4DD8-8549-21612733FA72}">
      <dgm:prSet/>
      <dgm:spPr/>
      <dgm:t>
        <a:bodyPr/>
        <a:lstStyle/>
        <a:p>
          <a:endParaRPr lang="it-IT"/>
        </a:p>
      </dgm:t>
    </dgm:pt>
    <dgm:pt modelId="{BD32A3CC-794A-45BC-880F-9EABF62FA2C3}" type="sibTrans" cxnId="{8F131DDE-71B5-4DD8-8549-21612733FA72}">
      <dgm:prSet/>
      <dgm:spPr/>
      <dgm:t>
        <a:bodyPr/>
        <a:lstStyle/>
        <a:p>
          <a:endParaRPr lang="it-IT"/>
        </a:p>
      </dgm:t>
    </dgm:pt>
    <dgm:pt modelId="{319B8C59-3882-4C74-AFD8-B81393848F12}">
      <dgm:prSet/>
      <dgm:spPr/>
      <dgm:t>
        <a:bodyPr/>
        <a:lstStyle/>
        <a:p>
          <a:pPr rtl="0"/>
          <a:r>
            <a:rPr lang="it-IT" baseline="0" dirty="0" smtClean="0"/>
            <a:t>Custom </a:t>
          </a:r>
          <a:r>
            <a:rPr lang="it-IT" baseline="0" dirty="0" err="1" smtClean="0"/>
            <a:t>Attributes</a:t>
          </a:r>
          <a:r>
            <a:rPr lang="it-IT" baseline="0" dirty="0" smtClean="0"/>
            <a:t> e </a:t>
          </a:r>
          <a:r>
            <a:rPr lang="it-IT" baseline="0" dirty="0" err="1" smtClean="0"/>
            <a:t>Metadata</a:t>
          </a:r>
          <a:endParaRPr lang="it-IT" dirty="0"/>
        </a:p>
      </dgm:t>
    </dgm:pt>
    <dgm:pt modelId="{0068F366-79A1-4D60-A9D2-881F43515766}" type="parTrans" cxnId="{E012FB86-ECEB-4256-9456-B04C72F17CF3}">
      <dgm:prSet/>
      <dgm:spPr/>
      <dgm:t>
        <a:bodyPr/>
        <a:lstStyle/>
        <a:p>
          <a:endParaRPr lang="it-IT"/>
        </a:p>
      </dgm:t>
    </dgm:pt>
    <dgm:pt modelId="{19038C3C-BD46-4404-B2E5-5C4117394B83}" type="sibTrans" cxnId="{E012FB86-ECEB-4256-9456-B04C72F17CF3}">
      <dgm:prSet/>
      <dgm:spPr/>
      <dgm:t>
        <a:bodyPr/>
        <a:lstStyle/>
        <a:p>
          <a:endParaRPr lang="it-IT"/>
        </a:p>
      </dgm:t>
    </dgm:pt>
    <dgm:pt modelId="{2E7997EB-6069-4CA7-AE9E-15CB013452BA}">
      <dgm:prSet/>
      <dgm:spPr/>
      <dgm:t>
        <a:bodyPr/>
        <a:lstStyle/>
        <a:p>
          <a:pPr rtl="0"/>
          <a:r>
            <a:rPr lang="it-IT" baseline="0" dirty="0" smtClean="0"/>
            <a:t>Download dinamico mediante il </a:t>
          </a:r>
          <a:r>
            <a:rPr lang="it-IT" baseline="0" dirty="0" err="1" smtClean="0"/>
            <a:t>DeploymentCatalog</a:t>
          </a:r>
          <a:endParaRPr lang="it-IT" dirty="0"/>
        </a:p>
      </dgm:t>
    </dgm:pt>
    <dgm:pt modelId="{6F29CF2F-468C-4F77-A416-B464B26E0193}" type="parTrans" cxnId="{ACCE0A56-A7BE-436C-825B-A4D638EC51F1}">
      <dgm:prSet/>
      <dgm:spPr/>
      <dgm:t>
        <a:bodyPr/>
        <a:lstStyle/>
        <a:p>
          <a:endParaRPr lang="it-IT"/>
        </a:p>
      </dgm:t>
    </dgm:pt>
    <dgm:pt modelId="{BCC59B2B-7356-4D52-8DA1-4EE4C98EA0F4}" type="sibTrans" cxnId="{ACCE0A56-A7BE-436C-825B-A4D638EC51F1}">
      <dgm:prSet/>
      <dgm:spPr/>
      <dgm:t>
        <a:bodyPr/>
        <a:lstStyle/>
        <a:p>
          <a:endParaRPr lang="it-IT"/>
        </a:p>
      </dgm:t>
    </dgm:pt>
    <dgm:pt modelId="{56D8B679-2C72-42EF-882C-D2CBEB13E496}">
      <dgm:prSet/>
      <dgm:spPr/>
      <dgm:t>
        <a:bodyPr/>
        <a:lstStyle/>
        <a:p>
          <a:pPr rtl="0"/>
          <a:r>
            <a:rPr lang="it-IT" baseline="0" dirty="0" smtClean="0"/>
            <a:t>MEF e pattern MVVM: un caso pratico</a:t>
          </a:r>
          <a:endParaRPr lang="it-IT" dirty="0"/>
        </a:p>
      </dgm:t>
    </dgm:pt>
    <dgm:pt modelId="{F4FA3224-3254-4FDD-AEA0-CD133F27278D}" type="parTrans" cxnId="{6C2E8547-1F14-4F4D-90A8-0B70FEEEB4DE}">
      <dgm:prSet/>
      <dgm:spPr/>
      <dgm:t>
        <a:bodyPr/>
        <a:lstStyle/>
        <a:p>
          <a:endParaRPr lang="it-IT"/>
        </a:p>
      </dgm:t>
    </dgm:pt>
    <dgm:pt modelId="{7838D1D0-7B7B-44B2-8844-7CA4675C4274}" type="sibTrans" cxnId="{6C2E8547-1F14-4F4D-90A8-0B70FEEEB4DE}">
      <dgm:prSet/>
      <dgm:spPr/>
      <dgm:t>
        <a:bodyPr/>
        <a:lstStyle/>
        <a:p>
          <a:endParaRPr lang="it-IT"/>
        </a:p>
      </dgm:t>
    </dgm:pt>
    <dgm:pt modelId="{1757B10E-7898-4BE8-8FDC-07A706F95421}" type="pres">
      <dgm:prSet presAssocID="{5BB97CFA-FBC7-4119-95BE-D2423700FF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8759BAB-D793-443D-8C0D-BD05388B72FE}" type="pres">
      <dgm:prSet presAssocID="{F19FB420-B5AD-41A9-B075-F504177584DE}" presName="linNode" presStyleCnt="0"/>
      <dgm:spPr/>
    </dgm:pt>
    <dgm:pt modelId="{32746525-3F88-4EBD-AFC5-F735709E0491}" type="pres">
      <dgm:prSet presAssocID="{F19FB420-B5AD-41A9-B075-F504177584DE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CA738-96B1-4C94-894C-B5CE0DF094DA}" type="pres">
      <dgm:prSet presAssocID="{8BF69C06-481A-430E-9E99-99D3C092941D}" presName="sp" presStyleCnt="0"/>
      <dgm:spPr/>
    </dgm:pt>
    <dgm:pt modelId="{C457DC2B-E7D3-4AC8-8C2B-6F4A1F0A013C}" type="pres">
      <dgm:prSet presAssocID="{8ACFD48F-A5E3-46AC-B54E-763B99CB9CEA}" presName="linNode" presStyleCnt="0"/>
      <dgm:spPr/>
    </dgm:pt>
    <dgm:pt modelId="{38C04C54-9CF5-416C-82AF-8A38677EF974}" type="pres">
      <dgm:prSet presAssocID="{8ACFD48F-A5E3-46AC-B54E-763B99CB9CEA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94E080-5151-4C89-8D4B-A0FE127ECC9E}" type="pres">
      <dgm:prSet presAssocID="{89BBBF39-E93C-412B-8662-3600CB1C2850}" presName="sp" presStyleCnt="0"/>
      <dgm:spPr/>
    </dgm:pt>
    <dgm:pt modelId="{E7DB5475-A6D3-4B09-9F92-13A514461876}" type="pres">
      <dgm:prSet presAssocID="{939C7827-D316-49A6-85EF-26FA8DDB3CA6}" presName="linNode" presStyleCnt="0"/>
      <dgm:spPr/>
    </dgm:pt>
    <dgm:pt modelId="{15DC60D4-75CF-4A84-A3E5-76F35ED62A06}" type="pres">
      <dgm:prSet presAssocID="{939C7827-D316-49A6-85EF-26FA8DDB3CA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080B4B-5875-4AB6-973A-08F3C7165F1A}" type="pres">
      <dgm:prSet presAssocID="{BD32A3CC-794A-45BC-880F-9EABF62FA2C3}" presName="sp" presStyleCnt="0"/>
      <dgm:spPr/>
    </dgm:pt>
    <dgm:pt modelId="{6EF0B3D4-A4BA-460F-9329-387B9BE5DB5F}" type="pres">
      <dgm:prSet presAssocID="{319B8C59-3882-4C74-AFD8-B81393848F12}" presName="linNode" presStyleCnt="0"/>
      <dgm:spPr/>
    </dgm:pt>
    <dgm:pt modelId="{0C817D8F-07F7-4862-857B-EC6CEBF73BAA}" type="pres">
      <dgm:prSet presAssocID="{319B8C59-3882-4C74-AFD8-B81393848F12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09DB656-87BB-4A43-AD72-6D96D33D4C9B}" type="pres">
      <dgm:prSet presAssocID="{19038C3C-BD46-4404-B2E5-5C4117394B83}" presName="sp" presStyleCnt="0"/>
      <dgm:spPr/>
    </dgm:pt>
    <dgm:pt modelId="{0F46CA51-8FAE-4A44-9240-BB1B2ACD13D3}" type="pres">
      <dgm:prSet presAssocID="{2E7997EB-6069-4CA7-AE9E-15CB013452BA}" presName="linNode" presStyleCnt="0"/>
      <dgm:spPr/>
    </dgm:pt>
    <dgm:pt modelId="{A0159103-099B-4C4B-91B1-2B989219F62B}" type="pres">
      <dgm:prSet presAssocID="{2E7997EB-6069-4CA7-AE9E-15CB013452BA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DA4849-8CCA-40A7-A1E6-E0FEA9DE2E99}" type="pres">
      <dgm:prSet presAssocID="{BCC59B2B-7356-4D52-8DA1-4EE4C98EA0F4}" presName="sp" presStyleCnt="0"/>
      <dgm:spPr/>
    </dgm:pt>
    <dgm:pt modelId="{1474F23A-01AE-4B32-AE1C-F2F3BA47F1CE}" type="pres">
      <dgm:prSet presAssocID="{56D8B679-2C72-42EF-882C-D2CBEB13E496}" presName="linNode" presStyleCnt="0"/>
      <dgm:spPr/>
    </dgm:pt>
    <dgm:pt modelId="{A592FB3E-866C-4855-8AA9-B967B3D8EA83}" type="pres">
      <dgm:prSet presAssocID="{56D8B679-2C72-42EF-882C-D2CBEB13E49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10BDF40-35EB-48E5-AFC0-9B3E6343FA4C}" srcId="{5BB97CFA-FBC7-4119-95BE-D2423700FFA3}" destId="{F19FB420-B5AD-41A9-B075-F504177584DE}" srcOrd="0" destOrd="0" parTransId="{7EBE1CC4-11DE-42CC-BB15-8D73BB37600D}" sibTransId="{8BF69C06-481A-430E-9E99-99D3C092941D}"/>
    <dgm:cxn modelId="{266180DE-3CCC-4A9D-86C3-9EB5A74FAA88}" type="presOf" srcId="{F19FB420-B5AD-41A9-B075-F504177584DE}" destId="{32746525-3F88-4EBD-AFC5-F735709E0491}" srcOrd="0" destOrd="0" presId="urn:microsoft.com/office/officeart/2005/8/layout/vList5"/>
    <dgm:cxn modelId="{944F721A-4A13-4779-BF7C-69F32DD3F52D}" type="presOf" srcId="{56D8B679-2C72-42EF-882C-D2CBEB13E496}" destId="{A592FB3E-866C-4855-8AA9-B967B3D8EA83}" srcOrd="0" destOrd="0" presId="urn:microsoft.com/office/officeart/2005/8/layout/vList5"/>
    <dgm:cxn modelId="{4B0A2423-46FE-4CF2-ACFA-094DC5880501}" type="presOf" srcId="{5BB97CFA-FBC7-4119-95BE-D2423700FFA3}" destId="{1757B10E-7898-4BE8-8FDC-07A706F95421}" srcOrd="0" destOrd="0" presId="urn:microsoft.com/office/officeart/2005/8/layout/vList5"/>
    <dgm:cxn modelId="{E012FB86-ECEB-4256-9456-B04C72F17CF3}" srcId="{5BB97CFA-FBC7-4119-95BE-D2423700FFA3}" destId="{319B8C59-3882-4C74-AFD8-B81393848F12}" srcOrd="3" destOrd="0" parTransId="{0068F366-79A1-4D60-A9D2-881F43515766}" sibTransId="{19038C3C-BD46-4404-B2E5-5C4117394B83}"/>
    <dgm:cxn modelId="{1D74324E-64FE-4F41-AF16-E709BE32D70A}" type="presOf" srcId="{8ACFD48F-A5E3-46AC-B54E-763B99CB9CEA}" destId="{38C04C54-9CF5-416C-82AF-8A38677EF974}" srcOrd="0" destOrd="0" presId="urn:microsoft.com/office/officeart/2005/8/layout/vList5"/>
    <dgm:cxn modelId="{A6E9814E-ED76-4833-8D58-C0027668D295}" type="presOf" srcId="{939C7827-D316-49A6-85EF-26FA8DDB3CA6}" destId="{15DC60D4-75CF-4A84-A3E5-76F35ED62A06}" srcOrd="0" destOrd="0" presId="urn:microsoft.com/office/officeart/2005/8/layout/vList5"/>
    <dgm:cxn modelId="{8F131DDE-71B5-4DD8-8549-21612733FA72}" srcId="{5BB97CFA-FBC7-4119-95BE-D2423700FFA3}" destId="{939C7827-D316-49A6-85EF-26FA8DDB3CA6}" srcOrd="2" destOrd="0" parTransId="{8F663645-D7EE-482E-8CF5-4C1CA1B24AA5}" sibTransId="{BD32A3CC-794A-45BC-880F-9EABF62FA2C3}"/>
    <dgm:cxn modelId="{6C2E8547-1F14-4F4D-90A8-0B70FEEEB4DE}" srcId="{5BB97CFA-FBC7-4119-95BE-D2423700FFA3}" destId="{56D8B679-2C72-42EF-882C-D2CBEB13E496}" srcOrd="5" destOrd="0" parTransId="{F4FA3224-3254-4FDD-AEA0-CD133F27278D}" sibTransId="{7838D1D0-7B7B-44B2-8844-7CA4675C4274}"/>
    <dgm:cxn modelId="{2C0A3B53-B5FE-40D7-9200-B8B5530F5596}" srcId="{5BB97CFA-FBC7-4119-95BE-D2423700FFA3}" destId="{8ACFD48F-A5E3-46AC-B54E-763B99CB9CEA}" srcOrd="1" destOrd="0" parTransId="{FD6F6A53-01BE-4C1E-9075-FC689CAA7CAA}" sibTransId="{89BBBF39-E93C-412B-8662-3600CB1C2850}"/>
    <dgm:cxn modelId="{AD1C697F-8BFD-4B2B-9688-81175030EE23}" type="presOf" srcId="{319B8C59-3882-4C74-AFD8-B81393848F12}" destId="{0C817D8F-07F7-4862-857B-EC6CEBF73BAA}" srcOrd="0" destOrd="0" presId="urn:microsoft.com/office/officeart/2005/8/layout/vList5"/>
    <dgm:cxn modelId="{203557CC-7F04-4244-A8DB-FCFCF4C14E3D}" type="presOf" srcId="{2E7997EB-6069-4CA7-AE9E-15CB013452BA}" destId="{A0159103-099B-4C4B-91B1-2B989219F62B}" srcOrd="0" destOrd="0" presId="urn:microsoft.com/office/officeart/2005/8/layout/vList5"/>
    <dgm:cxn modelId="{ACCE0A56-A7BE-436C-825B-A4D638EC51F1}" srcId="{5BB97CFA-FBC7-4119-95BE-D2423700FFA3}" destId="{2E7997EB-6069-4CA7-AE9E-15CB013452BA}" srcOrd="4" destOrd="0" parTransId="{6F29CF2F-468C-4F77-A416-B464B26E0193}" sibTransId="{BCC59B2B-7356-4D52-8DA1-4EE4C98EA0F4}"/>
    <dgm:cxn modelId="{35F90C43-AFA2-4682-9D3F-3E766312AC08}" type="presParOf" srcId="{1757B10E-7898-4BE8-8FDC-07A706F95421}" destId="{A8759BAB-D793-443D-8C0D-BD05388B72FE}" srcOrd="0" destOrd="0" presId="urn:microsoft.com/office/officeart/2005/8/layout/vList5"/>
    <dgm:cxn modelId="{20549897-A7CB-4D1E-A4F4-FFA9191480F1}" type="presParOf" srcId="{A8759BAB-D793-443D-8C0D-BD05388B72FE}" destId="{32746525-3F88-4EBD-AFC5-F735709E0491}" srcOrd="0" destOrd="0" presId="urn:microsoft.com/office/officeart/2005/8/layout/vList5"/>
    <dgm:cxn modelId="{52912AAE-4900-4536-8D4A-E7D87EEA271C}" type="presParOf" srcId="{1757B10E-7898-4BE8-8FDC-07A706F95421}" destId="{88ECA738-96B1-4C94-894C-B5CE0DF094DA}" srcOrd="1" destOrd="0" presId="urn:microsoft.com/office/officeart/2005/8/layout/vList5"/>
    <dgm:cxn modelId="{30201E56-FD11-4EE0-ACC1-CBA6F4DE26AD}" type="presParOf" srcId="{1757B10E-7898-4BE8-8FDC-07A706F95421}" destId="{C457DC2B-E7D3-4AC8-8C2B-6F4A1F0A013C}" srcOrd="2" destOrd="0" presId="urn:microsoft.com/office/officeart/2005/8/layout/vList5"/>
    <dgm:cxn modelId="{0593E7CD-548E-4238-9F30-0C2D3DA5D5C4}" type="presParOf" srcId="{C457DC2B-E7D3-4AC8-8C2B-6F4A1F0A013C}" destId="{38C04C54-9CF5-416C-82AF-8A38677EF974}" srcOrd="0" destOrd="0" presId="urn:microsoft.com/office/officeart/2005/8/layout/vList5"/>
    <dgm:cxn modelId="{96677CC8-C6CE-465E-8220-B5D33F9043DB}" type="presParOf" srcId="{1757B10E-7898-4BE8-8FDC-07A706F95421}" destId="{1D94E080-5151-4C89-8D4B-A0FE127ECC9E}" srcOrd="3" destOrd="0" presId="urn:microsoft.com/office/officeart/2005/8/layout/vList5"/>
    <dgm:cxn modelId="{0B7011AD-57B7-4D3E-B3BF-6097AC1CBE2F}" type="presParOf" srcId="{1757B10E-7898-4BE8-8FDC-07A706F95421}" destId="{E7DB5475-A6D3-4B09-9F92-13A514461876}" srcOrd="4" destOrd="0" presId="urn:microsoft.com/office/officeart/2005/8/layout/vList5"/>
    <dgm:cxn modelId="{09F6ACC9-6DB8-4FB9-A237-95B670106D26}" type="presParOf" srcId="{E7DB5475-A6D3-4B09-9F92-13A514461876}" destId="{15DC60D4-75CF-4A84-A3E5-76F35ED62A06}" srcOrd="0" destOrd="0" presId="urn:microsoft.com/office/officeart/2005/8/layout/vList5"/>
    <dgm:cxn modelId="{1F99512A-551D-4852-9FAD-1DF7A6CA1AD7}" type="presParOf" srcId="{1757B10E-7898-4BE8-8FDC-07A706F95421}" destId="{8E080B4B-5875-4AB6-973A-08F3C7165F1A}" srcOrd="5" destOrd="0" presId="urn:microsoft.com/office/officeart/2005/8/layout/vList5"/>
    <dgm:cxn modelId="{8CDBE169-6D41-4C94-868A-E5C0C5046FD2}" type="presParOf" srcId="{1757B10E-7898-4BE8-8FDC-07A706F95421}" destId="{6EF0B3D4-A4BA-460F-9329-387B9BE5DB5F}" srcOrd="6" destOrd="0" presId="urn:microsoft.com/office/officeart/2005/8/layout/vList5"/>
    <dgm:cxn modelId="{AEEF592E-ADE8-43DB-BAE0-A033A57238DB}" type="presParOf" srcId="{6EF0B3D4-A4BA-460F-9329-387B9BE5DB5F}" destId="{0C817D8F-07F7-4862-857B-EC6CEBF73BAA}" srcOrd="0" destOrd="0" presId="urn:microsoft.com/office/officeart/2005/8/layout/vList5"/>
    <dgm:cxn modelId="{7EC45379-B21C-425B-8AB9-4DA49424AE46}" type="presParOf" srcId="{1757B10E-7898-4BE8-8FDC-07A706F95421}" destId="{A09DB656-87BB-4A43-AD72-6D96D33D4C9B}" srcOrd="7" destOrd="0" presId="urn:microsoft.com/office/officeart/2005/8/layout/vList5"/>
    <dgm:cxn modelId="{089AA488-28E3-4B2C-A69F-71F0AD5455FC}" type="presParOf" srcId="{1757B10E-7898-4BE8-8FDC-07A706F95421}" destId="{0F46CA51-8FAE-4A44-9240-BB1B2ACD13D3}" srcOrd="8" destOrd="0" presId="urn:microsoft.com/office/officeart/2005/8/layout/vList5"/>
    <dgm:cxn modelId="{EDFD6C48-B0FB-4462-9E5B-11839A8035B1}" type="presParOf" srcId="{0F46CA51-8FAE-4A44-9240-BB1B2ACD13D3}" destId="{A0159103-099B-4C4B-91B1-2B989219F62B}" srcOrd="0" destOrd="0" presId="urn:microsoft.com/office/officeart/2005/8/layout/vList5"/>
    <dgm:cxn modelId="{67141121-6AD1-4884-A7A4-AC58A4C3C518}" type="presParOf" srcId="{1757B10E-7898-4BE8-8FDC-07A706F95421}" destId="{01DA4849-8CCA-40A7-A1E6-E0FEA9DE2E99}" srcOrd="9" destOrd="0" presId="urn:microsoft.com/office/officeart/2005/8/layout/vList5"/>
    <dgm:cxn modelId="{DD81B10E-D259-480D-A470-CE5491920117}" type="presParOf" srcId="{1757B10E-7898-4BE8-8FDC-07A706F95421}" destId="{1474F23A-01AE-4B32-AE1C-F2F3BA47F1CE}" srcOrd="10" destOrd="0" presId="urn:microsoft.com/office/officeart/2005/8/layout/vList5"/>
    <dgm:cxn modelId="{F3D40704-C2B6-4392-ACD9-BC021C99A177}" type="presParOf" srcId="{1474F23A-01AE-4B32-AE1C-F2F3BA47F1CE}" destId="{A592FB3E-866C-4855-8AA9-B967B3D8EA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F458C-E103-4416-981A-734A05A36B4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3852804-73BF-4276-A1DB-EDBB81C7DA4B}">
      <dgm:prSet/>
      <dgm:spPr/>
      <dgm:t>
        <a:bodyPr/>
        <a:lstStyle/>
        <a:p>
          <a:pPr rtl="0"/>
          <a:r>
            <a:rPr lang="it-IT" b="1" baseline="0" dirty="0" smtClean="0"/>
            <a:t>MEF</a:t>
          </a:r>
          <a:r>
            <a:rPr lang="it-IT" baseline="0" dirty="0" smtClean="0"/>
            <a:t> (</a:t>
          </a:r>
          <a:r>
            <a:rPr lang="it-IT" i="1" baseline="0" dirty="0" err="1" smtClean="0"/>
            <a:t>Managed</a:t>
          </a:r>
          <a:r>
            <a:rPr lang="it-IT" i="1" baseline="0" dirty="0" smtClean="0"/>
            <a:t> </a:t>
          </a:r>
          <a:r>
            <a:rPr lang="it-IT" i="1" baseline="0" dirty="0" err="1" smtClean="0"/>
            <a:t>Extensibility</a:t>
          </a:r>
          <a:r>
            <a:rPr lang="it-IT" i="1" baseline="0" dirty="0" smtClean="0"/>
            <a:t> Framework</a:t>
          </a:r>
          <a:r>
            <a:rPr lang="it-IT" baseline="0" dirty="0" smtClean="0"/>
            <a:t>) è una nuova libreria presente in .NET Framework 4 e </a:t>
          </a:r>
          <a:r>
            <a:rPr lang="it-IT" baseline="0" dirty="0" err="1" smtClean="0"/>
            <a:t>Silverlight</a:t>
          </a:r>
          <a:r>
            <a:rPr lang="it-IT" baseline="0" dirty="0" smtClean="0"/>
            <a:t> 4 per semplificare la progettazione di sistemi componibili, estensibili e componibili anche dopo il </a:t>
          </a:r>
          <a:r>
            <a:rPr lang="it-IT" baseline="0" dirty="0" err="1" smtClean="0"/>
            <a:t>deploy</a:t>
          </a:r>
          <a:r>
            <a:rPr lang="en-US" baseline="0" dirty="0" smtClean="0"/>
            <a:t>.</a:t>
          </a:r>
          <a:endParaRPr lang="it-IT" dirty="0"/>
        </a:p>
      </dgm:t>
    </dgm:pt>
    <dgm:pt modelId="{F80044F8-ADAF-41D4-8EC8-AFDADCE0FE72}" type="parTrans" cxnId="{D066A670-F750-4368-9B26-C8FCF9C0E527}">
      <dgm:prSet/>
      <dgm:spPr/>
      <dgm:t>
        <a:bodyPr/>
        <a:lstStyle/>
        <a:p>
          <a:endParaRPr lang="it-IT"/>
        </a:p>
      </dgm:t>
    </dgm:pt>
    <dgm:pt modelId="{42C0A106-A838-4A92-AC80-ED6DEE5F821F}" type="sibTrans" cxnId="{D066A670-F750-4368-9B26-C8FCF9C0E527}">
      <dgm:prSet/>
      <dgm:spPr/>
      <dgm:t>
        <a:bodyPr/>
        <a:lstStyle/>
        <a:p>
          <a:endParaRPr lang="it-IT"/>
        </a:p>
      </dgm:t>
    </dgm:pt>
    <dgm:pt modelId="{4CEABC67-E76F-48DD-88F9-38188E1BEC19}" type="pres">
      <dgm:prSet presAssocID="{480F458C-E103-4416-981A-734A05A36B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BCED3B2-93DD-4B4F-9D09-91BB3B542DD6}" type="pres">
      <dgm:prSet presAssocID="{480F458C-E103-4416-981A-734A05A36B4A}" presName="fgShape" presStyleLbl="fgShp" presStyleIdx="0" presStyleCnt="1"/>
      <dgm:spPr/>
    </dgm:pt>
    <dgm:pt modelId="{B38EC62B-886B-46DF-9EFC-3ADE11E6D498}" type="pres">
      <dgm:prSet presAssocID="{480F458C-E103-4416-981A-734A05A36B4A}" presName="linComp" presStyleCnt="0"/>
      <dgm:spPr/>
    </dgm:pt>
    <dgm:pt modelId="{ED56E1E8-B660-400E-9CC1-8CB1F4574DD0}" type="pres">
      <dgm:prSet presAssocID="{33852804-73BF-4276-A1DB-EDBB81C7DA4B}" presName="compNode" presStyleCnt="0"/>
      <dgm:spPr/>
    </dgm:pt>
    <dgm:pt modelId="{1351900B-EA04-4DC6-B6D0-CF4D35B215D2}" type="pres">
      <dgm:prSet presAssocID="{33852804-73BF-4276-A1DB-EDBB81C7DA4B}" presName="bkgdShape" presStyleLbl="node1" presStyleIdx="0" presStyleCnt="1"/>
      <dgm:spPr/>
      <dgm:t>
        <a:bodyPr/>
        <a:lstStyle/>
        <a:p>
          <a:endParaRPr lang="it-IT"/>
        </a:p>
      </dgm:t>
    </dgm:pt>
    <dgm:pt modelId="{6C4AC1D1-F397-4C3D-938A-59F78101AF41}" type="pres">
      <dgm:prSet presAssocID="{33852804-73BF-4276-A1DB-EDBB81C7DA4B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88DC09-832E-4BAC-AA5D-9E55459CDBBF}" type="pres">
      <dgm:prSet presAssocID="{33852804-73BF-4276-A1DB-EDBB81C7DA4B}" presName="invisiNode" presStyleLbl="node1" presStyleIdx="0" presStyleCnt="1"/>
      <dgm:spPr/>
    </dgm:pt>
    <dgm:pt modelId="{3672EC96-E865-4770-913C-9DBFB67D0F89}" type="pres">
      <dgm:prSet presAssocID="{33852804-73BF-4276-A1DB-EDBB81C7DA4B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8D696ED3-DC40-4A28-BB2E-3E4D5DC03E0D}" type="presOf" srcId="{480F458C-E103-4416-981A-734A05A36B4A}" destId="{4CEABC67-E76F-48DD-88F9-38188E1BEC19}" srcOrd="0" destOrd="0" presId="urn:microsoft.com/office/officeart/2005/8/layout/hList7"/>
    <dgm:cxn modelId="{F78EF2A3-9CE1-421A-BFE9-9284F145A56A}" type="presOf" srcId="{33852804-73BF-4276-A1DB-EDBB81C7DA4B}" destId="{1351900B-EA04-4DC6-B6D0-CF4D35B215D2}" srcOrd="0" destOrd="0" presId="urn:microsoft.com/office/officeart/2005/8/layout/hList7"/>
    <dgm:cxn modelId="{CC01A488-5AE1-4000-A119-71619955AF17}" type="presOf" srcId="{33852804-73BF-4276-A1DB-EDBB81C7DA4B}" destId="{6C4AC1D1-F397-4C3D-938A-59F78101AF41}" srcOrd="1" destOrd="0" presId="urn:microsoft.com/office/officeart/2005/8/layout/hList7"/>
    <dgm:cxn modelId="{D066A670-F750-4368-9B26-C8FCF9C0E527}" srcId="{480F458C-E103-4416-981A-734A05A36B4A}" destId="{33852804-73BF-4276-A1DB-EDBB81C7DA4B}" srcOrd="0" destOrd="0" parTransId="{F80044F8-ADAF-41D4-8EC8-AFDADCE0FE72}" sibTransId="{42C0A106-A838-4A92-AC80-ED6DEE5F821F}"/>
    <dgm:cxn modelId="{EF91AAE9-80C1-41FE-B723-B69918AE95B3}" type="presParOf" srcId="{4CEABC67-E76F-48DD-88F9-38188E1BEC19}" destId="{EBCED3B2-93DD-4B4F-9D09-91BB3B542DD6}" srcOrd="0" destOrd="0" presId="urn:microsoft.com/office/officeart/2005/8/layout/hList7"/>
    <dgm:cxn modelId="{EC16DED2-332C-41FD-A742-DC0B89BA9F76}" type="presParOf" srcId="{4CEABC67-E76F-48DD-88F9-38188E1BEC19}" destId="{B38EC62B-886B-46DF-9EFC-3ADE11E6D498}" srcOrd="1" destOrd="0" presId="urn:microsoft.com/office/officeart/2005/8/layout/hList7"/>
    <dgm:cxn modelId="{17472DE7-D76D-4D7F-9E67-42487A113472}" type="presParOf" srcId="{B38EC62B-886B-46DF-9EFC-3ADE11E6D498}" destId="{ED56E1E8-B660-400E-9CC1-8CB1F4574DD0}" srcOrd="0" destOrd="0" presId="urn:microsoft.com/office/officeart/2005/8/layout/hList7"/>
    <dgm:cxn modelId="{69F808E2-CB00-472B-98BC-C61D489DED12}" type="presParOf" srcId="{ED56E1E8-B660-400E-9CC1-8CB1F4574DD0}" destId="{1351900B-EA04-4DC6-B6D0-CF4D35B215D2}" srcOrd="0" destOrd="0" presId="urn:microsoft.com/office/officeart/2005/8/layout/hList7"/>
    <dgm:cxn modelId="{B09BC9D0-73EC-442C-8E11-55A3D865DF96}" type="presParOf" srcId="{ED56E1E8-B660-400E-9CC1-8CB1F4574DD0}" destId="{6C4AC1D1-F397-4C3D-938A-59F78101AF41}" srcOrd="1" destOrd="0" presId="urn:microsoft.com/office/officeart/2005/8/layout/hList7"/>
    <dgm:cxn modelId="{25FEFF2F-0523-4B0E-BC06-9F8F1F8587C3}" type="presParOf" srcId="{ED56E1E8-B660-400E-9CC1-8CB1F4574DD0}" destId="{1188DC09-832E-4BAC-AA5D-9E55459CDBBF}" srcOrd="2" destOrd="0" presId="urn:microsoft.com/office/officeart/2005/8/layout/hList7"/>
    <dgm:cxn modelId="{C719D83A-7A5E-4970-BE69-BB307E0C5157}" type="presParOf" srcId="{ED56E1E8-B660-400E-9CC1-8CB1F4574DD0}" destId="{3672EC96-E865-4770-913C-9DBFB67D0F8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9E086B-856B-4389-9853-237FF12941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87B51AB-1D18-4C93-A10A-9516D7C9C607}">
      <dgm:prSet/>
      <dgm:spPr/>
      <dgm:t>
        <a:bodyPr/>
        <a:lstStyle/>
        <a:p>
          <a:pPr algn="l" rtl="0"/>
          <a:r>
            <a:rPr lang="it-IT" baseline="0" smtClean="0"/>
            <a:t>Perchè creare delle Applicazioni estensibili: </a:t>
          </a:r>
          <a:endParaRPr lang="it-IT"/>
        </a:p>
      </dgm:t>
    </dgm:pt>
    <dgm:pt modelId="{026C14F7-8A79-47AB-BCE2-B0EDB78988C9}" type="parTrans" cxnId="{A7AF9177-4683-49C4-9200-034EEA069FAE}">
      <dgm:prSet/>
      <dgm:spPr/>
      <dgm:t>
        <a:bodyPr/>
        <a:lstStyle/>
        <a:p>
          <a:endParaRPr lang="it-IT"/>
        </a:p>
      </dgm:t>
    </dgm:pt>
    <dgm:pt modelId="{ACF21379-C1CA-4041-9669-D926FC146560}" type="sibTrans" cxnId="{A7AF9177-4683-49C4-9200-034EEA069FAE}">
      <dgm:prSet/>
      <dgm:spPr/>
      <dgm:t>
        <a:bodyPr/>
        <a:lstStyle/>
        <a:p>
          <a:endParaRPr lang="it-IT"/>
        </a:p>
      </dgm:t>
    </dgm:pt>
    <dgm:pt modelId="{BF06EC09-E896-4EBA-8F28-09F7C5074A01}">
      <dgm:prSet/>
      <dgm:spPr/>
      <dgm:t>
        <a:bodyPr/>
        <a:lstStyle/>
        <a:p>
          <a:pPr algn="just" rtl="0"/>
          <a:r>
            <a:rPr lang="it-IT" dirty="0" smtClean="0"/>
            <a:t>Per risolvere un problema comune: </a:t>
          </a:r>
          <a:r>
            <a:rPr lang="it-IT" i="1" dirty="0" smtClean="0"/>
            <a:t>creare applicazioni da componenti riutilizzabili che possono essere scoperte, riutilizzare e composte in modo dinamico</a:t>
          </a:r>
          <a:endParaRPr lang="it-IT" dirty="0"/>
        </a:p>
      </dgm:t>
    </dgm:pt>
    <dgm:pt modelId="{D6513223-757F-4ABC-9AAD-DB2C0D87F6E9}" type="parTrans" cxnId="{8B4B8CF6-1E55-47AA-BAA3-230B46A2B97E}">
      <dgm:prSet/>
      <dgm:spPr/>
      <dgm:t>
        <a:bodyPr/>
        <a:lstStyle/>
        <a:p>
          <a:endParaRPr lang="it-IT"/>
        </a:p>
      </dgm:t>
    </dgm:pt>
    <dgm:pt modelId="{E35E4D63-604E-4FDA-8BFE-0F88E6A1054C}" type="sibTrans" cxnId="{8B4B8CF6-1E55-47AA-BAA3-230B46A2B97E}">
      <dgm:prSet/>
      <dgm:spPr/>
      <dgm:t>
        <a:bodyPr/>
        <a:lstStyle/>
        <a:p>
          <a:endParaRPr lang="it-IT"/>
        </a:p>
      </dgm:t>
    </dgm:pt>
    <dgm:pt modelId="{748DB7E2-8E35-4E0C-921A-A4B5518833A6}">
      <dgm:prSet/>
      <dgm:spPr/>
      <dgm:t>
        <a:bodyPr/>
        <a:lstStyle/>
        <a:p>
          <a:pPr algn="just" rtl="0"/>
          <a:r>
            <a:rPr lang="it-IT" dirty="0" smtClean="0"/>
            <a:t>es. sistema a plug-in di Visual Studio;</a:t>
          </a:r>
          <a:endParaRPr lang="it-IT" dirty="0"/>
        </a:p>
      </dgm:t>
    </dgm:pt>
    <dgm:pt modelId="{FEBE2986-AD7B-453E-9C52-118A710FC4A5}" type="parTrans" cxnId="{74EAF3D7-970D-4B5B-ACC8-C71282D8B847}">
      <dgm:prSet/>
      <dgm:spPr/>
      <dgm:t>
        <a:bodyPr/>
        <a:lstStyle/>
        <a:p>
          <a:endParaRPr lang="it-IT"/>
        </a:p>
      </dgm:t>
    </dgm:pt>
    <dgm:pt modelId="{0D739758-74C2-47B5-AF45-ED9D7AE074BE}" type="sibTrans" cxnId="{74EAF3D7-970D-4B5B-ACC8-C71282D8B847}">
      <dgm:prSet/>
      <dgm:spPr/>
      <dgm:t>
        <a:bodyPr/>
        <a:lstStyle/>
        <a:p>
          <a:endParaRPr lang="it-IT"/>
        </a:p>
      </dgm:t>
    </dgm:pt>
    <dgm:pt modelId="{49B20C28-B5AC-433A-9956-FDDC7B0A9AAB}">
      <dgm:prSet/>
      <dgm:spPr/>
      <dgm:t>
        <a:bodyPr/>
        <a:lstStyle/>
        <a:p>
          <a:pPr algn="just" rtl="0"/>
          <a:r>
            <a:rPr lang="it-IT" dirty="0" smtClean="0"/>
            <a:t>semplificare la </a:t>
          </a:r>
          <a:r>
            <a:rPr lang="it-IT" b="1" dirty="0" smtClean="0"/>
            <a:t>manutenzione</a:t>
          </a:r>
          <a:r>
            <a:rPr lang="it-IT" dirty="0" smtClean="0"/>
            <a:t> del codice;</a:t>
          </a:r>
          <a:endParaRPr lang="it-IT" dirty="0"/>
        </a:p>
      </dgm:t>
    </dgm:pt>
    <dgm:pt modelId="{83F08F0E-5F99-4167-9851-DD1FF9DA1DFC}" type="parTrans" cxnId="{31CFE88A-D452-4152-BEFA-618988897132}">
      <dgm:prSet/>
      <dgm:spPr/>
      <dgm:t>
        <a:bodyPr/>
        <a:lstStyle/>
        <a:p>
          <a:endParaRPr lang="it-IT"/>
        </a:p>
      </dgm:t>
    </dgm:pt>
    <dgm:pt modelId="{AC4128D5-EFB8-40A0-8D0A-46939BD2FEF2}" type="sibTrans" cxnId="{31CFE88A-D452-4152-BEFA-618988897132}">
      <dgm:prSet/>
      <dgm:spPr/>
      <dgm:t>
        <a:bodyPr/>
        <a:lstStyle/>
        <a:p>
          <a:endParaRPr lang="it-IT"/>
        </a:p>
      </dgm:t>
    </dgm:pt>
    <dgm:pt modelId="{B6569C33-E540-4003-AEBD-8D534F0F8CB9}">
      <dgm:prSet/>
      <dgm:spPr/>
      <dgm:t>
        <a:bodyPr/>
        <a:lstStyle/>
        <a:p>
          <a:pPr algn="just" rtl="0"/>
          <a:r>
            <a:rPr lang="it-IT" dirty="0" smtClean="0"/>
            <a:t>semplificare l’</a:t>
          </a:r>
          <a:r>
            <a:rPr lang="it-IT" b="1" dirty="0" smtClean="0"/>
            <a:t>aggiunta</a:t>
          </a:r>
          <a:r>
            <a:rPr lang="it-IT" dirty="0" smtClean="0"/>
            <a:t> di nuove funzionalità;</a:t>
          </a:r>
          <a:endParaRPr lang="it-IT" dirty="0"/>
        </a:p>
      </dgm:t>
    </dgm:pt>
    <dgm:pt modelId="{5FAF7A35-9E8B-4F77-B4E1-2E6D22F52184}" type="parTrans" cxnId="{D154E2FB-C318-47C5-9BF5-40EA9B691BCE}">
      <dgm:prSet/>
      <dgm:spPr/>
      <dgm:t>
        <a:bodyPr/>
        <a:lstStyle/>
        <a:p>
          <a:endParaRPr lang="it-IT"/>
        </a:p>
      </dgm:t>
    </dgm:pt>
    <dgm:pt modelId="{D1906084-EF7A-4420-BC99-837F50500E34}" type="sibTrans" cxnId="{D154E2FB-C318-47C5-9BF5-40EA9B691BCE}">
      <dgm:prSet/>
      <dgm:spPr/>
      <dgm:t>
        <a:bodyPr/>
        <a:lstStyle/>
        <a:p>
          <a:endParaRPr lang="it-IT"/>
        </a:p>
      </dgm:t>
    </dgm:pt>
    <dgm:pt modelId="{329004CD-E6A5-4815-AFA3-D108FB1697CB}">
      <dgm:prSet/>
      <dgm:spPr/>
      <dgm:t>
        <a:bodyPr/>
        <a:lstStyle/>
        <a:p>
          <a:pPr algn="just" rtl="0"/>
          <a:r>
            <a:rPr lang="it-IT" dirty="0" smtClean="0"/>
            <a:t>rendere il codice più </a:t>
          </a:r>
          <a:r>
            <a:rPr lang="it-IT" b="1" dirty="0" smtClean="0"/>
            <a:t>elegante</a:t>
          </a:r>
          <a:r>
            <a:rPr lang="it-IT" dirty="0" smtClean="0"/>
            <a:t>.</a:t>
          </a:r>
          <a:endParaRPr lang="it-IT" dirty="0"/>
        </a:p>
      </dgm:t>
    </dgm:pt>
    <dgm:pt modelId="{8A6628AA-80BE-4F78-92EA-7915C959E52F}" type="parTrans" cxnId="{463D0B1D-62C7-4B49-AE53-7CB4E4765877}">
      <dgm:prSet/>
      <dgm:spPr/>
      <dgm:t>
        <a:bodyPr/>
        <a:lstStyle/>
        <a:p>
          <a:endParaRPr lang="it-IT"/>
        </a:p>
      </dgm:t>
    </dgm:pt>
    <dgm:pt modelId="{A5B67211-43E5-403C-A76E-05B8240A4ED0}" type="sibTrans" cxnId="{463D0B1D-62C7-4B49-AE53-7CB4E4765877}">
      <dgm:prSet/>
      <dgm:spPr/>
      <dgm:t>
        <a:bodyPr/>
        <a:lstStyle/>
        <a:p>
          <a:endParaRPr lang="it-IT"/>
        </a:p>
      </dgm:t>
    </dgm:pt>
    <dgm:pt modelId="{C47C6624-0644-4553-9F7A-FA8D0B0E81C9}" type="pres">
      <dgm:prSet presAssocID="{759E086B-856B-4389-9853-237FF12941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64FAB9E-95ED-4971-896D-93BA45F0C524}" type="pres">
      <dgm:prSet presAssocID="{287B51AB-1D18-4C93-A10A-9516D7C9C607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1CFE88A-D452-4152-BEFA-618988897132}" srcId="{BF06EC09-E896-4EBA-8F28-09F7C5074A01}" destId="{49B20C28-B5AC-433A-9956-FDDC7B0A9AAB}" srcOrd="1" destOrd="0" parTransId="{83F08F0E-5F99-4167-9851-DD1FF9DA1DFC}" sibTransId="{AC4128D5-EFB8-40A0-8D0A-46939BD2FEF2}"/>
    <dgm:cxn modelId="{0D98C745-7AF9-4EE3-B848-925C39850626}" type="presOf" srcId="{759E086B-856B-4389-9853-237FF129411B}" destId="{C47C6624-0644-4553-9F7A-FA8D0B0E81C9}" srcOrd="0" destOrd="0" presId="urn:microsoft.com/office/officeart/2005/8/layout/cycle2"/>
    <dgm:cxn modelId="{A7AF9177-4683-49C4-9200-034EEA069FAE}" srcId="{759E086B-856B-4389-9853-237FF129411B}" destId="{287B51AB-1D18-4C93-A10A-9516D7C9C607}" srcOrd="0" destOrd="0" parTransId="{026C14F7-8A79-47AB-BCE2-B0EDB78988C9}" sibTransId="{ACF21379-C1CA-4041-9669-D926FC146560}"/>
    <dgm:cxn modelId="{BE980FC1-9534-492F-B6D7-35B2904462BE}" type="presOf" srcId="{329004CD-E6A5-4815-AFA3-D108FB1697CB}" destId="{264FAB9E-95ED-4971-896D-93BA45F0C524}" srcOrd="0" destOrd="5" presId="urn:microsoft.com/office/officeart/2005/8/layout/cycle2"/>
    <dgm:cxn modelId="{74EAF3D7-970D-4B5B-ACC8-C71282D8B847}" srcId="{BF06EC09-E896-4EBA-8F28-09F7C5074A01}" destId="{748DB7E2-8E35-4E0C-921A-A4B5518833A6}" srcOrd="0" destOrd="0" parTransId="{FEBE2986-AD7B-453E-9C52-118A710FC4A5}" sibTransId="{0D739758-74C2-47B5-AF45-ED9D7AE074BE}"/>
    <dgm:cxn modelId="{D154E2FB-C318-47C5-9BF5-40EA9B691BCE}" srcId="{BF06EC09-E896-4EBA-8F28-09F7C5074A01}" destId="{B6569C33-E540-4003-AEBD-8D534F0F8CB9}" srcOrd="2" destOrd="0" parTransId="{5FAF7A35-9E8B-4F77-B4E1-2E6D22F52184}" sibTransId="{D1906084-EF7A-4420-BC99-837F50500E34}"/>
    <dgm:cxn modelId="{A10D0F86-9C7C-4027-BF74-5EEB52E9C885}" type="presOf" srcId="{49B20C28-B5AC-433A-9956-FDDC7B0A9AAB}" destId="{264FAB9E-95ED-4971-896D-93BA45F0C524}" srcOrd="0" destOrd="3" presId="urn:microsoft.com/office/officeart/2005/8/layout/cycle2"/>
    <dgm:cxn modelId="{A4FD8629-F5E4-41F1-B33F-40523D94395C}" type="presOf" srcId="{748DB7E2-8E35-4E0C-921A-A4B5518833A6}" destId="{264FAB9E-95ED-4971-896D-93BA45F0C524}" srcOrd="0" destOrd="2" presId="urn:microsoft.com/office/officeart/2005/8/layout/cycle2"/>
    <dgm:cxn modelId="{867F1F96-AFE4-400C-95A2-28A9C1DD0594}" type="presOf" srcId="{BF06EC09-E896-4EBA-8F28-09F7C5074A01}" destId="{264FAB9E-95ED-4971-896D-93BA45F0C524}" srcOrd="0" destOrd="1" presId="urn:microsoft.com/office/officeart/2005/8/layout/cycle2"/>
    <dgm:cxn modelId="{8B4B8CF6-1E55-47AA-BAA3-230B46A2B97E}" srcId="{287B51AB-1D18-4C93-A10A-9516D7C9C607}" destId="{BF06EC09-E896-4EBA-8F28-09F7C5074A01}" srcOrd="0" destOrd="0" parTransId="{D6513223-757F-4ABC-9AAD-DB2C0D87F6E9}" sibTransId="{E35E4D63-604E-4FDA-8BFE-0F88E6A1054C}"/>
    <dgm:cxn modelId="{333390BF-10EB-426C-809B-71C00AFAB115}" type="presOf" srcId="{B6569C33-E540-4003-AEBD-8D534F0F8CB9}" destId="{264FAB9E-95ED-4971-896D-93BA45F0C524}" srcOrd="0" destOrd="4" presId="urn:microsoft.com/office/officeart/2005/8/layout/cycle2"/>
    <dgm:cxn modelId="{A86C8CB2-C90D-48A4-8E03-AA38ED7F6874}" type="presOf" srcId="{287B51AB-1D18-4C93-A10A-9516D7C9C607}" destId="{264FAB9E-95ED-4971-896D-93BA45F0C524}" srcOrd="0" destOrd="0" presId="urn:microsoft.com/office/officeart/2005/8/layout/cycle2"/>
    <dgm:cxn modelId="{463D0B1D-62C7-4B49-AE53-7CB4E4765877}" srcId="{BF06EC09-E896-4EBA-8F28-09F7C5074A01}" destId="{329004CD-E6A5-4815-AFA3-D108FB1697CB}" srcOrd="3" destOrd="0" parTransId="{8A6628AA-80BE-4F78-92EA-7915C959E52F}" sibTransId="{A5B67211-43E5-403C-A76E-05B8240A4ED0}"/>
    <dgm:cxn modelId="{4A8E0F43-1350-43D1-A7AC-6A6DE5D59547}" type="presParOf" srcId="{C47C6624-0644-4553-9F7A-FA8D0B0E81C9}" destId="{264FAB9E-95ED-4971-896D-93BA45F0C5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53DC2-0816-4CFB-B580-BCEA21D8AE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9C2FE67-9F56-4F6E-A163-D954BD6B3431}">
      <dgm:prSet/>
      <dgm:spPr/>
      <dgm:t>
        <a:bodyPr/>
        <a:lstStyle/>
        <a:p>
          <a:pPr rtl="0"/>
          <a:r>
            <a:rPr lang="it-IT" baseline="0" smtClean="0"/>
            <a:t>Concetti fondamentali:</a:t>
          </a:r>
          <a:endParaRPr lang="it-IT"/>
        </a:p>
      </dgm:t>
    </dgm:pt>
    <dgm:pt modelId="{37F22693-02B4-4683-8FF4-C2FE27B7FDAB}" type="parTrans" cxnId="{AF3B97B7-DBF5-4580-8689-E1C1B40B2861}">
      <dgm:prSet/>
      <dgm:spPr/>
      <dgm:t>
        <a:bodyPr/>
        <a:lstStyle/>
        <a:p>
          <a:endParaRPr lang="it-IT"/>
        </a:p>
      </dgm:t>
    </dgm:pt>
    <dgm:pt modelId="{512C4E03-36C3-4E7D-8A40-90C8689E78EA}" type="sibTrans" cxnId="{AF3B97B7-DBF5-4580-8689-E1C1B40B2861}">
      <dgm:prSet/>
      <dgm:spPr/>
      <dgm:t>
        <a:bodyPr/>
        <a:lstStyle/>
        <a:p>
          <a:endParaRPr lang="it-IT"/>
        </a:p>
      </dgm:t>
    </dgm:pt>
    <dgm:pt modelId="{52B40A8C-E4DA-450A-AD84-31CC1DEA525D}">
      <dgm:prSet/>
      <dgm:spPr/>
      <dgm:t>
        <a:bodyPr/>
        <a:lstStyle/>
        <a:p>
          <a:pPr rtl="0"/>
          <a:r>
            <a:rPr lang="it-IT" b="1" smtClean="0"/>
            <a:t>Export, Import, Compose, Metadata</a:t>
          </a:r>
          <a:endParaRPr lang="it-IT"/>
        </a:p>
      </dgm:t>
    </dgm:pt>
    <dgm:pt modelId="{BE3723F9-97BA-42FF-B607-341649539955}" type="parTrans" cxnId="{EF82B9F5-3F8C-4175-BA01-DCEB49CA0F74}">
      <dgm:prSet/>
      <dgm:spPr/>
      <dgm:t>
        <a:bodyPr/>
        <a:lstStyle/>
        <a:p>
          <a:endParaRPr lang="it-IT"/>
        </a:p>
      </dgm:t>
    </dgm:pt>
    <dgm:pt modelId="{94EE61E1-8492-4109-BFBD-C361C849FEB7}" type="sibTrans" cxnId="{EF82B9F5-3F8C-4175-BA01-DCEB49CA0F74}">
      <dgm:prSet/>
      <dgm:spPr/>
      <dgm:t>
        <a:bodyPr/>
        <a:lstStyle/>
        <a:p>
          <a:endParaRPr lang="it-IT"/>
        </a:p>
      </dgm:t>
    </dgm:pt>
    <dgm:pt modelId="{B0159175-B1B1-4ADC-A4C1-7ECF13DBD2D2}">
      <dgm:prSet/>
      <dgm:spPr/>
      <dgm:t>
        <a:bodyPr/>
        <a:lstStyle/>
        <a:p>
          <a:pPr rtl="0"/>
          <a:r>
            <a:rPr lang="it-IT" b="1" dirty="0" smtClean="0"/>
            <a:t>Export -&gt;</a:t>
          </a:r>
          <a:r>
            <a:rPr lang="it-IT" dirty="0" smtClean="0"/>
            <a:t> è un servizio che fornisce un componente (</a:t>
          </a:r>
          <a:r>
            <a:rPr lang="it-IT" i="1" dirty="0" smtClean="0"/>
            <a:t>Part</a:t>
          </a:r>
          <a:r>
            <a:rPr lang="it-IT" dirty="0" smtClean="0"/>
            <a:t>);</a:t>
          </a:r>
          <a:endParaRPr lang="it-IT" dirty="0"/>
        </a:p>
      </dgm:t>
    </dgm:pt>
    <dgm:pt modelId="{456549E7-5D95-4222-95E7-3DFE5E1FDBA1}" type="parTrans" cxnId="{6A3ADCB1-8D92-45A6-AE87-A8505E6E73FD}">
      <dgm:prSet/>
      <dgm:spPr/>
      <dgm:t>
        <a:bodyPr/>
        <a:lstStyle/>
        <a:p>
          <a:endParaRPr lang="it-IT"/>
        </a:p>
      </dgm:t>
    </dgm:pt>
    <dgm:pt modelId="{22B9613B-F850-45E8-8B29-C8E59A7A54DF}" type="sibTrans" cxnId="{6A3ADCB1-8D92-45A6-AE87-A8505E6E73FD}">
      <dgm:prSet/>
      <dgm:spPr/>
      <dgm:t>
        <a:bodyPr/>
        <a:lstStyle/>
        <a:p>
          <a:endParaRPr lang="it-IT"/>
        </a:p>
      </dgm:t>
    </dgm:pt>
    <dgm:pt modelId="{2FB2948C-06D3-4411-93EB-E0D52FFE6E2C}">
      <dgm:prSet/>
      <dgm:spPr/>
      <dgm:t>
        <a:bodyPr/>
        <a:lstStyle/>
        <a:p>
          <a:pPr rtl="0"/>
          <a:r>
            <a:rPr lang="it-IT" b="1" dirty="0" smtClean="0"/>
            <a:t>Import -&gt; </a:t>
          </a:r>
          <a:r>
            <a:rPr lang="it-IT" dirty="0" smtClean="0"/>
            <a:t>possono importare singoli o più servizi (esempio un </a:t>
          </a:r>
          <a:r>
            <a:rPr lang="it-IT" dirty="0" err="1" smtClean="0"/>
            <a:t>logger</a:t>
          </a:r>
          <a:r>
            <a:rPr lang="it-IT" dirty="0" smtClean="0"/>
            <a:t> o un'estensione di editor);</a:t>
          </a:r>
          <a:endParaRPr lang="it-IT" dirty="0"/>
        </a:p>
      </dgm:t>
    </dgm:pt>
    <dgm:pt modelId="{1E693D96-AE73-4B08-B66C-0CAE0CFD7A26}" type="parTrans" cxnId="{BC64265E-87FB-405E-B1C3-27D3E7AB954D}">
      <dgm:prSet/>
      <dgm:spPr/>
      <dgm:t>
        <a:bodyPr/>
        <a:lstStyle/>
        <a:p>
          <a:endParaRPr lang="it-IT"/>
        </a:p>
      </dgm:t>
    </dgm:pt>
    <dgm:pt modelId="{BED515BA-0006-4608-8408-47E945BF01EB}" type="sibTrans" cxnId="{BC64265E-87FB-405E-B1C3-27D3E7AB954D}">
      <dgm:prSet/>
      <dgm:spPr/>
      <dgm:t>
        <a:bodyPr/>
        <a:lstStyle/>
        <a:p>
          <a:endParaRPr lang="it-IT"/>
        </a:p>
      </dgm:t>
    </dgm:pt>
    <dgm:pt modelId="{5555F6C6-8A62-4713-B58D-EAB158AF8DE9}">
      <dgm:prSet/>
      <dgm:spPr/>
      <dgm:t>
        <a:bodyPr/>
        <a:lstStyle/>
        <a:p>
          <a:pPr rtl="0"/>
          <a:r>
            <a:rPr lang="it-IT" b="1" dirty="0" smtClean="0"/>
            <a:t>Compose</a:t>
          </a:r>
          <a:r>
            <a:rPr lang="it-IT" dirty="0" smtClean="0"/>
            <a:t> -&gt; le parti sono composte da MEF;</a:t>
          </a:r>
          <a:endParaRPr lang="it-IT" dirty="0"/>
        </a:p>
      </dgm:t>
    </dgm:pt>
    <dgm:pt modelId="{DDF9B23F-F4F8-40D4-BCC7-66A189D81C4B}" type="parTrans" cxnId="{B31795E7-1FEC-4285-B95D-EFAED7DF591F}">
      <dgm:prSet/>
      <dgm:spPr/>
      <dgm:t>
        <a:bodyPr/>
        <a:lstStyle/>
        <a:p>
          <a:endParaRPr lang="it-IT"/>
        </a:p>
      </dgm:t>
    </dgm:pt>
    <dgm:pt modelId="{2D887E27-FBD2-4DF7-9085-FB5AA74F31C9}" type="sibTrans" cxnId="{B31795E7-1FEC-4285-B95D-EFAED7DF591F}">
      <dgm:prSet/>
      <dgm:spPr/>
      <dgm:t>
        <a:bodyPr/>
        <a:lstStyle/>
        <a:p>
          <a:endParaRPr lang="it-IT"/>
        </a:p>
      </dgm:t>
    </dgm:pt>
    <dgm:pt modelId="{4896F180-99E7-4BC8-BA0A-5152FCE57DC6}">
      <dgm:prSet/>
      <dgm:spPr/>
      <dgm:t>
        <a:bodyPr/>
        <a:lstStyle/>
        <a:p>
          <a:pPr rtl="0"/>
          <a:r>
            <a:rPr lang="it-IT" b="1" dirty="0" err="1" smtClean="0"/>
            <a:t>Metadata</a:t>
          </a:r>
          <a:r>
            <a:rPr lang="it-IT" dirty="0" smtClean="0"/>
            <a:t> -&gt; specificano informazioni aggiuntive relative alle «Part» esposte.</a:t>
          </a:r>
          <a:endParaRPr lang="it-IT" dirty="0"/>
        </a:p>
      </dgm:t>
    </dgm:pt>
    <dgm:pt modelId="{3EF235BF-1182-4DC4-A9B6-454DEC3A0338}" type="parTrans" cxnId="{AF84C3CF-0F66-4024-B098-A55C9352ED9D}">
      <dgm:prSet/>
      <dgm:spPr/>
      <dgm:t>
        <a:bodyPr/>
        <a:lstStyle/>
        <a:p>
          <a:endParaRPr lang="it-IT"/>
        </a:p>
      </dgm:t>
    </dgm:pt>
    <dgm:pt modelId="{8AD7CB64-8040-48E4-B144-1ACC619051B2}" type="sibTrans" cxnId="{AF84C3CF-0F66-4024-B098-A55C9352ED9D}">
      <dgm:prSet/>
      <dgm:spPr/>
      <dgm:t>
        <a:bodyPr/>
        <a:lstStyle/>
        <a:p>
          <a:endParaRPr lang="it-IT"/>
        </a:p>
      </dgm:t>
    </dgm:pt>
    <dgm:pt modelId="{E491978C-3DBD-4BDF-A06D-14E6CE194E90}" type="pres">
      <dgm:prSet presAssocID="{46453DC2-0816-4CFB-B580-BCEA21D8AE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EF8F42B-4F59-4D63-AB9A-DFEF80DA5065}" type="pres">
      <dgm:prSet presAssocID="{79C2FE67-9F56-4F6E-A163-D954BD6B3431}" presName="composite" presStyleCnt="0"/>
      <dgm:spPr/>
    </dgm:pt>
    <dgm:pt modelId="{8578A856-D6AA-4C91-BF8C-20D57AE81AC1}" type="pres">
      <dgm:prSet presAssocID="{79C2FE67-9F56-4F6E-A163-D954BD6B343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E3A813E-21C7-43C2-883A-45E558E4C18F}" type="pres">
      <dgm:prSet presAssocID="{79C2FE67-9F56-4F6E-A163-D954BD6B343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F84C3CF-0F66-4024-B098-A55C9352ED9D}" srcId="{79C2FE67-9F56-4F6E-A163-D954BD6B3431}" destId="{4896F180-99E7-4BC8-BA0A-5152FCE57DC6}" srcOrd="4" destOrd="0" parTransId="{3EF235BF-1182-4DC4-A9B6-454DEC3A0338}" sibTransId="{8AD7CB64-8040-48E4-B144-1ACC619051B2}"/>
    <dgm:cxn modelId="{8E884197-F395-4F65-BCB9-DFD737446689}" type="presOf" srcId="{4896F180-99E7-4BC8-BA0A-5152FCE57DC6}" destId="{0E3A813E-21C7-43C2-883A-45E558E4C18F}" srcOrd="0" destOrd="4" presId="urn:microsoft.com/office/officeart/2005/8/layout/hList1"/>
    <dgm:cxn modelId="{7E17907F-0D25-402F-8BA9-211EB76B3403}" type="presOf" srcId="{79C2FE67-9F56-4F6E-A163-D954BD6B3431}" destId="{8578A856-D6AA-4C91-BF8C-20D57AE81AC1}" srcOrd="0" destOrd="0" presId="urn:microsoft.com/office/officeart/2005/8/layout/hList1"/>
    <dgm:cxn modelId="{6A3ADCB1-8D92-45A6-AE87-A8505E6E73FD}" srcId="{79C2FE67-9F56-4F6E-A163-D954BD6B3431}" destId="{B0159175-B1B1-4ADC-A4C1-7ECF13DBD2D2}" srcOrd="1" destOrd="0" parTransId="{456549E7-5D95-4222-95E7-3DFE5E1FDBA1}" sibTransId="{22B9613B-F850-45E8-8B29-C8E59A7A54DF}"/>
    <dgm:cxn modelId="{9CFBAE46-5F89-4C47-9E1A-599320628995}" type="presOf" srcId="{2FB2948C-06D3-4411-93EB-E0D52FFE6E2C}" destId="{0E3A813E-21C7-43C2-883A-45E558E4C18F}" srcOrd="0" destOrd="2" presId="urn:microsoft.com/office/officeart/2005/8/layout/hList1"/>
    <dgm:cxn modelId="{EF82B9F5-3F8C-4175-BA01-DCEB49CA0F74}" srcId="{79C2FE67-9F56-4F6E-A163-D954BD6B3431}" destId="{52B40A8C-E4DA-450A-AD84-31CC1DEA525D}" srcOrd="0" destOrd="0" parTransId="{BE3723F9-97BA-42FF-B607-341649539955}" sibTransId="{94EE61E1-8492-4109-BFBD-C361C849FEB7}"/>
    <dgm:cxn modelId="{6E6CDE6D-40D0-446F-B3BD-8C002179CEBB}" type="presOf" srcId="{46453DC2-0816-4CFB-B580-BCEA21D8AE16}" destId="{E491978C-3DBD-4BDF-A06D-14E6CE194E90}" srcOrd="0" destOrd="0" presId="urn:microsoft.com/office/officeart/2005/8/layout/hList1"/>
    <dgm:cxn modelId="{B31795E7-1FEC-4285-B95D-EFAED7DF591F}" srcId="{79C2FE67-9F56-4F6E-A163-D954BD6B3431}" destId="{5555F6C6-8A62-4713-B58D-EAB158AF8DE9}" srcOrd="3" destOrd="0" parTransId="{DDF9B23F-F4F8-40D4-BCC7-66A189D81C4B}" sibTransId="{2D887E27-FBD2-4DF7-9085-FB5AA74F31C9}"/>
    <dgm:cxn modelId="{BC64265E-87FB-405E-B1C3-27D3E7AB954D}" srcId="{79C2FE67-9F56-4F6E-A163-D954BD6B3431}" destId="{2FB2948C-06D3-4411-93EB-E0D52FFE6E2C}" srcOrd="2" destOrd="0" parTransId="{1E693D96-AE73-4B08-B66C-0CAE0CFD7A26}" sibTransId="{BED515BA-0006-4608-8408-47E945BF01EB}"/>
    <dgm:cxn modelId="{8C4E7B01-801E-4C0B-99A2-073AE6BEE2C0}" type="presOf" srcId="{52B40A8C-E4DA-450A-AD84-31CC1DEA525D}" destId="{0E3A813E-21C7-43C2-883A-45E558E4C18F}" srcOrd="0" destOrd="0" presId="urn:microsoft.com/office/officeart/2005/8/layout/hList1"/>
    <dgm:cxn modelId="{523AE2B4-9D13-459E-B6D9-D6EDDC8CE708}" type="presOf" srcId="{5555F6C6-8A62-4713-B58D-EAB158AF8DE9}" destId="{0E3A813E-21C7-43C2-883A-45E558E4C18F}" srcOrd="0" destOrd="3" presId="urn:microsoft.com/office/officeart/2005/8/layout/hList1"/>
    <dgm:cxn modelId="{AF3B97B7-DBF5-4580-8689-E1C1B40B2861}" srcId="{46453DC2-0816-4CFB-B580-BCEA21D8AE16}" destId="{79C2FE67-9F56-4F6E-A163-D954BD6B3431}" srcOrd="0" destOrd="0" parTransId="{37F22693-02B4-4683-8FF4-C2FE27B7FDAB}" sibTransId="{512C4E03-36C3-4E7D-8A40-90C8689E78EA}"/>
    <dgm:cxn modelId="{E5DD3E06-BF5F-4774-B360-A428623C33FE}" type="presOf" srcId="{B0159175-B1B1-4ADC-A4C1-7ECF13DBD2D2}" destId="{0E3A813E-21C7-43C2-883A-45E558E4C18F}" srcOrd="0" destOrd="1" presId="urn:microsoft.com/office/officeart/2005/8/layout/hList1"/>
    <dgm:cxn modelId="{647547A5-2821-430D-B850-8784DBA40CE1}" type="presParOf" srcId="{E491978C-3DBD-4BDF-A06D-14E6CE194E90}" destId="{CEF8F42B-4F59-4D63-AB9A-DFEF80DA5065}" srcOrd="0" destOrd="0" presId="urn:microsoft.com/office/officeart/2005/8/layout/hList1"/>
    <dgm:cxn modelId="{9AC489E2-FEC6-45CB-9296-B941A41B1222}" type="presParOf" srcId="{CEF8F42B-4F59-4D63-AB9A-DFEF80DA5065}" destId="{8578A856-D6AA-4C91-BF8C-20D57AE81AC1}" srcOrd="0" destOrd="0" presId="urn:microsoft.com/office/officeart/2005/8/layout/hList1"/>
    <dgm:cxn modelId="{1A5AA1B1-5AF3-410B-8030-E7F807204285}" type="presParOf" srcId="{CEF8F42B-4F59-4D63-AB9A-DFEF80DA5065}" destId="{0E3A813E-21C7-43C2-883A-45E558E4C1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1BB7B-DCC5-418F-9ABB-CA2103F3EC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5B2FE28-A039-4FFD-82DC-2A732912F62D}">
      <dgm:prSet/>
      <dgm:spPr/>
      <dgm:t>
        <a:bodyPr/>
        <a:lstStyle/>
        <a:p>
          <a:pPr rtl="0"/>
          <a:r>
            <a:rPr lang="it-IT" dirty="0" smtClean="0"/>
            <a:t>Cos’è MEF</a:t>
          </a:r>
          <a:endParaRPr lang="it-IT" dirty="0"/>
        </a:p>
      </dgm:t>
    </dgm:pt>
    <dgm:pt modelId="{AA109EF8-1489-484A-9D4B-83A4FA6C4EFB}" type="parTrans" cxnId="{5C0E916B-F1E7-4578-B8F7-6897B2A38A4A}">
      <dgm:prSet/>
      <dgm:spPr/>
      <dgm:t>
        <a:bodyPr/>
        <a:lstStyle/>
        <a:p>
          <a:endParaRPr lang="it-IT"/>
        </a:p>
      </dgm:t>
    </dgm:pt>
    <dgm:pt modelId="{1B064296-B0EB-4DC8-AF0D-C48D77C3DD27}" type="sibTrans" cxnId="{5C0E916B-F1E7-4578-B8F7-6897B2A38A4A}">
      <dgm:prSet/>
      <dgm:spPr/>
      <dgm:t>
        <a:bodyPr/>
        <a:lstStyle/>
        <a:p>
          <a:endParaRPr lang="it-IT"/>
        </a:p>
      </dgm:t>
    </dgm:pt>
    <dgm:pt modelId="{45F7FC81-8877-46A1-84B2-B71E617FD556}">
      <dgm:prSet/>
      <dgm:spPr/>
      <dgm:t>
        <a:bodyPr/>
        <a:lstStyle/>
        <a:p>
          <a:pPr rtl="0"/>
          <a:r>
            <a:rPr lang="it-IT" smtClean="0"/>
            <a:t>Perché MEF</a:t>
          </a:r>
          <a:endParaRPr lang="it-IT"/>
        </a:p>
      </dgm:t>
    </dgm:pt>
    <dgm:pt modelId="{12DFB0DA-D680-4C25-B540-D93C91EE2E6A}" type="parTrans" cxnId="{9B071A54-F150-4944-A9F6-938FFD1E7C4F}">
      <dgm:prSet/>
      <dgm:spPr/>
      <dgm:t>
        <a:bodyPr/>
        <a:lstStyle/>
        <a:p>
          <a:endParaRPr lang="it-IT"/>
        </a:p>
      </dgm:t>
    </dgm:pt>
    <dgm:pt modelId="{CB3972BE-4C74-4A12-B347-97208F928236}" type="sibTrans" cxnId="{9B071A54-F150-4944-A9F6-938FFD1E7C4F}">
      <dgm:prSet/>
      <dgm:spPr/>
      <dgm:t>
        <a:bodyPr/>
        <a:lstStyle/>
        <a:p>
          <a:endParaRPr lang="it-IT"/>
        </a:p>
      </dgm:t>
    </dgm:pt>
    <dgm:pt modelId="{AAC911E8-7B1B-4F62-9C0C-53FBAC2955BD}">
      <dgm:prSet/>
      <dgm:spPr/>
      <dgm:t>
        <a:bodyPr/>
        <a:lstStyle/>
        <a:p>
          <a:pPr rtl="0"/>
          <a:r>
            <a:rPr lang="it-IT" smtClean="0"/>
            <a:t>Concetti fondamentali: </a:t>
          </a:r>
          <a:r>
            <a:rPr lang="it-IT" b="1" smtClean="0"/>
            <a:t>Export</a:t>
          </a:r>
          <a:r>
            <a:rPr lang="it-IT" smtClean="0"/>
            <a:t>, </a:t>
          </a:r>
          <a:r>
            <a:rPr lang="it-IT" b="1" smtClean="0"/>
            <a:t>Import</a:t>
          </a:r>
          <a:r>
            <a:rPr lang="it-IT" smtClean="0"/>
            <a:t>, </a:t>
          </a:r>
          <a:r>
            <a:rPr lang="it-IT" b="1" smtClean="0"/>
            <a:t>Compose</a:t>
          </a:r>
          <a:r>
            <a:rPr lang="it-IT" smtClean="0"/>
            <a:t>, </a:t>
          </a:r>
          <a:r>
            <a:rPr lang="it-IT" b="1" smtClean="0"/>
            <a:t>Contracts</a:t>
          </a:r>
          <a:endParaRPr lang="it-IT"/>
        </a:p>
      </dgm:t>
    </dgm:pt>
    <dgm:pt modelId="{80CABBB3-8B66-482C-BBFC-83E45ADECE28}" type="parTrans" cxnId="{92F7FA17-D11A-4E87-B9CF-7DB2963BA399}">
      <dgm:prSet/>
      <dgm:spPr/>
      <dgm:t>
        <a:bodyPr/>
        <a:lstStyle/>
        <a:p>
          <a:endParaRPr lang="it-IT"/>
        </a:p>
      </dgm:t>
    </dgm:pt>
    <dgm:pt modelId="{E307746A-BBFF-4B24-8AAA-A23208BA3079}" type="sibTrans" cxnId="{92F7FA17-D11A-4E87-B9CF-7DB2963BA399}">
      <dgm:prSet/>
      <dgm:spPr/>
      <dgm:t>
        <a:bodyPr/>
        <a:lstStyle/>
        <a:p>
          <a:endParaRPr lang="it-IT"/>
        </a:p>
      </dgm:t>
    </dgm:pt>
    <dgm:pt modelId="{575E4240-977F-4821-8C31-E814281CD36A}">
      <dgm:prSet/>
      <dgm:spPr/>
      <dgm:t>
        <a:bodyPr/>
        <a:lstStyle/>
        <a:p>
          <a:pPr rtl="0"/>
          <a:r>
            <a:rPr lang="it-IT" b="1" dirty="0" smtClean="0"/>
            <a:t>Composizioni</a:t>
          </a:r>
          <a:r>
            <a:rPr lang="it-IT" dirty="0" smtClean="0"/>
            <a:t> semplici e multiple, </a:t>
          </a:r>
          <a:r>
            <a:rPr lang="it-IT" b="1" dirty="0" err="1" smtClean="0"/>
            <a:t>Metadata</a:t>
          </a:r>
          <a:endParaRPr lang="it-IT" dirty="0"/>
        </a:p>
      </dgm:t>
    </dgm:pt>
    <dgm:pt modelId="{51DDEF9B-D89A-405B-9078-0F3DA7D4EF8D}" type="parTrans" cxnId="{5B6A1314-22E3-4154-ADAB-6C0FA3CBF77E}">
      <dgm:prSet/>
      <dgm:spPr/>
      <dgm:t>
        <a:bodyPr/>
        <a:lstStyle/>
        <a:p>
          <a:endParaRPr lang="it-IT"/>
        </a:p>
      </dgm:t>
    </dgm:pt>
    <dgm:pt modelId="{A2D0182C-4FD9-4642-897E-5E96DF326F4C}" type="sibTrans" cxnId="{5B6A1314-22E3-4154-ADAB-6C0FA3CBF77E}">
      <dgm:prSet/>
      <dgm:spPr/>
      <dgm:t>
        <a:bodyPr/>
        <a:lstStyle/>
        <a:p>
          <a:endParaRPr lang="it-IT"/>
        </a:p>
      </dgm:t>
    </dgm:pt>
    <dgm:pt modelId="{BBF302A2-C652-423B-A37F-160D748A220F}">
      <dgm:prSet/>
      <dgm:spPr/>
      <dgm:t>
        <a:bodyPr/>
        <a:lstStyle/>
        <a:p>
          <a:pPr rtl="0"/>
          <a:r>
            <a:rPr lang="it-IT" dirty="0" smtClean="0"/>
            <a:t>Attributi Custom, Export </a:t>
          </a:r>
          <a:r>
            <a:rPr lang="it-IT" dirty="0" err="1" smtClean="0"/>
            <a:t>Factory</a:t>
          </a:r>
          <a:endParaRPr lang="it-IT" dirty="0"/>
        </a:p>
      </dgm:t>
    </dgm:pt>
    <dgm:pt modelId="{50903C2E-C54F-493D-BF09-FF53B2FAA2DE}" type="parTrans" cxnId="{F7FDC748-F75F-4EDE-8A74-B834A629E724}">
      <dgm:prSet/>
      <dgm:spPr/>
      <dgm:t>
        <a:bodyPr/>
        <a:lstStyle/>
        <a:p>
          <a:endParaRPr lang="it-IT"/>
        </a:p>
      </dgm:t>
    </dgm:pt>
    <dgm:pt modelId="{121162B3-5F3C-4729-901A-F6AED05F5074}" type="sibTrans" cxnId="{F7FDC748-F75F-4EDE-8A74-B834A629E724}">
      <dgm:prSet/>
      <dgm:spPr/>
      <dgm:t>
        <a:bodyPr/>
        <a:lstStyle/>
        <a:p>
          <a:endParaRPr lang="it-IT"/>
        </a:p>
      </dgm:t>
    </dgm:pt>
    <dgm:pt modelId="{5DD1B442-BBA0-4C21-AC9F-BF0F410F5B15}">
      <dgm:prSet/>
      <dgm:spPr/>
      <dgm:t>
        <a:bodyPr/>
        <a:lstStyle/>
        <a:p>
          <a:pPr rtl="0"/>
          <a:r>
            <a:rPr lang="it-IT" b="1" dirty="0" smtClean="0"/>
            <a:t>MEF e MVVM </a:t>
          </a:r>
          <a:endParaRPr lang="it-IT" dirty="0"/>
        </a:p>
      </dgm:t>
    </dgm:pt>
    <dgm:pt modelId="{B6B19842-97C3-4816-8237-F18C2F9EF2AD}" type="parTrans" cxnId="{B905F381-D457-476E-A60C-9E004644A4AF}">
      <dgm:prSet/>
      <dgm:spPr/>
      <dgm:t>
        <a:bodyPr/>
        <a:lstStyle/>
        <a:p>
          <a:endParaRPr lang="it-IT"/>
        </a:p>
      </dgm:t>
    </dgm:pt>
    <dgm:pt modelId="{BA871134-6C21-4373-98C7-9015DB84A695}" type="sibTrans" cxnId="{B905F381-D457-476E-A60C-9E004644A4AF}">
      <dgm:prSet/>
      <dgm:spPr/>
      <dgm:t>
        <a:bodyPr/>
        <a:lstStyle/>
        <a:p>
          <a:endParaRPr lang="it-IT"/>
        </a:p>
      </dgm:t>
    </dgm:pt>
    <dgm:pt modelId="{9B2B263D-4CA8-45E0-B839-1ADDC350DBA0}">
      <dgm:prSet/>
      <dgm:spPr/>
      <dgm:t>
        <a:bodyPr/>
        <a:lstStyle/>
        <a:p>
          <a:pPr rtl="0"/>
          <a:r>
            <a:rPr lang="it-IT" smtClean="0"/>
            <a:t>Deploy dinamico mediante il </a:t>
          </a:r>
          <a:r>
            <a:rPr lang="it-IT" b="1" smtClean="0"/>
            <a:t>DeploymentCatalog</a:t>
          </a:r>
          <a:endParaRPr lang="it-IT"/>
        </a:p>
      </dgm:t>
    </dgm:pt>
    <dgm:pt modelId="{E157E63D-9728-4882-9E17-B106FAF0CD23}" type="parTrans" cxnId="{00E750C2-6733-4BDB-A0D8-7AC46236D793}">
      <dgm:prSet/>
      <dgm:spPr/>
      <dgm:t>
        <a:bodyPr/>
        <a:lstStyle/>
        <a:p>
          <a:endParaRPr lang="it-IT"/>
        </a:p>
      </dgm:t>
    </dgm:pt>
    <dgm:pt modelId="{D2E0EE75-705B-45A4-AEAB-F0460C991CDA}" type="sibTrans" cxnId="{00E750C2-6733-4BDB-A0D8-7AC46236D793}">
      <dgm:prSet/>
      <dgm:spPr/>
      <dgm:t>
        <a:bodyPr/>
        <a:lstStyle/>
        <a:p>
          <a:endParaRPr lang="it-IT"/>
        </a:p>
      </dgm:t>
    </dgm:pt>
    <dgm:pt modelId="{10635CF7-26E3-4F85-96E9-E4D7BDB4E4D2}" type="pres">
      <dgm:prSet presAssocID="{5EB1BB7B-DCC5-418F-9ABB-CA2103F3EC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19E623F-D186-435D-B621-138CC576EAE5}" type="pres">
      <dgm:prSet presAssocID="{55B2FE28-A039-4FFD-82DC-2A732912F62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485807-C49B-43D3-A500-FD7BDB9B837F}" type="pres">
      <dgm:prSet presAssocID="{1B064296-B0EB-4DC8-AF0D-C48D77C3DD27}" presName="spacer" presStyleCnt="0"/>
      <dgm:spPr/>
    </dgm:pt>
    <dgm:pt modelId="{AA3C0F14-A5C6-4330-8471-FCBA3F7985DC}" type="pres">
      <dgm:prSet presAssocID="{45F7FC81-8877-46A1-84B2-B71E617FD55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2CD87A-F996-47E8-B3E1-9F8597EC092C}" type="pres">
      <dgm:prSet presAssocID="{CB3972BE-4C74-4A12-B347-97208F928236}" presName="spacer" presStyleCnt="0"/>
      <dgm:spPr/>
    </dgm:pt>
    <dgm:pt modelId="{7796C433-3891-454D-9ADC-4FDB6C4DE55A}" type="pres">
      <dgm:prSet presAssocID="{AAC911E8-7B1B-4F62-9C0C-53FBAC2955B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B750BA-32D1-4A43-9F87-00F480231E20}" type="pres">
      <dgm:prSet presAssocID="{E307746A-BBFF-4B24-8AAA-A23208BA3079}" presName="spacer" presStyleCnt="0"/>
      <dgm:spPr/>
    </dgm:pt>
    <dgm:pt modelId="{940F2AD8-F6C5-4635-B898-36C5EF2905E8}" type="pres">
      <dgm:prSet presAssocID="{575E4240-977F-4821-8C31-E814281CD36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29183CE-435F-4BA6-8861-95C16A8F01EA}" type="pres">
      <dgm:prSet presAssocID="{A2D0182C-4FD9-4642-897E-5E96DF326F4C}" presName="spacer" presStyleCnt="0"/>
      <dgm:spPr/>
    </dgm:pt>
    <dgm:pt modelId="{4DC29AA9-C78D-43E4-AF8D-D5227BE403D5}" type="pres">
      <dgm:prSet presAssocID="{BBF302A2-C652-423B-A37F-160D748A220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C8E4AA-3DB9-40ED-A436-F194CEA78B3E}" type="pres">
      <dgm:prSet presAssocID="{121162B3-5F3C-4729-901A-F6AED05F5074}" presName="spacer" presStyleCnt="0"/>
      <dgm:spPr/>
    </dgm:pt>
    <dgm:pt modelId="{517369F8-2FBE-4D14-A979-9FC26392F27C}" type="pres">
      <dgm:prSet presAssocID="{5DD1B442-BBA0-4C21-AC9F-BF0F410F5B1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30DF49D-EF22-4734-B20D-B1B3FA6AA509}" type="pres">
      <dgm:prSet presAssocID="{BA871134-6C21-4373-98C7-9015DB84A695}" presName="spacer" presStyleCnt="0"/>
      <dgm:spPr/>
    </dgm:pt>
    <dgm:pt modelId="{E19E659A-8FA7-43CD-98F5-140F2EEA239E}" type="pres">
      <dgm:prSet presAssocID="{9B2B263D-4CA8-45E0-B839-1ADDC350DB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7FDC748-F75F-4EDE-8A74-B834A629E724}" srcId="{5EB1BB7B-DCC5-418F-9ABB-CA2103F3ECE4}" destId="{BBF302A2-C652-423B-A37F-160D748A220F}" srcOrd="4" destOrd="0" parTransId="{50903C2E-C54F-493D-BF09-FF53B2FAA2DE}" sibTransId="{121162B3-5F3C-4729-901A-F6AED05F5074}"/>
    <dgm:cxn modelId="{00E750C2-6733-4BDB-A0D8-7AC46236D793}" srcId="{5EB1BB7B-DCC5-418F-9ABB-CA2103F3ECE4}" destId="{9B2B263D-4CA8-45E0-B839-1ADDC350DBA0}" srcOrd="6" destOrd="0" parTransId="{E157E63D-9728-4882-9E17-B106FAF0CD23}" sibTransId="{D2E0EE75-705B-45A4-AEAB-F0460C991CDA}"/>
    <dgm:cxn modelId="{B8185D1C-A864-40F8-86D0-67F4DB623A85}" type="presOf" srcId="{BBF302A2-C652-423B-A37F-160D748A220F}" destId="{4DC29AA9-C78D-43E4-AF8D-D5227BE403D5}" srcOrd="0" destOrd="0" presId="urn:microsoft.com/office/officeart/2005/8/layout/vList2"/>
    <dgm:cxn modelId="{BC8488EB-0AE9-4F0E-BD94-916122066CDA}" type="presOf" srcId="{45F7FC81-8877-46A1-84B2-B71E617FD556}" destId="{AA3C0F14-A5C6-4330-8471-FCBA3F7985DC}" srcOrd="0" destOrd="0" presId="urn:microsoft.com/office/officeart/2005/8/layout/vList2"/>
    <dgm:cxn modelId="{A0D9C080-9246-4E96-87E1-73AA33D206AC}" type="presOf" srcId="{9B2B263D-4CA8-45E0-B839-1ADDC350DBA0}" destId="{E19E659A-8FA7-43CD-98F5-140F2EEA239E}" srcOrd="0" destOrd="0" presId="urn:microsoft.com/office/officeart/2005/8/layout/vList2"/>
    <dgm:cxn modelId="{D9C33991-7F8D-4C13-AA8A-D92B31928D89}" type="presOf" srcId="{AAC911E8-7B1B-4F62-9C0C-53FBAC2955BD}" destId="{7796C433-3891-454D-9ADC-4FDB6C4DE55A}" srcOrd="0" destOrd="0" presId="urn:microsoft.com/office/officeart/2005/8/layout/vList2"/>
    <dgm:cxn modelId="{5B6A1314-22E3-4154-ADAB-6C0FA3CBF77E}" srcId="{5EB1BB7B-DCC5-418F-9ABB-CA2103F3ECE4}" destId="{575E4240-977F-4821-8C31-E814281CD36A}" srcOrd="3" destOrd="0" parTransId="{51DDEF9B-D89A-405B-9078-0F3DA7D4EF8D}" sibTransId="{A2D0182C-4FD9-4642-897E-5E96DF326F4C}"/>
    <dgm:cxn modelId="{9B071A54-F150-4944-A9F6-938FFD1E7C4F}" srcId="{5EB1BB7B-DCC5-418F-9ABB-CA2103F3ECE4}" destId="{45F7FC81-8877-46A1-84B2-B71E617FD556}" srcOrd="1" destOrd="0" parTransId="{12DFB0DA-D680-4C25-B540-D93C91EE2E6A}" sibTransId="{CB3972BE-4C74-4A12-B347-97208F928236}"/>
    <dgm:cxn modelId="{91CDEDEE-9A87-4928-8F97-312C59879F12}" type="presOf" srcId="{55B2FE28-A039-4FFD-82DC-2A732912F62D}" destId="{719E623F-D186-435D-B621-138CC576EAE5}" srcOrd="0" destOrd="0" presId="urn:microsoft.com/office/officeart/2005/8/layout/vList2"/>
    <dgm:cxn modelId="{92F7FA17-D11A-4E87-B9CF-7DB2963BA399}" srcId="{5EB1BB7B-DCC5-418F-9ABB-CA2103F3ECE4}" destId="{AAC911E8-7B1B-4F62-9C0C-53FBAC2955BD}" srcOrd="2" destOrd="0" parTransId="{80CABBB3-8B66-482C-BBFC-83E45ADECE28}" sibTransId="{E307746A-BBFF-4B24-8AAA-A23208BA3079}"/>
    <dgm:cxn modelId="{DA4737E1-25C9-4F6B-869D-51753480305A}" type="presOf" srcId="{5EB1BB7B-DCC5-418F-9ABB-CA2103F3ECE4}" destId="{10635CF7-26E3-4F85-96E9-E4D7BDB4E4D2}" srcOrd="0" destOrd="0" presId="urn:microsoft.com/office/officeart/2005/8/layout/vList2"/>
    <dgm:cxn modelId="{B905F381-D457-476E-A60C-9E004644A4AF}" srcId="{5EB1BB7B-DCC5-418F-9ABB-CA2103F3ECE4}" destId="{5DD1B442-BBA0-4C21-AC9F-BF0F410F5B15}" srcOrd="5" destOrd="0" parTransId="{B6B19842-97C3-4816-8237-F18C2F9EF2AD}" sibTransId="{BA871134-6C21-4373-98C7-9015DB84A695}"/>
    <dgm:cxn modelId="{5C0E916B-F1E7-4578-B8F7-6897B2A38A4A}" srcId="{5EB1BB7B-DCC5-418F-9ABB-CA2103F3ECE4}" destId="{55B2FE28-A039-4FFD-82DC-2A732912F62D}" srcOrd="0" destOrd="0" parTransId="{AA109EF8-1489-484A-9D4B-83A4FA6C4EFB}" sibTransId="{1B064296-B0EB-4DC8-AF0D-C48D77C3DD27}"/>
    <dgm:cxn modelId="{AF762560-AB7B-4A63-848D-942E8E15EE9E}" type="presOf" srcId="{575E4240-977F-4821-8C31-E814281CD36A}" destId="{940F2AD8-F6C5-4635-B898-36C5EF2905E8}" srcOrd="0" destOrd="0" presId="urn:microsoft.com/office/officeart/2005/8/layout/vList2"/>
    <dgm:cxn modelId="{26E53A12-0CCC-4E19-ADCC-548F253ED24F}" type="presOf" srcId="{5DD1B442-BBA0-4C21-AC9F-BF0F410F5B15}" destId="{517369F8-2FBE-4D14-A979-9FC26392F27C}" srcOrd="0" destOrd="0" presId="urn:microsoft.com/office/officeart/2005/8/layout/vList2"/>
    <dgm:cxn modelId="{0CA6558F-16B2-448A-AB93-5D383769D1FE}" type="presParOf" srcId="{10635CF7-26E3-4F85-96E9-E4D7BDB4E4D2}" destId="{719E623F-D186-435D-B621-138CC576EAE5}" srcOrd="0" destOrd="0" presId="urn:microsoft.com/office/officeart/2005/8/layout/vList2"/>
    <dgm:cxn modelId="{C7B6DD16-F0C0-4CD5-A770-6D18CC14C8FE}" type="presParOf" srcId="{10635CF7-26E3-4F85-96E9-E4D7BDB4E4D2}" destId="{46485807-C49B-43D3-A500-FD7BDB9B837F}" srcOrd="1" destOrd="0" presId="urn:microsoft.com/office/officeart/2005/8/layout/vList2"/>
    <dgm:cxn modelId="{A10C6142-8AA8-4200-A115-AD5AC6AD94F6}" type="presParOf" srcId="{10635CF7-26E3-4F85-96E9-E4D7BDB4E4D2}" destId="{AA3C0F14-A5C6-4330-8471-FCBA3F7985DC}" srcOrd="2" destOrd="0" presId="urn:microsoft.com/office/officeart/2005/8/layout/vList2"/>
    <dgm:cxn modelId="{3DB75E8F-AC58-40D7-B84D-7E3C85EEC533}" type="presParOf" srcId="{10635CF7-26E3-4F85-96E9-E4D7BDB4E4D2}" destId="{FB2CD87A-F996-47E8-B3E1-9F8597EC092C}" srcOrd="3" destOrd="0" presId="urn:microsoft.com/office/officeart/2005/8/layout/vList2"/>
    <dgm:cxn modelId="{F57B08A6-9E31-4AB5-9CCE-B514A242B494}" type="presParOf" srcId="{10635CF7-26E3-4F85-96E9-E4D7BDB4E4D2}" destId="{7796C433-3891-454D-9ADC-4FDB6C4DE55A}" srcOrd="4" destOrd="0" presId="urn:microsoft.com/office/officeart/2005/8/layout/vList2"/>
    <dgm:cxn modelId="{824AC2D9-8183-4D1D-9920-AB3556B7EBC3}" type="presParOf" srcId="{10635CF7-26E3-4F85-96E9-E4D7BDB4E4D2}" destId="{00B750BA-32D1-4A43-9F87-00F480231E20}" srcOrd="5" destOrd="0" presId="urn:microsoft.com/office/officeart/2005/8/layout/vList2"/>
    <dgm:cxn modelId="{CA3E3B9B-8420-48D8-9F33-7494B693A5A6}" type="presParOf" srcId="{10635CF7-26E3-4F85-96E9-E4D7BDB4E4D2}" destId="{940F2AD8-F6C5-4635-B898-36C5EF2905E8}" srcOrd="6" destOrd="0" presId="urn:microsoft.com/office/officeart/2005/8/layout/vList2"/>
    <dgm:cxn modelId="{50AA36DD-782D-45CF-ADFC-C059FBE93A04}" type="presParOf" srcId="{10635CF7-26E3-4F85-96E9-E4D7BDB4E4D2}" destId="{A29183CE-435F-4BA6-8861-95C16A8F01EA}" srcOrd="7" destOrd="0" presId="urn:microsoft.com/office/officeart/2005/8/layout/vList2"/>
    <dgm:cxn modelId="{B09ED3C1-4C83-42F4-8F72-30D8A5A06BB1}" type="presParOf" srcId="{10635CF7-26E3-4F85-96E9-E4D7BDB4E4D2}" destId="{4DC29AA9-C78D-43E4-AF8D-D5227BE403D5}" srcOrd="8" destOrd="0" presId="urn:microsoft.com/office/officeart/2005/8/layout/vList2"/>
    <dgm:cxn modelId="{03C2C5D4-CF5C-4FC5-AA9E-67B30C0918F4}" type="presParOf" srcId="{10635CF7-26E3-4F85-96E9-E4D7BDB4E4D2}" destId="{3FC8E4AA-3DB9-40ED-A436-F194CEA78B3E}" srcOrd="9" destOrd="0" presId="urn:microsoft.com/office/officeart/2005/8/layout/vList2"/>
    <dgm:cxn modelId="{C3157763-59D1-480B-ABA8-105FEC9660CA}" type="presParOf" srcId="{10635CF7-26E3-4F85-96E9-E4D7BDB4E4D2}" destId="{517369F8-2FBE-4D14-A979-9FC26392F27C}" srcOrd="10" destOrd="0" presId="urn:microsoft.com/office/officeart/2005/8/layout/vList2"/>
    <dgm:cxn modelId="{E49F853C-AAA4-43A8-AAB6-5EB50C6273C9}" type="presParOf" srcId="{10635CF7-26E3-4F85-96E9-E4D7BDB4E4D2}" destId="{330DF49D-EF22-4734-B20D-B1B3FA6AA509}" srcOrd="11" destOrd="0" presId="urn:microsoft.com/office/officeart/2005/8/layout/vList2"/>
    <dgm:cxn modelId="{67162411-2E5D-45AB-997E-6F288EAE3178}" type="presParOf" srcId="{10635CF7-26E3-4F85-96E9-E4D7BDB4E4D2}" destId="{E19E659A-8FA7-43CD-98F5-140F2EEA23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46525-3F88-4EBD-AFC5-F735709E0491}">
      <dsp:nvSpPr>
        <dsp:cNvPr id="0" name=""/>
        <dsp:cNvSpPr/>
      </dsp:nvSpPr>
      <dsp:spPr>
        <a:xfrm>
          <a:off x="2743199" y="1393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Cos’è MEF? A cosa serve?</a:t>
          </a:r>
          <a:endParaRPr lang="it-IT" sz="1700" kern="1200" dirty="0"/>
        </a:p>
      </dsp:txBody>
      <dsp:txXfrm>
        <a:off x="2782793" y="40987"/>
        <a:ext cx="3006912" cy="731896"/>
      </dsp:txXfrm>
    </dsp:sp>
    <dsp:sp modelId="{38C04C54-9CF5-416C-82AF-8A38677EF974}">
      <dsp:nvSpPr>
        <dsp:cNvPr id="0" name=""/>
        <dsp:cNvSpPr/>
      </dsp:nvSpPr>
      <dsp:spPr>
        <a:xfrm>
          <a:off x="2743199" y="853031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Pattern e </a:t>
          </a:r>
          <a:r>
            <a:rPr lang="it-IT" sz="1700" kern="1200" baseline="0" dirty="0" err="1" smtClean="0"/>
            <a:t>framework</a:t>
          </a:r>
          <a:r>
            <a:rPr lang="it-IT" sz="1700" kern="1200" baseline="0" dirty="0" smtClean="0"/>
            <a:t> applicativi: </a:t>
          </a:r>
          <a:r>
            <a:rPr lang="it-IT" sz="1700" kern="1200" baseline="0" dirty="0" err="1" smtClean="0"/>
            <a:t>Prism</a:t>
          </a:r>
          <a:r>
            <a:rPr lang="it-IT" sz="1700" kern="1200" baseline="0" dirty="0" smtClean="0"/>
            <a:t>, MEF &amp; </a:t>
          </a:r>
          <a:r>
            <a:rPr lang="it-IT" sz="1700" kern="1200" baseline="0" dirty="0" err="1" smtClean="0"/>
            <a:t>beyond</a:t>
          </a:r>
          <a:endParaRPr lang="it-IT" sz="1700" kern="1200" dirty="0"/>
        </a:p>
      </dsp:txBody>
      <dsp:txXfrm>
        <a:off x="2782793" y="892625"/>
        <a:ext cx="3006912" cy="731896"/>
      </dsp:txXfrm>
    </dsp:sp>
    <dsp:sp modelId="{15DC60D4-75CF-4A84-A3E5-76F35ED62A06}">
      <dsp:nvSpPr>
        <dsp:cNvPr id="0" name=""/>
        <dsp:cNvSpPr/>
      </dsp:nvSpPr>
      <dsp:spPr>
        <a:xfrm>
          <a:off x="2743199" y="1704669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Introduzione a MEF: Export, Import, Compose</a:t>
          </a:r>
          <a:endParaRPr lang="it-IT" sz="1700" kern="1200" dirty="0"/>
        </a:p>
      </dsp:txBody>
      <dsp:txXfrm>
        <a:off x="2782793" y="1744263"/>
        <a:ext cx="3006912" cy="731896"/>
      </dsp:txXfrm>
    </dsp:sp>
    <dsp:sp modelId="{0C817D8F-07F7-4862-857B-EC6CEBF73BAA}">
      <dsp:nvSpPr>
        <dsp:cNvPr id="0" name=""/>
        <dsp:cNvSpPr/>
      </dsp:nvSpPr>
      <dsp:spPr>
        <a:xfrm>
          <a:off x="2743199" y="2556308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Custom </a:t>
          </a:r>
          <a:r>
            <a:rPr lang="it-IT" sz="1700" kern="1200" baseline="0" dirty="0" err="1" smtClean="0"/>
            <a:t>Attributes</a:t>
          </a:r>
          <a:r>
            <a:rPr lang="it-IT" sz="1700" kern="1200" baseline="0" dirty="0" smtClean="0"/>
            <a:t> e </a:t>
          </a:r>
          <a:r>
            <a:rPr lang="it-IT" sz="1700" kern="1200" baseline="0" dirty="0" err="1" smtClean="0"/>
            <a:t>Metadata</a:t>
          </a:r>
          <a:endParaRPr lang="it-IT" sz="1700" kern="1200" dirty="0"/>
        </a:p>
      </dsp:txBody>
      <dsp:txXfrm>
        <a:off x="2782793" y="2595902"/>
        <a:ext cx="3006912" cy="731896"/>
      </dsp:txXfrm>
    </dsp:sp>
    <dsp:sp modelId="{A0159103-099B-4C4B-91B1-2B989219F62B}">
      <dsp:nvSpPr>
        <dsp:cNvPr id="0" name=""/>
        <dsp:cNvSpPr/>
      </dsp:nvSpPr>
      <dsp:spPr>
        <a:xfrm>
          <a:off x="2743199" y="3407946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Download dinamico mediante il </a:t>
          </a:r>
          <a:r>
            <a:rPr lang="it-IT" sz="1700" kern="1200" baseline="0" dirty="0" err="1" smtClean="0"/>
            <a:t>DeploymentCatalog</a:t>
          </a:r>
          <a:endParaRPr lang="it-IT" sz="1700" kern="1200" dirty="0"/>
        </a:p>
      </dsp:txBody>
      <dsp:txXfrm>
        <a:off x="2782793" y="3447540"/>
        <a:ext cx="3006912" cy="731896"/>
      </dsp:txXfrm>
    </dsp:sp>
    <dsp:sp modelId="{A592FB3E-866C-4855-8AA9-B967B3D8EA83}">
      <dsp:nvSpPr>
        <dsp:cNvPr id="0" name=""/>
        <dsp:cNvSpPr/>
      </dsp:nvSpPr>
      <dsp:spPr>
        <a:xfrm>
          <a:off x="2743199" y="4259584"/>
          <a:ext cx="3086100" cy="811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baseline="0" dirty="0" smtClean="0"/>
            <a:t>MEF e pattern MVVM: un caso pratico</a:t>
          </a:r>
          <a:endParaRPr lang="it-IT" sz="1700" kern="1200" dirty="0"/>
        </a:p>
      </dsp:txBody>
      <dsp:txXfrm>
        <a:off x="2782793" y="4299178"/>
        <a:ext cx="3006912" cy="73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900B-EA04-4DC6-B6D0-CF4D35B215D2}">
      <dsp:nvSpPr>
        <dsp:cNvPr id="0" name=""/>
        <dsp:cNvSpPr/>
      </dsp:nvSpPr>
      <dsp:spPr>
        <a:xfrm>
          <a:off x="0" y="0"/>
          <a:ext cx="8572500" cy="5072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baseline="0" dirty="0" smtClean="0"/>
            <a:t>MEF</a:t>
          </a:r>
          <a:r>
            <a:rPr lang="it-IT" sz="2800" kern="1200" baseline="0" dirty="0" smtClean="0"/>
            <a:t> (</a:t>
          </a:r>
          <a:r>
            <a:rPr lang="it-IT" sz="2800" i="1" kern="1200" baseline="0" dirty="0" err="1" smtClean="0"/>
            <a:t>Managed</a:t>
          </a:r>
          <a:r>
            <a:rPr lang="it-IT" sz="2800" i="1" kern="1200" baseline="0" dirty="0" smtClean="0"/>
            <a:t> </a:t>
          </a:r>
          <a:r>
            <a:rPr lang="it-IT" sz="2800" i="1" kern="1200" baseline="0" dirty="0" err="1" smtClean="0"/>
            <a:t>Extensibility</a:t>
          </a:r>
          <a:r>
            <a:rPr lang="it-IT" sz="2800" i="1" kern="1200" baseline="0" dirty="0" smtClean="0"/>
            <a:t> Framework</a:t>
          </a:r>
          <a:r>
            <a:rPr lang="it-IT" sz="2800" kern="1200" baseline="0" dirty="0" smtClean="0"/>
            <a:t>) è una nuova libreria presente in .NET Framework 4 e </a:t>
          </a:r>
          <a:r>
            <a:rPr lang="it-IT" sz="2800" kern="1200" baseline="0" dirty="0" err="1" smtClean="0"/>
            <a:t>Silverlight</a:t>
          </a:r>
          <a:r>
            <a:rPr lang="it-IT" sz="2800" kern="1200" baseline="0" dirty="0" smtClean="0"/>
            <a:t> 4 per semplificare la progettazione di sistemi componibili, estensibili e componibili anche dopo il </a:t>
          </a:r>
          <a:r>
            <a:rPr lang="it-IT" sz="2800" kern="1200" baseline="0" dirty="0" err="1" smtClean="0"/>
            <a:t>deploy</a:t>
          </a:r>
          <a:r>
            <a:rPr lang="en-US" sz="2800" kern="1200" baseline="0" dirty="0" smtClean="0"/>
            <a:t>.</a:t>
          </a:r>
          <a:endParaRPr lang="it-IT" sz="2800" kern="1200" dirty="0"/>
        </a:p>
      </dsp:txBody>
      <dsp:txXfrm>
        <a:off x="0" y="2028824"/>
        <a:ext cx="8572500" cy="2028824"/>
      </dsp:txXfrm>
    </dsp:sp>
    <dsp:sp modelId="{3672EC96-E865-4770-913C-9DBFB67D0F89}">
      <dsp:nvSpPr>
        <dsp:cNvPr id="0" name=""/>
        <dsp:cNvSpPr/>
      </dsp:nvSpPr>
      <dsp:spPr>
        <a:xfrm>
          <a:off x="3441751" y="304323"/>
          <a:ext cx="1688996" cy="1688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ED3B2-93DD-4B4F-9D09-91BB3B542DD6}">
      <dsp:nvSpPr>
        <dsp:cNvPr id="0" name=""/>
        <dsp:cNvSpPr/>
      </dsp:nvSpPr>
      <dsp:spPr>
        <a:xfrm>
          <a:off x="342899" y="4057649"/>
          <a:ext cx="7886700" cy="76080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FAB9E-95ED-4971-896D-93BA45F0C524}">
      <dsp:nvSpPr>
        <dsp:cNvPr id="0" name=""/>
        <dsp:cNvSpPr/>
      </dsp:nvSpPr>
      <dsp:spPr>
        <a:xfrm>
          <a:off x="1753846" y="3627"/>
          <a:ext cx="5064807" cy="5064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baseline="0" smtClean="0"/>
            <a:t>Perchè creare delle Applicazioni estensibili: </a:t>
          </a:r>
          <a:endParaRPr lang="it-IT" sz="2100" kern="1200"/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Per risolvere un problema comune: </a:t>
          </a:r>
          <a:r>
            <a:rPr lang="it-IT" sz="1600" i="1" kern="1200" dirty="0" smtClean="0"/>
            <a:t>creare applicazioni da componenti riutilizzabili che possono essere scoperte, riutilizzare e composte in modo dinamico</a:t>
          </a:r>
          <a:endParaRPr lang="it-IT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es. sistema a plug-in di Visual Studio;</a:t>
          </a:r>
          <a:endParaRPr lang="it-IT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semplificare la </a:t>
          </a:r>
          <a:r>
            <a:rPr lang="it-IT" sz="1600" b="1" kern="1200" dirty="0" smtClean="0"/>
            <a:t>manutenzione</a:t>
          </a:r>
          <a:r>
            <a:rPr lang="it-IT" sz="1600" kern="1200" dirty="0" smtClean="0"/>
            <a:t> del codice;</a:t>
          </a:r>
          <a:endParaRPr lang="it-IT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semplificare l’</a:t>
          </a:r>
          <a:r>
            <a:rPr lang="it-IT" sz="1600" b="1" kern="1200" dirty="0" smtClean="0"/>
            <a:t>aggiunta</a:t>
          </a:r>
          <a:r>
            <a:rPr lang="it-IT" sz="1600" kern="1200" dirty="0" smtClean="0"/>
            <a:t> di nuove funzionalità;</a:t>
          </a:r>
          <a:endParaRPr lang="it-IT" sz="1600" kern="1200" dirty="0"/>
        </a:p>
        <a:p>
          <a:pPr marL="342900" lvl="2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rendere il codice più </a:t>
          </a:r>
          <a:r>
            <a:rPr lang="it-IT" sz="1600" b="1" kern="1200" dirty="0" smtClean="0"/>
            <a:t>elegante</a:t>
          </a:r>
          <a:r>
            <a:rPr lang="it-IT" sz="1600" kern="1200" dirty="0" smtClean="0"/>
            <a:t>.</a:t>
          </a:r>
          <a:endParaRPr lang="it-IT" sz="1600" kern="1200" dirty="0"/>
        </a:p>
      </dsp:txBody>
      <dsp:txXfrm>
        <a:off x="2495570" y="745351"/>
        <a:ext cx="3581359" cy="35813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8A856-D6AA-4C91-BF8C-20D57AE81AC1}">
      <dsp:nvSpPr>
        <dsp:cNvPr id="0" name=""/>
        <dsp:cNvSpPr/>
      </dsp:nvSpPr>
      <dsp:spPr>
        <a:xfrm>
          <a:off x="0" y="4803"/>
          <a:ext cx="857250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baseline="0" smtClean="0"/>
            <a:t>Concetti fondamentali:</a:t>
          </a:r>
          <a:endParaRPr lang="it-IT" sz="3100" kern="1200"/>
        </a:p>
      </dsp:txBody>
      <dsp:txXfrm>
        <a:off x="0" y="4803"/>
        <a:ext cx="8572500" cy="892800"/>
      </dsp:txXfrm>
    </dsp:sp>
    <dsp:sp modelId="{0E3A813E-21C7-43C2-883A-45E558E4C18F}">
      <dsp:nvSpPr>
        <dsp:cNvPr id="0" name=""/>
        <dsp:cNvSpPr/>
      </dsp:nvSpPr>
      <dsp:spPr>
        <a:xfrm>
          <a:off x="0" y="897603"/>
          <a:ext cx="8572500" cy="41696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100" b="1" kern="1200" smtClean="0"/>
            <a:t>Export, Import, Compose, Metadata</a:t>
          </a:r>
          <a:endParaRPr lang="it-IT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100" b="1" kern="1200" dirty="0" smtClean="0"/>
            <a:t>Export -&gt;</a:t>
          </a:r>
          <a:r>
            <a:rPr lang="it-IT" sz="3100" kern="1200" dirty="0" smtClean="0"/>
            <a:t> è un servizio che fornisce un componente (</a:t>
          </a:r>
          <a:r>
            <a:rPr lang="it-IT" sz="3100" i="1" kern="1200" dirty="0" smtClean="0"/>
            <a:t>Part</a:t>
          </a:r>
          <a:r>
            <a:rPr lang="it-IT" sz="3100" kern="1200" dirty="0" smtClean="0"/>
            <a:t>);</a:t>
          </a:r>
          <a:endParaRPr lang="it-IT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100" b="1" kern="1200" dirty="0" smtClean="0"/>
            <a:t>Import -&gt; </a:t>
          </a:r>
          <a:r>
            <a:rPr lang="it-IT" sz="3100" kern="1200" dirty="0" smtClean="0"/>
            <a:t>possono importare singoli o più servizi (esempio un </a:t>
          </a:r>
          <a:r>
            <a:rPr lang="it-IT" sz="3100" kern="1200" dirty="0" err="1" smtClean="0"/>
            <a:t>logger</a:t>
          </a:r>
          <a:r>
            <a:rPr lang="it-IT" sz="3100" kern="1200" dirty="0" smtClean="0"/>
            <a:t> o un'estensione di editor);</a:t>
          </a:r>
          <a:endParaRPr lang="it-IT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100" b="1" kern="1200" dirty="0" smtClean="0"/>
            <a:t>Compose</a:t>
          </a:r>
          <a:r>
            <a:rPr lang="it-IT" sz="3100" kern="1200" dirty="0" smtClean="0"/>
            <a:t> -&gt; le parti sono composte da MEF;</a:t>
          </a:r>
          <a:endParaRPr lang="it-IT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100" b="1" kern="1200" dirty="0" err="1" smtClean="0"/>
            <a:t>Metadata</a:t>
          </a:r>
          <a:r>
            <a:rPr lang="it-IT" sz="3100" kern="1200" dirty="0" smtClean="0"/>
            <a:t> -&gt; specificano informazioni aggiuntive relative alle «Part» esposte.</a:t>
          </a:r>
          <a:endParaRPr lang="it-IT" sz="3100" kern="1200" dirty="0"/>
        </a:p>
      </dsp:txBody>
      <dsp:txXfrm>
        <a:off x="0" y="897603"/>
        <a:ext cx="8572500" cy="4169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D592-C8C3-44C8-B012-F07952B00DEE}" type="datetimeFigureOut">
              <a:rPr lang="it-IT" smtClean="0"/>
              <a:pPr/>
              <a:t>01/05/2010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D3BA-D993-49BE-8852-184EC47A5C2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8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3D3BA-D993-49BE-8852-184EC47A5C20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87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357290" y="3214686"/>
            <a:ext cx="6429420" cy="57150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[</a:t>
            </a:r>
            <a:r>
              <a:rPr lang="en-US" dirty="0" err="1" smtClean="0"/>
              <a:t>Titolo</a:t>
            </a:r>
            <a:r>
              <a:rPr lang="en-US" dirty="0" smtClean="0"/>
              <a:t>]</a:t>
            </a:r>
            <a:endParaRPr lang="it-I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57290" y="3857628"/>
            <a:ext cx="6429420" cy="42862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Sottotitolo</a:t>
            </a:r>
            <a:r>
              <a:rPr lang="en-US" dirty="0" smtClean="0"/>
              <a:t> o Abstract]</a:t>
            </a:r>
            <a:endParaRPr lang="it-IT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57313" y="5929330"/>
            <a:ext cx="3286125" cy="35720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it-IT" dirty="0" smtClean="0"/>
              <a:t>[Autore]</a:t>
            </a:r>
            <a:endParaRPr lang="it-IT" dirty="0"/>
          </a:p>
        </p:txBody>
      </p:sp>
      <p:pic>
        <p:nvPicPr>
          <p:cNvPr id="21" name="Picture 20" descr="MVP_Horizontal_BlueOnl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58082" y="6072206"/>
            <a:ext cx="1733550" cy="704850"/>
          </a:xfrm>
          <a:prstGeom prst="rect">
            <a:avLst/>
          </a:prstGeom>
        </p:spPr>
      </p:pic>
      <p:pic>
        <p:nvPicPr>
          <p:cNvPr id="7" name="Picture 6" descr="FirstTop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4"/>
            <a:ext cx="9144000" cy="26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8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smtClean="0"/>
              <a:t>Inserisci un oggetto multimediale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9" name="ClipArt Placeholder 8"/>
          <p:cNvSpPr>
            <a:spLocks noGrp="1"/>
          </p:cNvSpPr>
          <p:nvPr>
            <p:ph type="clipArt" sz="quarter" idx="19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smtClean="0"/>
              <a:t>Inserisci </a:t>
            </a:r>
            <a:r>
              <a:rPr lang="it-IT" dirty="0" err="1" smtClean="0"/>
              <a:t>ClipArt</a:t>
            </a:r>
            <a:endParaRPr lang="it-I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43834" y="3429001"/>
            <a:ext cx="1428760" cy="2857500"/>
          </a:xfrm>
          <a:ln w="0">
            <a:noFill/>
          </a:ln>
        </p:spPr>
        <p:txBody>
          <a:bodyPr>
            <a:normAutofit/>
          </a:bodyPr>
          <a:lstStyle>
            <a:lvl1pPr algn="r">
              <a:buFontTx/>
              <a:buNone/>
              <a:defRPr sz="1600">
                <a:ln>
                  <a:noFill/>
                </a:ln>
              </a:defRPr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00100" y="1071546"/>
            <a:ext cx="6143668" cy="461665"/>
          </a:xfrm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lang="it-IT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aphicFrame>
        <p:nvGraphicFramePr>
          <p:cNvPr id="14" name="Table Placeholder 6"/>
          <p:cNvGraphicFramePr>
            <a:graphicFrameLocks/>
          </p:cNvGraphicFramePr>
          <p:nvPr userDrawn="1"/>
        </p:nvGraphicFramePr>
        <p:xfrm>
          <a:off x="1000100" y="1857364"/>
          <a:ext cx="6143668" cy="2000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521"/>
                <a:gridCol w="4454147"/>
              </a:tblGrid>
              <a:tr h="500066">
                <a:tc>
                  <a:txBody>
                    <a:bodyPr/>
                    <a:lstStyle/>
                    <a:p>
                      <a:pPr algn="r"/>
                      <a:r>
                        <a:rPr lang="it-IT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blog: </a:t>
                      </a:r>
                      <a:endParaRPr lang="it-IT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r>
                        <a:rPr lang="it-IT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endParaRPr lang="it-IT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web:</a:t>
                      </a:r>
                      <a:endParaRPr lang="it-IT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r>
                        <a:rPr lang="it-IT" sz="1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786050" y="1857364"/>
            <a:ext cx="4286280" cy="357178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786050" y="2357430"/>
            <a:ext cx="4286280" cy="357178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786050" y="2857496"/>
            <a:ext cx="4286280" cy="357178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786050" y="3357562"/>
            <a:ext cx="4286280" cy="357178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/>
          <a:p>
            <a:pPr lvl="0"/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slide</a:t>
            </a:r>
          </a:p>
          <a:p>
            <a:pPr lvl="1"/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/>
          <a:p>
            <a:pPr lvl="0"/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slide</a:t>
            </a:r>
          </a:p>
          <a:p>
            <a:pPr lvl="1"/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2857488" y="20214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Agenda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857488" y="20214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Agenda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alsiasi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Titolo</a:t>
            </a:r>
            <a:r>
              <a:rPr lang="en-US" dirty="0" smtClean="0"/>
              <a:t> slide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slide</a:t>
            </a:r>
          </a:p>
          <a:p>
            <a:pPr lvl="1"/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Q&amp;A, Al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85750" y="1071546"/>
            <a:ext cx="8572500" cy="5072062"/>
          </a:xfrm>
        </p:spPr>
        <p:txBody>
          <a:bodyPr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buNone/>
              <a:defRPr sz="7200" b="1" cap="all" spc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pPr lvl="0"/>
            <a:r>
              <a:rPr lang="it-IT" dirty="0" smtClean="0"/>
              <a:t>Demo, </a:t>
            </a:r>
            <a:r>
              <a:rPr lang="it-IT" dirty="0" err="1" smtClean="0"/>
              <a:t>Q&amp;A</a:t>
            </a:r>
            <a:r>
              <a:rPr lang="it-IT" dirty="0" smtClean="0"/>
              <a:t>, Altro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t-IT" dirty="0" smtClean="0"/>
              <a:t>Inserire un’immagine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t-IT" dirty="0" smtClean="0"/>
              <a:t>Inserisci un grafico</a:t>
            </a:r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t-IT" dirty="0" smtClean="0"/>
              <a:t>Inserisci una tabella</a:t>
            </a:r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488" y="142852"/>
            <a:ext cx="6143668" cy="488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7" hasCustomPrompt="1"/>
          </p:nvPr>
        </p:nvSpPr>
        <p:spPr>
          <a:xfrm>
            <a:off x="285750" y="1071546"/>
            <a:ext cx="8572500" cy="50720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t-IT" dirty="0" smtClean="0"/>
              <a:t>Inserisci </a:t>
            </a:r>
            <a:r>
              <a:rPr lang="it-IT" dirty="0" err="1" smtClean="0"/>
              <a:t>SmartArt</a:t>
            </a:r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nerTop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2" name="Picture 11" descr="InnerBottom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8926" y="225388"/>
            <a:ext cx="6143668" cy="48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Titolo</a:t>
            </a:r>
            <a:r>
              <a:rPr lang="en-US" dirty="0" smtClean="0"/>
              <a:t> slide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071546"/>
            <a:ext cx="857256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slide</a:t>
            </a:r>
          </a:p>
          <a:p>
            <a:pPr lvl="1"/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17/01/2008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5F04A48-7477-432D-BD1E-B68D7B82A16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sz="1800" b="0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itchFamily="34" charset="0"/>
        <a:buChar char="»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davidezorda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MEF &amp; Silverlight 4: </a:t>
            </a:r>
            <a:r>
              <a:rPr lang="it-IT" dirty="0" err="1" smtClean="0"/>
              <a:t>Extensible</a:t>
            </a:r>
            <a:r>
              <a:rPr lang="it-IT" dirty="0" smtClean="0"/>
              <a:t> </a:t>
            </a:r>
            <a:r>
              <a:rPr lang="it-IT" dirty="0"/>
              <a:t>A</a:t>
            </a:r>
            <a:r>
              <a:rPr lang="it-IT" dirty="0" smtClean="0"/>
              <a:t>pplications</a:t>
            </a:r>
            <a:endParaRPr lang="it-IT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6429420" cy="428628"/>
          </a:xfrm>
        </p:spPr>
        <p:txBody>
          <a:bodyPr/>
          <a:lstStyle/>
          <a:p>
            <a:r>
              <a:rPr lang="it-IT" dirty="0" smtClean="0"/>
              <a:t>Applicazioni estensibili impiegando MEF e Silverlight 4</a:t>
            </a:r>
            <a:endParaRPr lang="it-IT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357313" y="5929330"/>
            <a:ext cx="5518943" cy="52400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Davide Zordan – MVP Silverlight, Silverlight Insider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/>
              <a:t>Composizione mediante il </a:t>
            </a:r>
            <a:r>
              <a:rPr lang="it-IT" i="1" dirty="0" err="1"/>
              <a:t>CompositionInitializer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err="1" smtClean="0"/>
              <a:t>CompositionInitializer.SatisfyImports</a:t>
            </a:r>
            <a:r>
              <a:rPr lang="it-IT" b="1" dirty="0" smtClean="0"/>
              <a:t>(</a:t>
            </a:r>
            <a:r>
              <a:rPr lang="it-IT" b="1" dirty="0" err="1" smtClean="0"/>
              <a:t>this</a:t>
            </a:r>
            <a:r>
              <a:rPr lang="it-IT" b="1" dirty="0"/>
              <a:t>);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Composizione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673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[</a:t>
            </a:r>
            <a:r>
              <a:rPr lang="it-IT" b="1" dirty="0" err="1"/>
              <a:t>P</a:t>
            </a:r>
            <a:r>
              <a:rPr lang="it-IT" b="1" dirty="0" err="1" smtClean="0"/>
              <a:t>artCreationPolicy</a:t>
            </a:r>
            <a:r>
              <a:rPr lang="it-IT" b="1" dirty="0" smtClean="0"/>
              <a:t>(</a:t>
            </a:r>
            <a:r>
              <a:rPr lang="it-IT" b="1" dirty="0" err="1" smtClean="0"/>
              <a:t>CreationPolicy.NonShared</a:t>
            </a:r>
            <a:r>
              <a:rPr lang="it-IT" b="1" dirty="0"/>
              <a:t>)]</a:t>
            </a:r>
          </a:p>
          <a:p>
            <a:pPr marL="0" indent="0">
              <a:buNone/>
            </a:pPr>
            <a:r>
              <a:rPr lang="it-IT" b="1" dirty="0"/>
              <a:t>[</a:t>
            </a:r>
            <a:r>
              <a:rPr lang="it-IT" b="1" dirty="0" smtClean="0"/>
              <a:t>Export(</a:t>
            </a:r>
            <a:r>
              <a:rPr lang="it-IT" b="1" dirty="0" err="1" smtClean="0"/>
              <a:t>typeof</a:t>
            </a:r>
            <a:r>
              <a:rPr lang="it-IT" b="1" dirty="0" smtClean="0"/>
              <a:t>(</a:t>
            </a:r>
            <a:r>
              <a:rPr lang="it-IT" b="1" dirty="0" err="1" smtClean="0"/>
              <a:t>IShellView</a:t>
            </a:r>
            <a:r>
              <a:rPr lang="it-IT" b="1" dirty="0"/>
              <a:t>))]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ShellView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dirty="0" err="1"/>
              <a:t>UserControl</a:t>
            </a:r>
            <a:r>
              <a:rPr lang="it-IT" dirty="0"/>
              <a:t>, </a:t>
            </a:r>
            <a:r>
              <a:rPr lang="it-IT" dirty="0" err="1" smtClean="0"/>
              <a:t>IShellView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400050" lvl="1" indent="0">
              <a:buNone/>
            </a:pPr>
            <a:r>
              <a:rPr lang="it-IT" dirty="0"/>
              <a:t>public </a:t>
            </a:r>
            <a:r>
              <a:rPr lang="it-IT" dirty="0" err="1" smtClean="0"/>
              <a:t>ShellView</a:t>
            </a:r>
            <a:r>
              <a:rPr lang="it-IT" dirty="0" smtClean="0"/>
              <a:t>()  {  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err="1" smtClean="0"/>
              <a:t>PartCreationPolicy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618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[</a:t>
            </a:r>
            <a:r>
              <a:rPr lang="it-IT" b="1" dirty="0"/>
              <a:t>Export]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ViewFactory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b="1" dirty="0"/>
              <a:t>  </a:t>
            </a:r>
            <a:r>
              <a:rPr lang="it-IT" b="1" dirty="0" smtClean="0"/>
              <a:t>  [</a:t>
            </a:r>
            <a:r>
              <a:rPr lang="it-IT" b="1" dirty="0" err="1"/>
              <a:t>ImportMany</a:t>
            </a:r>
            <a:r>
              <a:rPr lang="it-IT" b="1" dirty="0"/>
              <a:t>]</a:t>
            </a:r>
          </a:p>
          <a:p>
            <a:pPr marL="0" indent="0">
              <a:buNone/>
            </a:pPr>
            <a:r>
              <a:rPr lang="it-IT" dirty="0" smtClean="0"/>
              <a:t>    </a:t>
            </a:r>
            <a:r>
              <a:rPr lang="it-IT" dirty="0" err="1" smtClean="0"/>
              <a:t>IEnumerable</a:t>
            </a:r>
            <a:r>
              <a:rPr lang="it-IT" dirty="0" smtClean="0"/>
              <a:t>&lt;</a:t>
            </a:r>
            <a:r>
              <a:rPr lang="it-IT" dirty="0" err="1" smtClean="0"/>
              <a:t>IView</a:t>
            </a:r>
            <a:r>
              <a:rPr lang="it-IT" dirty="0"/>
              <a:t>&gt; </a:t>
            </a:r>
            <a:r>
              <a:rPr lang="it-IT" dirty="0" err="1"/>
              <a:t>Views</a:t>
            </a:r>
            <a:r>
              <a:rPr lang="it-IT" dirty="0"/>
              <a:t> { </a:t>
            </a:r>
            <a:r>
              <a:rPr lang="it-IT" dirty="0" err="1"/>
              <a:t>get</a:t>
            </a:r>
            <a:r>
              <a:rPr lang="it-IT" dirty="0"/>
              <a:t>; set;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b="1" dirty="0" smtClean="0"/>
              <a:t>[</a:t>
            </a:r>
            <a:r>
              <a:rPr lang="it-IT" b="1" dirty="0"/>
              <a:t>Export(</a:t>
            </a:r>
            <a:r>
              <a:rPr lang="it-IT" b="1" dirty="0" err="1"/>
              <a:t>typeof</a:t>
            </a:r>
            <a:r>
              <a:rPr lang="it-IT" b="1" dirty="0"/>
              <a:t>(</a:t>
            </a:r>
            <a:r>
              <a:rPr lang="it-IT" b="1" dirty="0" err="1"/>
              <a:t>IView</a:t>
            </a:r>
            <a:r>
              <a:rPr lang="it-IT" b="1" dirty="0"/>
              <a:t>))]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ShellView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dirty="0" err="1"/>
              <a:t>UserControl</a:t>
            </a:r>
            <a:r>
              <a:rPr lang="it-IT" dirty="0"/>
              <a:t>, </a:t>
            </a:r>
            <a:r>
              <a:rPr lang="it-IT" dirty="0" err="1"/>
              <a:t>IView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IView</a:t>
            </a:r>
            <a:r>
              <a:rPr lang="it-IT" dirty="0"/>
              <a:t>{}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Esportazioni multiple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015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[</a:t>
            </a:r>
            <a:r>
              <a:rPr lang="it-IT" b="1" dirty="0" err="1"/>
              <a:t>AttributeUsage</a:t>
            </a:r>
            <a:r>
              <a:rPr lang="it-IT" b="1" dirty="0"/>
              <a:t>(</a:t>
            </a:r>
            <a:r>
              <a:rPr lang="it-IT" b="1" dirty="0" err="1"/>
              <a:t>AttributeTargets.Class</a:t>
            </a:r>
            <a:r>
              <a:rPr lang="it-IT" b="1" dirty="0"/>
              <a:t>, </a:t>
            </a:r>
            <a:r>
              <a:rPr lang="it-IT" b="1" dirty="0" err="1"/>
              <a:t>AllowMultiple</a:t>
            </a:r>
            <a:r>
              <a:rPr lang="it-IT" b="1" dirty="0"/>
              <a:t> = false)]</a:t>
            </a:r>
          </a:p>
          <a:p>
            <a:pPr marL="0" indent="0">
              <a:buNone/>
            </a:pPr>
            <a:r>
              <a:rPr lang="it-IT" dirty="0"/>
              <a:t>    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ExportMainPageVMAttribute</a:t>
            </a:r>
            <a:r>
              <a:rPr lang="it-IT" dirty="0"/>
              <a:t> : </a:t>
            </a:r>
            <a:r>
              <a:rPr lang="it-IT" dirty="0" err="1"/>
              <a:t>ExportAttribute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{</a:t>
            </a:r>
          </a:p>
          <a:p>
            <a:pPr marL="0" indent="0">
              <a:buNone/>
            </a:pPr>
            <a:r>
              <a:rPr lang="it-IT" dirty="0"/>
              <a:t>        public </a:t>
            </a:r>
            <a:r>
              <a:rPr lang="it-IT" dirty="0" err="1"/>
              <a:t>ExportMainPageVMAttribute</a:t>
            </a:r>
            <a:r>
              <a:rPr lang="it-IT" dirty="0"/>
              <a:t>(): base(</a:t>
            </a:r>
            <a:r>
              <a:rPr lang="it-IT" dirty="0" err="1"/>
              <a:t>typeof</a:t>
            </a:r>
            <a:r>
              <a:rPr lang="it-IT" dirty="0"/>
              <a:t>(</a:t>
            </a:r>
            <a:r>
              <a:rPr lang="it-IT" dirty="0" err="1"/>
              <a:t>ViewModelBase</a:t>
            </a:r>
            <a:r>
              <a:rPr lang="it-IT" dirty="0"/>
              <a:t>))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smtClean="0"/>
              <a:t>{  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    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/>
              <a:t>Attributi personalizzati di esportazione </a:t>
            </a:r>
          </a:p>
        </p:txBody>
      </p:sp>
    </p:spTree>
    <p:extLst>
      <p:ext uri="{BB962C8B-B14F-4D97-AF65-F5344CB8AC3E}">
        <p14:creationId xmlns:p14="http://schemas.microsoft.com/office/powerpoint/2010/main" val="346964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partial class </a:t>
            </a:r>
            <a:r>
              <a:rPr lang="en-US" dirty="0" err="1"/>
              <a:t>MainPageView</a:t>
            </a:r>
            <a:r>
              <a:rPr lang="en-US" dirty="0"/>
              <a:t> : </a:t>
            </a:r>
            <a:r>
              <a:rPr lang="en-US" dirty="0" err="1"/>
              <a:t>UserControl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    {</a:t>
            </a:r>
          </a:p>
          <a:p>
            <a:pPr marL="0" indent="0">
              <a:buNone/>
            </a:pPr>
            <a:r>
              <a:rPr lang="it-IT" dirty="0"/>
              <a:t>        public </a:t>
            </a:r>
            <a:r>
              <a:rPr lang="it-IT" dirty="0" err="1"/>
              <a:t>MainPageView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    {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InitializeComponent</a:t>
            </a:r>
            <a:r>
              <a:rPr lang="it-IT" dirty="0"/>
              <a:t>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            </a:t>
            </a:r>
            <a:r>
              <a:rPr lang="it-IT" b="1" dirty="0" err="1"/>
              <a:t>CompositionInitializer.SatisfyImports</a:t>
            </a:r>
            <a:r>
              <a:rPr lang="it-IT" b="1" dirty="0"/>
              <a:t>(</a:t>
            </a:r>
            <a:r>
              <a:rPr lang="it-IT" b="1" dirty="0" err="1"/>
              <a:t>this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this.DataContext</a:t>
            </a:r>
            <a:r>
              <a:rPr lang="it-IT" dirty="0"/>
              <a:t> = </a:t>
            </a:r>
            <a:r>
              <a:rPr lang="it-IT" dirty="0" err="1"/>
              <a:t>mainPageViewModel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 }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        [</a:t>
            </a:r>
            <a:r>
              <a:rPr lang="it-IT" b="1" dirty="0" err="1"/>
              <a:t>ImportMainPageVMAttribute</a:t>
            </a:r>
            <a:r>
              <a:rPr lang="it-IT" b="1" dirty="0"/>
              <a:t>]</a:t>
            </a:r>
          </a:p>
          <a:p>
            <a:pPr marL="0" indent="0">
              <a:buNone/>
            </a:pPr>
            <a:r>
              <a:rPr lang="en-US" dirty="0"/>
              <a:t>        public object </a:t>
            </a:r>
            <a:r>
              <a:rPr lang="en-US" dirty="0" err="1"/>
              <a:t>mainPageViewModel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 </a:t>
            </a: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Utilizzo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31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SimpleMEFProvider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{</a:t>
            </a:r>
          </a:p>
          <a:p>
            <a:pPr marL="0" indent="0">
              <a:buNone/>
            </a:pPr>
            <a:r>
              <a:rPr lang="it-IT" b="1" dirty="0"/>
              <a:t>        [Export("</a:t>
            </a:r>
            <a:r>
              <a:rPr lang="it-IT" b="1" dirty="0" err="1"/>
              <a:t>SimpleText</a:t>
            </a:r>
            <a:r>
              <a:rPr lang="it-IT" b="1" dirty="0"/>
              <a:t>")]</a:t>
            </a:r>
          </a:p>
          <a:p>
            <a:pPr marL="0" indent="0">
              <a:buNone/>
            </a:pPr>
            <a:r>
              <a:rPr lang="it-IT" b="1" dirty="0"/>
              <a:t>        [</a:t>
            </a:r>
            <a:r>
              <a:rPr lang="it-IT" b="1" dirty="0" err="1"/>
              <a:t>ExportMetadata</a:t>
            </a:r>
            <a:r>
              <a:rPr lang="it-IT" b="1" dirty="0"/>
              <a:t>("Index",0)]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aSimpleTextProvider</a:t>
            </a:r>
            <a:r>
              <a:rPr lang="en-US" dirty="0"/>
              <a:t> { get { return "This is a simple Text MEF Imported"; } 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        [Export("</a:t>
            </a:r>
            <a:r>
              <a:rPr lang="it-IT" b="1" dirty="0" err="1"/>
              <a:t>SimpleText</a:t>
            </a:r>
            <a:r>
              <a:rPr lang="it-IT" b="1" dirty="0"/>
              <a:t>")]</a:t>
            </a:r>
          </a:p>
          <a:p>
            <a:pPr marL="0" indent="0">
              <a:buNone/>
            </a:pPr>
            <a:r>
              <a:rPr lang="it-IT" b="1" dirty="0"/>
              <a:t>        [</a:t>
            </a:r>
            <a:r>
              <a:rPr lang="it-IT" b="1" dirty="0" err="1"/>
              <a:t>ExportMetadata</a:t>
            </a:r>
            <a:r>
              <a:rPr lang="it-IT" b="1" dirty="0"/>
              <a:t>("Index",1)]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anotherSimpleTextProvider</a:t>
            </a:r>
            <a:r>
              <a:rPr lang="en-US" dirty="0"/>
              <a:t> { get { return "This is another simple Text MEF Imported"; } }</a:t>
            </a:r>
          </a:p>
          <a:p>
            <a:pPr marL="0" indent="0">
              <a:buNone/>
            </a:pPr>
            <a:r>
              <a:rPr lang="it-IT" dirty="0"/>
              <a:t>    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Esportazioni multiple e </a:t>
            </a:r>
            <a:r>
              <a:rPr lang="it-IT" dirty="0" err="1" smtClean="0"/>
              <a:t>Metadata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45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MainPage</a:t>
            </a:r>
            <a:r>
              <a:rPr lang="it-IT" dirty="0"/>
              <a:t> : </a:t>
            </a:r>
            <a:r>
              <a:rPr lang="it-IT" dirty="0" err="1"/>
              <a:t>UserControl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{</a:t>
            </a:r>
          </a:p>
          <a:p>
            <a:pPr marL="0" indent="0">
              <a:buNone/>
            </a:pPr>
            <a:r>
              <a:rPr lang="it-IT" dirty="0"/>
              <a:t>        public </a:t>
            </a:r>
            <a:r>
              <a:rPr lang="it-IT" dirty="0" err="1"/>
              <a:t>MainPage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    {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InitializeComponent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CompositionInitializer.SatisfyImports</a:t>
            </a:r>
            <a:r>
              <a:rPr lang="it-IT" dirty="0"/>
              <a:t>(</a:t>
            </a:r>
            <a:r>
              <a:rPr lang="it-IT" dirty="0" err="1"/>
              <a:t>this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    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b="1" dirty="0"/>
              <a:t>        //Multiple Exports detected: use </a:t>
            </a:r>
            <a:r>
              <a:rPr lang="en-US" b="1" dirty="0" err="1"/>
              <a:t>ImportMany</a:t>
            </a:r>
            <a:endParaRPr lang="en-US" b="1" dirty="0"/>
          </a:p>
          <a:p>
            <a:pPr marL="0" indent="0">
              <a:buNone/>
            </a:pPr>
            <a:r>
              <a:rPr lang="it-IT" b="1" dirty="0"/>
              <a:t>        [</a:t>
            </a:r>
            <a:r>
              <a:rPr lang="it-IT" b="1" dirty="0" err="1"/>
              <a:t>ImportMany</a:t>
            </a:r>
            <a:r>
              <a:rPr lang="it-IT" b="1" dirty="0"/>
              <a:t>("</a:t>
            </a:r>
            <a:r>
              <a:rPr lang="it-IT" b="1" dirty="0" err="1"/>
              <a:t>SimpleText</a:t>
            </a:r>
            <a:r>
              <a:rPr lang="it-IT" b="1" dirty="0"/>
              <a:t>")]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b="1" dirty="0" err="1"/>
              <a:t>IEnumerable</a:t>
            </a:r>
            <a:r>
              <a:rPr lang="en-US" b="1" dirty="0"/>
              <a:t>&lt;Lazy&lt;</a:t>
            </a:r>
            <a:r>
              <a:rPr lang="en-US" b="1" dirty="0" err="1"/>
              <a:t>string,IMetadataContent</a:t>
            </a:r>
            <a:r>
              <a:rPr lang="en-US" b="1" dirty="0"/>
              <a:t>&gt;&gt; </a:t>
            </a:r>
            <a:r>
              <a:rPr lang="en-US" dirty="0" err="1"/>
              <a:t>textProperty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        //Used to retrieve the value of the Metadata Exported by MEF</a:t>
            </a:r>
          </a:p>
          <a:p>
            <a:pPr marL="0" indent="0">
              <a:buNone/>
            </a:pPr>
            <a:r>
              <a:rPr lang="it-IT" dirty="0"/>
              <a:t>        public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IMetadataContent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{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int</a:t>
            </a:r>
            <a:r>
              <a:rPr lang="it-IT" dirty="0"/>
              <a:t> Index { </a:t>
            </a:r>
            <a:r>
              <a:rPr lang="it-IT" dirty="0" err="1"/>
              <a:t>get</a:t>
            </a:r>
            <a:r>
              <a:rPr lang="it-IT" dirty="0"/>
              <a:t>; }</a:t>
            </a:r>
          </a:p>
          <a:p>
            <a:pPr marL="0" indent="0">
              <a:buNone/>
            </a:pPr>
            <a:r>
              <a:rPr lang="it-IT" dirty="0"/>
              <a:t>        }</a:t>
            </a:r>
          </a:p>
          <a:p>
            <a:pPr marL="0" indent="0">
              <a:buNone/>
            </a:pPr>
            <a:r>
              <a:rPr lang="it-IT" dirty="0"/>
              <a:t>    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Import </a:t>
            </a:r>
            <a:r>
              <a:rPr lang="it-IT" dirty="0" err="1" smtClean="0"/>
              <a:t>Metadata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026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 1: Simple </a:t>
            </a:r>
            <a:r>
              <a:rPr lang="it-IT" dirty="0" err="1"/>
              <a:t>C</a:t>
            </a:r>
            <a:r>
              <a:rPr lang="it-IT" dirty="0" err="1" smtClean="0"/>
              <a:t>omposition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Ok </a:t>
            </a:r>
            <a:r>
              <a:rPr lang="it-IT" dirty="0" err="1" smtClean="0"/>
              <a:t>OK</a:t>
            </a:r>
            <a:r>
              <a:rPr lang="it-IT" dirty="0" smtClean="0"/>
              <a:t>, show me the </a:t>
            </a:r>
            <a:r>
              <a:rPr lang="it-IT" dirty="0" err="1" smtClean="0"/>
              <a:t>samples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 descr="C:\Users\Davide\Desktop\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4" y="1157792"/>
            <a:ext cx="365133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3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1: Export, Import, Compose!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1: EXPORT, IMPORT, COMPOSE!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16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2: </a:t>
            </a:r>
            <a:r>
              <a:rPr lang="it-IT" dirty="0"/>
              <a:t>Export </a:t>
            </a:r>
            <a:r>
              <a:rPr lang="it-IT" dirty="0" smtClean="0"/>
              <a:t>multipli 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2: Export multipli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75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</a:t>
            </a:fld>
            <a:endParaRPr lang="it-IT"/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907158378"/>
              </p:ext>
            </p:extLst>
          </p:nvPr>
        </p:nvGraphicFramePr>
        <p:xfrm>
          <a:off x="251520" y="1124744"/>
          <a:ext cx="85725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3: </a:t>
            </a:r>
            <a:r>
              <a:rPr lang="it-IT" dirty="0"/>
              <a:t>Export </a:t>
            </a:r>
            <a:r>
              <a:rPr lang="it-IT" dirty="0" smtClean="0"/>
              <a:t>multipli 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3: Export </a:t>
            </a:r>
            <a:r>
              <a:rPr lang="it-IT" dirty="0" err="1" smtClean="0"/>
              <a:t>metadata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03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4: Simple MEF-MVVM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4: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mef-mvvm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47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5: Simple MEF-MVVM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5: attributi custom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83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6: Export </a:t>
            </a:r>
            <a:r>
              <a:rPr lang="it-IT" dirty="0" err="1" smtClean="0"/>
              <a:t>Factory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6: export </a:t>
            </a:r>
            <a:r>
              <a:rPr lang="it-IT" dirty="0" err="1" smtClean="0"/>
              <a:t>factory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86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7: MEF &amp; (PRISM)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Aggregator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7: MEF &amp; (</a:t>
            </a:r>
            <a:r>
              <a:rPr lang="it-IT" dirty="0" err="1" smtClean="0"/>
              <a:t>prism</a:t>
            </a:r>
            <a:r>
              <a:rPr lang="it-IT" dirty="0" smtClean="0"/>
              <a:t>)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aggregator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687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Demo 8: </a:t>
            </a:r>
            <a:r>
              <a:rPr lang="it-IT" dirty="0"/>
              <a:t>MEF &amp; </a:t>
            </a:r>
            <a:r>
              <a:rPr lang="it-IT" dirty="0" err="1" smtClean="0"/>
              <a:t>DeploymentCatalog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 smtClean="0"/>
              <a:t>Demo 8: MEF &amp; Deployment </a:t>
            </a:r>
            <a:r>
              <a:rPr lang="it-IT" dirty="0" err="1" smtClean="0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813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26</a:t>
            </a:fld>
            <a:endParaRPr lang="it-IT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075571551"/>
              </p:ext>
            </p:extLst>
          </p:nvPr>
        </p:nvGraphicFramePr>
        <p:xfrm>
          <a:off x="285750" y="1071546"/>
          <a:ext cx="85725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Riepilogo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555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27</a:t>
            </a:fld>
            <a:endParaRPr lang="it-IT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 b="1342"/>
          <a:stretch>
            <a:fillRect/>
          </a:stretch>
        </p:blipFill>
        <p:spPr>
          <a:xfrm>
            <a:off x="6588224" y="3789040"/>
            <a:ext cx="2305050" cy="2232025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it-IT" dirty="0" smtClean="0"/>
              <a:t>How to reach me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http</a:t>
            </a:r>
            <a:r>
              <a:rPr lang="it-IT" dirty="0" smtClean="0"/>
              <a:t>://www.davidezordan.net/blog</a:t>
            </a:r>
            <a:endParaRPr lang="it-IT" dirty="0"/>
          </a:p>
          <a:p>
            <a:endParaRPr lang="it-IT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info@davidezordan.net</a:t>
            </a:r>
            <a:endParaRPr lang="it-IT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 smtClean="0"/>
              <a:t>http://silverlightexperts.net</a:t>
            </a:r>
            <a:endParaRPr lang="it-IT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 smtClean="0">
                <a:hlinkClick r:id="rId3"/>
              </a:rPr>
              <a:t>http://twitter.com/davidezordan</a:t>
            </a:r>
            <a:r>
              <a:rPr lang="it-IT" dirty="0" smtClean="0"/>
              <a:t>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3</a:t>
            </a:fld>
            <a:endParaRPr lang="it-IT"/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636977"/>
              </p:ext>
            </p:extLst>
          </p:nvPr>
        </p:nvGraphicFramePr>
        <p:xfrm>
          <a:off x="285750" y="1071546"/>
          <a:ext cx="85725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MEF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17/01/2008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4</a:t>
            </a:fld>
            <a:endParaRPr lang="it-IT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082921742"/>
              </p:ext>
            </p:extLst>
          </p:nvPr>
        </p:nvGraphicFramePr>
        <p:xfrm>
          <a:off x="285750" y="1071546"/>
          <a:ext cx="85725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MEF</a:t>
            </a:r>
            <a:endParaRPr lang="it-IT" dirty="0"/>
          </a:p>
        </p:txBody>
      </p:sp>
      <p:pic>
        <p:nvPicPr>
          <p:cNvPr id="7" name="Picture 2" descr="C:\Users\Davide\Downloads\block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3429000"/>
            <a:ext cx="20383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7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976435789"/>
              </p:ext>
            </p:extLst>
          </p:nvPr>
        </p:nvGraphicFramePr>
        <p:xfrm>
          <a:off x="285750" y="1071546"/>
          <a:ext cx="85725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MEF: concetti fondamentali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61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[Export</a:t>
            </a:r>
            <a:r>
              <a:rPr lang="it-IT" b="1" dirty="0"/>
              <a:t>]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ShellView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dirty="0" err="1"/>
              <a:t>UserControl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400050" lvl="1" indent="0">
              <a:buNone/>
            </a:pPr>
            <a:r>
              <a:rPr lang="it-IT" dirty="0"/>
              <a:t>public </a:t>
            </a:r>
            <a:r>
              <a:rPr lang="it-IT" dirty="0" err="1"/>
              <a:t>ShellView</a:t>
            </a:r>
            <a:r>
              <a:rPr lang="it-IT" dirty="0"/>
              <a:t> </a:t>
            </a:r>
            <a:r>
              <a:rPr lang="it-IT" dirty="0" smtClean="0"/>
              <a:t>()</a:t>
            </a:r>
            <a:endParaRPr lang="it-IT" dirty="0"/>
          </a:p>
          <a:p>
            <a:pPr marL="400050" lvl="1" indent="0">
              <a:buNone/>
            </a:pPr>
            <a:r>
              <a:rPr lang="it-IT" dirty="0"/>
              <a:t>  {</a:t>
            </a:r>
          </a:p>
          <a:p>
            <a:pPr marL="400050" lvl="1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InitializeComponent</a:t>
            </a:r>
            <a:r>
              <a:rPr lang="it-IT" dirty="0"/>
              <a:t>();</a:t>
            </a:r>
          </a:p>
          <a:p>
            <a:pPr marL="400050" lvl="1" indent="0">
              <a:buNone/>
            </a:pPr>
            <a:r>
              <a:rPr lang="it-IT" dirty="0"/>
              <a:t> 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/>
              <a:t>Esportazione di una classe:</a:t>
            </a:r>
          </a:p>
        </p:txBody>
      </p:sp>
    </p:spTree>
    <p:extLst>
      <p:ext uri="{BB962C8B-B14F-4D97-AF65-F5344CB8AC3E}">
        <p14:creationId xmlns:p14="http://schemas.microsoft.com/office/powerpoint/2010/main" val="330237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Loggerpart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  </a:t>
            </a:r>
            <a:r>
              <a:rPr lang="it-IT" b="1" dirty="0" smtClean="0"/>
              <a:t>[</a:t>
            </a:r>
            <a:r>
              <a:rPr lang="it-IT" b="1" dirty="0"/>
              <a:t>Export]</a:t>
            </a:r>
          </a:p>
          <a:p>
            <a:pPr marL="400050" lvl="1" indent="0">
              <a:buNone/>
            </a:pPr>
            <a:r>
              <a:rPr lang="it-IT" dirty="0"/>
              <a:t>public </a:t>
            </a:r>
            <a:r>
              <a:rPr lang="it-IT" dirty="0" err="1"/>
              <a:t>ILog</a:t>
            </a:r>
            <a:r>
              <a:rPr lang="it-IT" dirty="0"/>
              <a:t> </a:t>
            </a:r>
            <a:r>
              <a:rPr lang="it-IT" dirty="0" err="1"/>
              <a:t>Logger</a:t>
            </a:r>
            <a:endParaRPr lang="it-IT" dirty="0"/>
          </a:p>
          <a:p>
            <a:pPr marL="400050" lvl="1" indent="0">
              <a:buNone/>
            </a:pPr>
            <a:r>
              <a:rPr lang="it-IT" dirty="0"/>
              <a:t>  {</a:t>
            </a:r>
          </a:p>
          <a:p>
            <a:pPr marL="400050" lvl="1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/>
              <a:t>{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LogManager.GetLogger</a:t>
            </a:r>
            <a:r>
              <a:rPr lang="it-IT" dirty="0"/>
              <a:t>("</a:t>
            </a:r>
            <a:r>
              <a:rPr lang="it-IT" dirty="0" err="1"/>
              <a:t>Logger</a:t>
            </a:r>
            <a:r>
              <a:rPr lang="it-IT" dirty="0"/>
              <a:t>"); }</a:t>
            </a:r>
          </a:p>
          <a:p>
            <a:pPr marL="400050" lvl="1" indent="0">
              <a:buNone/>
            </a:pPr>
            <a:r>
              <a:rPr lang="it-IT" dirty="0"/>
              <a:t> 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Esportazione </a:t>
            </a:r>
            <a:r>
              <a:rPr lang="it-IT" dirty="0"/>
              <a:t>tramite proprietà:</a:t>
            </a:r>
          </a:p>
        </p:txBody>
      </p:sp>
    </p:spTree>
    <p:extLst>
      <p:ext uri="{BB962C8B-B14F-4D97-AF65-F5344CB8AC3E}">
        <p14:creationId xmlns:p14="http://schemas.microsoft.com/office/powerpoint/2010/main" val="332913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[Export]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ViewFactory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	</a:t>
            </a:r>
            <a:r>
              <a:rPr lang="it-IT" b="1" dirty="0" smtClean="0"/>
              <a:t>[</a:t>
            </a:r>
            <a:r>
              <a:rPr lang="it-IT" b="1" dirty="0"/>
              <a:t>Import]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	public </a:t>
            </a:r>
            <a:r>
              <a:rPr lang="it-IT" dirty="0" err="1" smtClean="0"/>
              <a:t>ShellView</a:t>
            </a:r>
            <a:r>
              <a:rPr lang="it-IT" dirty="0" smtClean="0"/>
              <a:t> </a:t>
            </a:r>
            <a:r>
              <a:rPr lang="it-IT" dirty="0" err="1" smtClean="0"/>
              <a:t>shellView</a:t>
            </a:r>
            <a:r>
              <a:rPr lang="it-IT" dirty="0" smtClean="0"/>
              <a:t> </a:t>
            </a:r>
            <a:r>
              <a:rPr lang="it-IT" dirty="0"/>
              <a:t>{ </a:t>
            </a:r>
            <a:r>
              <a:rPr lang="it-IT" dirty="0" err="1"/>
              <a:t>get</a:t>
            </a:r>
            <a:r>
              <a:rPr lang="it-IT" dirty="0"/>
              <a:t>; set;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/>
              <a:t>Importazione tramite </a:t>
            </a:r>
            <a:r>
              <a:rPr lang="it-IT" dirty="0" err="1"/>
              <a:t>proprieta'</a:t>
            </a:r>
            <a:r>
              <a:rPr lang="it-IT" dirty="0"/>
              <a:t> e campi</a:t>
            </a:r>
          </a:p>
        </p:txBody>
      </p:sp>
    </p:spTree>
    <p:extLst>
      <p:ext uri="{BB962C8B-B14F-4D97-AF65-F5344CB8AC3E}">
        <p14:creationId xmlns:p14="http://schemas.microsoft.com/office/powerpoint/2010/main" val="22564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30/04/2010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www.xedotnet.org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4A48-7477-432D-BD1E-B68D7B82A16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[</a:t>
            </a:r>
            <a:r>
              <a:rPr lang="it-IT" b="1" dirty="0"/>
              <a:t>Export]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ViewFactory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	</a:t>
            </a:r>
            <a:r>
              <a:rPr lang="it-IT" b="1" dirty="0" smtClean="0"/>
              <a:t>[</a:t>
            </a:r>
            <a:r>
              <a:rPr lang="it-IT" b="1" dirty="0" err="1"/>
              <a:t>ImportingConstructor</a:t>
            </a:r>
            <a:r>
              <a:rPr lang="it-IT" b="1" dirty="0"/>
              <a:t>]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smtClean="0"/>
              <a:t>	public </a:t>
            </a:r>
            <a:r>
              <a:rPr lang="it-IT" dirty="0" err="1" smtClean="0"/>
              <a:t>ViewFactory</a:t>
            </a:r>
            <a:r>
              <a:rPr lang="it-IT" dirty="0" smtClean="0"/>
              <a:t>(</a:t>
            </a:r>
            <a:r>
              <a:rPr lang="it-IT" dirty="0" err="1"/>
              <a:t>ShellView</a:t>
            </a:r>
            <a:r>
              <a:rPr lang="it-IT" dirty="0" smtClean="0"/>
              <a:t> </a:t>
            </a:r>
            <a:r>
              <a:rPr lang="it-IT" dirty="0" err="1" smtClean="0"/>
              <a:t>shellView</a:t>
            </a:r>
            <a:r>
              <a:rPr lang="it-IT" dirty="0" smtClean="0"/>
              <a:t>) { }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Importazione </a:t>
            </a:r>
            <a:r>
              <a:rPr lang="it-IT" dirty="0"/>
              <a:t>tramite costruttori </a:t>
            </a:r>
          </a:p>
        </p:txBody>
      </p:sp>
    </p:spTree>
    <p:extLst>
      <p:ext uri="{BB962C8B-B14F-4D97-AF65-F5344CB8AC3E}">
        <p14:creationId xmlns:p14="http://schemas.microsoft.com/office/powerpoint/2010/main" val="2503854794"/>
      </p:ext>
    </p:extLst>
  </p:cSld>
  <p:clrMapOvr>
    <a:masterClrMapping/>
  </p:clrMapOvr>
</p:sld>
</file>

<file path=ppt/theme/theme1.xml><?xml version="1.0" encoding="utf-8"?>
<a:theme xmlns:a="http://schemas.openxmlformats.org/drawingml/2006/main" name="XEdotNET Community Meeting 2010 For MVP">
  <a:themeElements>
    <a:clrScheme name="XEdotN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XEdotN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XEdotNET Community Meeting 2010 For MVP</Template>
  <TotalTime>159</TotalTime>
  <Words>829</Words>
  <Application>Microsoft Office PowerPoint</Application>
  <PresentationFormat>Presentazione su schermo (4:3)</PresentationFormat>
  <Paragraphs>245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XEdotNET Community Meeting 2010 For MVP</vt:lpstr>
      <vt:lpstr>MEF &amp; Silverlight 4: Extensible Applications</vt:lpstr>
      <vt:lpstr>Presentazione standard di PowerPoint</vt:lpstr>
      <vt:lpstr>Cos’è MEF</vt:lpstr>
      <vt:lpstr>Perché MEF</vt:lpstr>
      <vt:lpstr>MEF: concetti fondamentali</vt:lpstr>
      <vt:lpstr>Esportazione di una classe:</vt:lpstr>
      <vt:lpstr>Esportazione tramite proprietà:</vt:lpstr>
      <vt:lpstr>Importazione tramite proprieta' e campi</vt:lpstr>
      <vt:lpstr>Importazione tramite costruttori </vt:lpstr>
      <vt:lpstr>Composizione</vt:lpstr>
      <vt:lpstr>PartCreationPolicy</vt:lpstr>
      <vt:lpstr>Esportazioni multiple</vt:lpstr>
      <vt:lpstr>Attributi personalizzati di esportazione </vt:lpstr>
      <vt:lpstr>Utilizzo</vt:lpstr>
      <vt:lpstr>Esportazioni multiple e Metadata</vt:lpstr>
      <vt:lpstr>Import Metadata</vt:lpstr>
      <vt:lpstr>Demo 1: Simple Composition</vt:lpstr>
      <vt:lpstr>Demo 1: Export, Import, Compose!</vt:lpstr>
      <vt:lpstr>Demo 2: Export multipli </vt:lpstr>
      <vt:lpstr>Demo 3: Export multipli </vt:lpstr>
      <vt:lpstr>Demo 4: Simple MEF-MVVM</vt:lpstr>
      <vt:lpstr>Demo 5: Simple MEF-MVVM</vt:lpstr>
      <vt:lpstr>Demo 6: Export Factory</vt:lpstr>
      <vt:lpstr>Demo 7: MEF &amp; (PRISM) Event Aggregator</vt:lpstr>
      <vt:lpstr>Demo 8: MEF &amp; DeploymentCatalog</vt:lpstr>
      <vt:lpstr>Riepilogo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</dc:creator>
  <cp:lastModifiedBy>Davide</cp:lastModifiedBy>
  <cp:revision>42</cp:revision>
  <dcterms:created xsi:type="dcterms:W3CDTF">2010-01-29T10:37:16Z</dcterms:created>
  <dcterms:modified xsi:type="dcterms:W3CDTF">2010-05-01T11:50:16Z</dcterms:modified>
</cp:coreProperties>
</file>