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D80C6-D8C6-77A1-C88B-7C21BE92636F}" v="20" dt="2024-09-30T23:56:54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3999024" y="-2133610"/>
            <a:ext cx="10286981" cy="14554200"/>
          </a:xfrm>
          <a:custGeom>
            <a:avLst/>
            <a:gdLst/>
            <a:ahLst/>
            <a:cxnLst/>
            <a:rect l="l" t="t" r="r" b="b"/>
            <a:pathLst>
              <a:path w="10286981" h="14554200">
                <a:moveTo>
                  <a:pt x="0" y="0"/>
                </a:moveTo>
                <a:lnTo>
                  <a:pt x="10286981" y="0"/>
                </a:lnTo>
                <a:lnTo>
                  <a:pt x="10286981" y="14554200"/>
                </a:lnTo>
                <a:lnTo>
                  <a:pt x="0" y="14554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3999024" y="-2133610"/>
            <a:ext cx="10286981" cy="14554200"/>
          </a:xfrm>
          <a:custGeom>
            <a:avLst/>
            <a:gdLst/>
            <a:ahLst/>
            <a:cxnLst/>
            <a:rect l="l" t="t" r="r" b="b"/>
            <a:pathLst>
              <a:path w="10286981" h="14554200">
                <a:moveTo>
                  <a:pt x="0" y="0"/>
                </a:moveTo>
                <a:lnTo>
                  <a:pt x="10286981" y="0"/>
                </a:lnTo>
                <a:lnTo>
                  <a:pt x="10286981" y="14554200"/>
                </a:lnTo>
                <a:lnTo>
                  <a:pt x="0" y="14554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3999024" y="-2133610"/>
            <a:ext cx="10286981" cy="14554200"/>
          </a:xfrm>
          <a:custGeom>
            <a:avLst/>
            <a:gdLst/>
            <a:ahLst/>
            <a:cxnLst/>
            <a:rect l="l" t="t" r="r" b="b"/>
            <a:pathLst>
              <a:path w="10286981" h="14554200">
                <a:moveTo>
                  <a:pt x="0" y="0"/>
                </a:moveTo>
                <a:lnTo>
                  <a:pt x="10286981" y="0"/>
                </a:lnTo>
                <a:lnTo>
                  <a:pt x="10286981" y="14554200"/>
                </a:lnTo>
                <a:lnTo>
                  <a:pt x="0" y="14554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3999024" y="-2133610"/>
            <a:ext cx="10286981" cy="14554200"/>
          </a:xfrm>
          <a:custGeom>
            <a:avLst/>
            <a:gdLst/>
            <a:ahLst/>
            <a:cxnLst/>
            <a:rect l="l" t="t" r="r" b="b"/>
            <a:pathLst>
              <a:path w="10286981" h="14554200">
                <a:moveTo>
                  <a:pt x="0" y="0"/>
                </a:moveTo>
                <a:lnTo>
                  <a:pt x="10286981" y="0"/>
                </a:lnTo>
                <a:lnTo>
                  <a:pt x="10286981" y="14554200"/>
                </a:lnTo>
                <a:lnTo>
                  <a:pt x="0" y="14554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15271" y="1835553"/>
            <a:ext cx="145361" cy="9525"/>
          </a:xfrm>
          <a:custGeom>
            <a:avLst/>
            <a:gdLst/>
            <a:ahLst/>
            <a:cxnLst/>
            <a:rect l="l" t="t" r="r" b="b"/>
            <a:pathLst>
              <a:path w="145361" h="9525">
                <a:moveTo>
                  <a:pt x="0" y="0"/>
                </a:moveTo>
                <a:lnTo>
                  <a:pt x="145361" y="0"/>
                </a:lnTo>
                <a:lnTo>
                  <a:pt x="145361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96EEB769-53A6-A000-FB77-6773381B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" y="457"/>
            <a:ext cx="18287998" cy="102546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94D2E267-F753-A488-DA98-DCFD7329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45"/>
            <a:ext cx="18423608" cy="102773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 DAVID</dc:title>
  <cp:revision>14</cp:revision>
  <dcterms:created xsi:type="dcterms:W3CDTF">2006-08-16T00:00:00Z</dcterms:created>
  <dcterms:modified xsi:type="dcterms:W3CDTF">2024-09-30T23:57:34Z</dcterms:modified>
  <dc:identifier>DAGSPHLNq4Q</dc:identifier>
</cp:coreProperties>
</file>