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6"/>
  </p:notesMasterIdLst>
  <p:handoutMasterIdLst>
    <p:handoutMasterId r:id="rId17"/>
  </p:handoutMasterIdLst>
  <p:sldIdLst>
    <p:sldId id="267" r:id="rId2"/>
    <p:sldId id="268" r:id="rId3"/>
    <p:sldId id="270" r:id="rId4"/>
    <p:sldId id="271" r:id="rId5"/>
    <p:sldId id="283" r:id="rId6"/>
    <p:sldId id="284" r:id="rId7"/>
    <p:sldId id="276" r:id="rId8"/>
    <p:sldId id="269" r:id="rId9"/>
    <p:sldId id="277" r:id="rId10"/>
    <p:sldId id="278" r:id="rId11"/>
    <p:sldId id="279" r:id="rId12"/>
    <p:sldId id="280" r:id="rId13"/>
    <p:sldId id="281" r:id="rId14"/>
    <p:sldId id="282" r:id="rId15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9933FF"/>
    <a:srgbClr val="0000FF"/>
    <a:srgbClr val="2D872D"/>
    <a:srgbClr val="FF0000"/>
    <a:srgbClr val="CAC1F1"/>
    <a:srgbClr val="9966FF"/>
    <a:srgbClr val="CC00FF"/>
    <a:srgbClr val="FF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7466" autoAdjust="0"/>
    <p:restoredTop sz="98413" autoAdjust="0"/>
  </p:normalViewPr>
  <p:slideViewPr>
    <p:cSldViewPr snapToGrid="0" snapToObjects="1">
      <p:cViewPr varScale="1">
        <p:scale>
          <a:sx n="86" d="100"/>
          <a:sy n="86" d="100"/>
        </p:scale>
        <p:origin x="-64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3" d="100"/>
          <a:sy n="53" d="100"/>
        </p:scale>
        <p:origin x="-1842" y="-102"/>
      </p:cViewPr>
      <p:guideLst>
        <p:guide orient="horz" pos="2880"/>
        <p:guide pos="216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4EF3C06-5455-42B0-B428-04D444216415}" type="datetimeFigureOut">
              <a:rPr lang="es-ES"/>
              <a:pPr>
                <a:defRPr/>
              </a:pPr>
              <a:t>15/12/2009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A4D7EE9-A41C-4551-853C-6836A338CBE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F71D6F3-30F5-4646-ADFE-CDC9B8C3143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 txBox="1">
            <a:spLocks noGrp="1" noChangeArrowheads="1"/>
          </p:cNvSpPr>
          <p:nvPr/>
        </p:nvSpPr>
        <p:spPr bwMode="auto">
          <a:xfrm>
            <a:off x="3903663" y="8666163"/>
            <a:ext cx="29670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CEE23D1-7C54-4EBB-8037-D0396E5DDD1A}" type="slidenum">
              <a:rPr lang="en-US" sz="1200"/>
              <a:pPr algn="r"/>
              <a:t>1</a:t>
            </a:fld>
            <a:endParaRPr lang="en-US" sz="1200"/>
          </a:p>
        </p:txBody>
      </p:sp>
      <p:sp>
        <p:nvSpPr>
          <p:cNvPr id="19459" name="Rectangle 7"/>
          <p:cNvSpPr txBox="1">
            <a:spLocks noGrp="1" noChangeArrowheads="1"/>
          </p:cNvSpPr>
          <p:nvPr/>
        </p:nvSpPr>
        <p:spPr bwMode="auto">
          <a:xfrm>
            <a:off x="3903663" y="8666163"/>
            <a:ext cx="2967037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A0160A1-16A2-4FE5-BFFB-6435EB2E0D4F}" type="slidenum">
              <a:rPr lang="en-US" sz="1200" b="1"/>
              <a:pPr algn="r"/>
              <a:t>1</a:t>
            </a:fld>
            <a:endParaRPr lang="en-US" sz="1200" b="1"/>
          </a:p>
        </p:txBody>
      </p:sp>
      <p:sp>
        <p:nvSpPr>
          <p:cNvPr id="194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8500"/>
            <a:ext cx="4568825" cy="3425825"/>
          </a:xfrm>
          <a:ln/>
        </p:spPr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25" y="4333875"/>
            <a:ext cx="4995863" cy="4122738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03663" y="8666163"/>
            <a:ext cx="29670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876E1D6-D13E-4350-8B4B-8F5F33C9C2B3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62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6550" y="939800"/>
            <a:ext cx="8382000" cy="518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 Haga clic para modificar el estilo de texto del patrón</a:t>
            </a:r>
          </a:p>
          <a:p>
            <a:pPr lvl="1"/>
            <a:r>
              <a:rPr lang="en-US" smtClean="0"/>
              <a:t> Segundo nivel</a:t>
            </a:r>
          </a:p>
          <a:p>
            <a:pPr lvl="2"/>
            <a:r>
              <a:rPr lang="en-US" smtClean="0"/>
              <a:t> 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107950" y="765175"/>
            <a:ext cx="83534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107950" y="819150"/>
            <a:ext cx="83534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2054" name="Picture 18" descr="uvlogos-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412163" y="0"/>
            <a:ext cx="73183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2" name="Line 28"/>
          <p:cNvSpPr>
            <a:spLocks noChangeShapeType="1"/>
          </p:cNvSpPr>
          <p:nvPr userDrawn="1"/>
        </p:nvSpPr>
        <p:spPr bwMode="auto">
          <a:xfrm>
            <a:off x="0" y="1074738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53" name="Line 29"/>
          <p:cNvSpPr>
            <a:spLocks noChangeShapeType="1"/>
          </p:cNvSpPr>
          <p:nvPr userDrawn="1"/>
        </p:nvSpPr>
        <p:spPr bwMode="auto">
          <a:xfrm>
            <a:off x="468313" y="857250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72" name="Rectangle 48"/>
          <p:cNvSpPr>
            <a:spLocks noChangeArrowheads="1"/>
          </p:cNvSpPr>
          <p:nvPr userDrawn="1"/>
        </p:nvSpPr>
        <p:spPr bwMode="auto">
          <a:xfrm>
            <a:off x="76200" y="6477000"/>
            <a:ext cx="2057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>
                <a:solidFill>
                  <a:srgbClr val="0000FF"/>
                </a:solidFill>
              </a:rPr>
              <a:t>Jaime Velasco-Medina</a:t>
            </a:r>
            <a:endParaRPr lang="es-ES" sz="1600">
              <a:solidFill>
                <a:srgbClr val="0000FF"/>
              </a:solidFill>
            </a:endParaRPr>
          </a:p>
        </p:txBody>
      </p:sp>
      <p:sp>
        <p:nvSpPr>
          <p:cNvPr id="1073" name="Rectangle 49"/>
          <p:cNvSpPr>
            <a:spLocks noChangeArrowheads="1"/>
          </p:cNvSpPr>
          <p:nvPr userDrawn="1"/>
        </p:nvSpPr>
        <p:spPr bwMode="auto">
          <a:xfrm>
            <a:off x="3048000" y="6477000"/>
            <a:ext cx="3200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sz="1600">
                <a:solidFill>
                  <a:srgbClr val="0000FF"/>
                </a:solidFill>
              </a:rPr>
              <a:t>Digital System Design Course</a:t>
            </a:r>
          </a:p>
        </p:txBody>
      </p:sp>
      <p:sp>
        <p:nvSpPr>
          <p:cNvPr id="16" name="Rectangle 14"/>
          <p:cNvSpPr>
            <a:spLocks noChangeArrowheads="1"/>
          </p:cNvSpPr>
          <p:nvPr userDrawn="1"/>
        </p:nvSpPr>
        <p:spPr bwMode="auto">
          <a:xfrm>
            <a:off x="8491538" y="6477000"/>
            <a:ext cx="63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hangingPunct="0">
              <a:defRPr/>
            </a:pPr>
            <a:fld id="{DF6D6C60-C5A4-44B0-B895-06667B9D4416}" type="slidenum">
              <a:rPr lang="en-US" sz="1800">
                <a:solidFill>
                  <a:srgbClr val="0000FF"/>
                </a:solidFill>
              </a:rPr>
              <a:pPr algn="r" eaLnBrk="0" hangingPunct="0">
                <a:defRPr/>
              </a:pPr>
              <a:t>‹Nº›</a:t>
            </a:fld>
            <a:endParaRPr lang="en-US" sz="1800" dirty="0">
              <a:solidFill>
                <a:srgbClr val="0000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9933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9933FF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9933FF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9933FF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9933FF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90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33FF"/>
        </a:buClr>
        <a:buSzPct val="80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FF"/>
        </a:buClr>
        <a:buSzPct val="9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gi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 descr="BIONANOTECNOLOGIA LOGO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1175" y="2571750"/>
            <a:ext cx="5505450" cy="233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9"/>
          <p:cNvSpPr>
            <a:spLocks noChangeArrowheads="1"/>
          </p:cNvSpPr>
          <p:nvPr/>
        </p:nvSpPr>
        <p:spPr bwMode="auto">
          <a:xfrm>
            <a:off x="657225" y="1071563"/>
            <a:ext cx="77724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b="1" i="1" dirty="0">
                <a:solidFill>
                  <a:srgbClr val="9900FF"/>
                </a:solidFill>
              </a:rPr>
              <a:t>Advanced Digital System Design Course</a:t>
            </a:r>
          </a:p>
        </p:txBody>
      </p:sp>
      <p:pic>
        <p:nvPicPr>
          <p:cNvPr id="3076" name="Picture 25" descr="BIONANOTECNOLOGIA LOGO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66050" y="0"/>
            <a:ext cx="1377950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10" descr="Docking Station Nor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1013" y="2744788"/>
            <a:ext cx="12382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Rectangle 9"/>
          <p:cNvSpPr>
            <a:spLocks noChangeArrowheads="1"/>
          </p:cNvSpPr>
          <p:nvPr/>
        </p:nvSpPr>
        <p:spPr bwMode="auto">
          <a:xfrm>
            <a:off x="809625" y="5092700"/>
            <a:ext cx="77724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b="1" i="1" dirty="0" smtClean="0">
                <a:solidFill>
                  <a:srgbClr val="9900FF"/>
                </a:solidFill>
              </a:rPr>
              <a:t>Jacob Cardozo </a:t>
            </a:r>
            <a:r>
              <a:rPr lang="en-US" sz="4400" b="1" i="1" dirty="0" err="1" smtClean="0">
                <a:solidFill>
                  <a:srgbClr val="9900FF"/>
                </a:solidFill>
              </a:rPr>
              <a:t>Londoño</a:t>
            </a:r>
            <a:r>
              <a:rPr lang="en-US" sz="4400" b="1" i="1" dirty="0" smtClean="0">
                <a:solidFill>
                  <a:srgbClr val="9900FF"/>
                </a:solidFill>
              </a:rPr>
              <a:t>.</a:t>
            </a:r>
            <a:endParaRPr lang="en-US" sz="4400" b="1" i="1" dirty="0">
              <a:solidFill>
                <a:srgbClr val="9900FF"/>
              </a:solidFill>
            </a:endParaRPr>
          </a:p>
          <a:p>
            <a:pPr algn="ctr"/>
            <a:r>
              <a:rPr lang="en-US" sz="4400" b="1" i="1" dirty="0" smtClean="0">
                <a:solidFill>
                  <a:srgbClr val="9900FF"/>
                </a:solidFill>
              </a:rPr>
              <a:t>0842004</a:t>
            </a:r>
            <a:endParaRPr lang="en-US" sz="4400" b="1" i="1" dirty="0">
              <a:solidFill>
                <a:srgbClr val="99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 bwMode="auto">
          <a:xfrm>
            <a:off x="-14288" y="0"/>
            <a:ext cx="9158288" cy="6858000"/>
          </a:xfrm>
          <a:prstGeom prst="rect">
            <a:avLst/>
          </a:prstGeom>
          <a:solidFill>
            <a:schemeClr val="accent3"/>
          </a:solidFill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anchor="ctr" anchorCtr="1"/>
          <a:lstStyle/>
          <a:p>
            <a:pPr algn="ctr">
              <a:defRPr/>
            </a:pPr>
            <a:endParaRPr lang="es-ES" dirty="0">
              <a:solidFill>
                <a:srgbClr val="9933FF"/>
              </a:solidFill>
            </a:endParaRPr>
          </a:p>
        </p:txBody>
      </p:sp>
      <p:sp>
        <p:nvSpPr>
          <p:cNvPr id="13315" name="Oval 108"/>
          <p:cNvSpPr>
            <a:spLocks noChangeAspect="1" noChangeArrowheads="1"/>
          </p:cNvSpPr>
          <p:nvPr/>
        </p:nvSpPr>
        <p:spPr bwMode="auto">
          <a:xfrm>
            <a:off x="2114550" y="323850"/>
            <a:ext cx="787400" cy="7858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/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3316" name="Text Box 122"/>
          <p:cNvSpPr txBox="1">
            <a:spLocks noChangeAspect="1" noChangeArrowheads="1"/>
          </p:cNvSpPr>
          <p:nvPr/>
        </p:nvSpPr>
        <p:spPr bwMode="auto">
          <a:xfrm>
            <a:off x="1354138" y="258763"/>
            <a:ext cx="554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00FF"/>
                </a:solidFill>
                <a:latin typeface="Arial" charset="0"/>
              </a:rPr>
              <a:t>01</a:t>
            </a:r>
          </a:p>
        </p:txBody>
      </p:sp>
      <p:sp>
        <p:nvSpPr>
          <p:cNvPr id="13317" name="Line 121"/>
          <p:cNvSpPr>
            <a:spLocks noChangeAspect="1" noChangeShapeType="1"/>
          </p:cNvSpPr>
          <p:nvPr/>
        </p:nvSpPr>
        <p:spPr bwMode="auto">
          <a:xfrm>
            <a:off x="1139825" y="722313"/>
            <a:ext cx="973138" cy="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3318" name="Text Box 124"/>
          <p:cNvSpPr txBox="1">
            <a:spLocks noChangeAspect="1" noChangeArrowheads="1"/>
          </p:cNvSpPr>
          <p:nvPr/>
        </p:nvSpPr>
        <p:spPr bwMode="auto">
          <a:xfrm>
            <a:off x="3125788" y="252413"/>
            <a:ext cx="600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00FF"/>
                </a:solidFill>
                <a:latin typeface="Arial" charset="0"/>
              </a:rPr>
              <a:t>01</a:t>
            </a:r>
          </a:p>
        </p:txBody>
      </p:sp>
      <p:sp>
        <p:nvSpPr>
          <p:cNvPr id="13319" name="Text Box 126"/>
          <p:cNvSpPr txBox="1">
            <a:spLocks noChangeAspect="1" noChangeArrowheads="1"/>
          </p:cNvSpPr>
          <p:nvPr/>
        </p:nvSpPr>
        <p:spPr bwMode="auto">
          <a:xfrm>
            <a:off x="4911725" y="246063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00FF"/>
                </a:solidFill>
                <a:latin typeface="Arial" charset="0"/>
              </a:rPr>
              <a:t>01</a:t>
            </a:r>
          </a:p>
        </p:txBody>
      </p:sp>
      <p:sp>
        <p:nvSpPr>
          <p:cNvPr id="13320" name="Text Box 166"/>
          <p:cNvSpPr txBox="1">
            <a:spLocks noChangeAspect="1" noChangeArrowheads="1"/>
          </p:cNvSpPr>
          <p:nvPr/>
        </p:nvSpPr>
        <p:spPr bwMode="auto">
          <a:xfrm>
            <a:off x="268288" y="1308100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6600"/>
                </a:solidFill>
                <a:latin typeface="Arial" charset="0"/>
              </a:rPr>
              <a:t>10</a:t>
            </a:r>
          </a:p>
        </p:txBody>
      </p:sp>
      <p:sp>
        <p:nvSpPr>
          <p:cNvPr id="13321" name="Text Box 170"/>
          <p:cNvSpPr txBox="1">
            <a:spLocks noChangeAspect="1" noChangeArrowheads="1"/>
          </p:cNvSpPr>
          <p:nvPr/>
        </p:nvSpPr>
        <p:spPr bwMode="auto">
          <a:xfrm>
            <a:off x="261938" y="2832100"/>
            <a:ext cx="7032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6600"/>
                </a:solidFill>
                <a:latin typeface="Arial" charset="0"/>
              </a:rPr>
              <a:t>10</a:t>
            </a:r>
          </a:p>
        </p:txBody>
      </p:sp>
      <p:sp>
        <p:nvSpPr>
          <p:cNvPr id="13322" name="Line 123"/>
          <p:cNvSpPr>
            <a:spLocks noChangeAspect="1" noChangeShapeType="1"/>
          </p:cNvSpPr>
          <p:nvPr/>
        </p:nvSpPr>
        <p:spPr bwMode="auto">
          <a:xfrm>
            <a:off x="2906713" y="714375"/>
            <a:ext cx="973137" cy="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3323" name="Line 161"/>
          <p:cNvSpPr>
            <a:spLocks noChangeAspect="1" noChangeShapeType="1"/>
          </p:cNvSpPr>
          <p:nvPr/>
        </p:nvSpPr>
        <p:spPr bwMode="auto">
          <a:xfrm>
            <a:off x="741363" y="1111250"/>
            <a:ext cx="0" cy="792163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3324" name="Oval 203"/>
          <p:cNvSpPr>
            <a:spLocks noChangeAspect="1" noChangeArrowheads="1"/>
          </p:cNvSpPr>
          <p:nvPr/>
        </p:nvSpPr>
        <p:spPr bwMode="auto">
          <a:xfrm>
            <a:off x="347663" y="327025"/>
            <a:ext cx="787400" cy="7858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lnSpc>
                <a:spcPct val="90000"/>
              </a:lnSpc>
            </a:pPr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3325" name="Oval 204"/>
          <p:cNvSpPr>
            <a:spLocks noChangeAspect="1" noChangeArrowheads="1"/>
          </p:cNvSpPr>
          <p:nvPr/>
        </p:nvSpPr>
        <p:spPr bwMode="auto">
          <a:xfrm>
            <a:off x="2116138" y="1901825"/>
            <a:ext cx="785812" cy="785813"/>
          </a:xfrm>
          <a:prstGeom prst="ellipse">
            <a:avLst/>
          </a:prstGeom>
          <a:solidFill>
            <a:srgbClr val="FFFF00">
              <a:alpha val="50195"/>
            </a:srgbClr>
          </a:solidFill>
          <a:ln w="222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3326" name="Oval 206"/>
          <p:cNvSpPr>
            <a:spLocks noChangeAspect="1" noChangeArrowheads="1"/>
          </p:cNvSpPr>
          <p:nvPr/>
        </p:nvSpPr>
        <p:spPr bwMode="auto">
          <a:xfrm>
            <a:off x="3887788" y="1905000"/>
            <a:ext cx="785812" cy="787400"/>
          </a:xfrm>
          <a:prstGeom prst="ellipse">
            <a:avLst/>
          </a:prstGeom>
          <a:solidFill>
            <a:srgbClr val="FFFF00">
              <a:alpha val="50195"/>
            </a:srgbClr>
          </a:solidFill>
          <a:ln w="222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3327" name="Oval 210"/>
          <p:cNvSpPr>
            <a:spLocks noChangeAspect="1" noChangeArrowheads="1"/>
          </p:cNvSpPr>
          <p:nvPr/>
        </p:nvSpPr>
        <p:spPr bwMode="auto">
          <a:xfrm>
            <a:off x="5700713" y="312738"/>
            <a:ext cx="785812" cy="787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/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3328" name="Text Box 227"/>
          <p:cNvSpPr txBox="1">
            <a:spLocks noChangeAspect="1" noChangeArrowheads="1"/>
          </p:cNvSpPr>
          <p:nvPr/>
        </p:nvSpPr>
        <p:spPr bwMode="auto">
          <a:xfrm>
            <a:off x="503238" y="393700"/>
            <a:ext cx="463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S0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11</a:t>
            </a:r>
          </a:p>
        </p:txBody>
      </p:sp>
      <p:sp>
        <p:nvSpPr>
          <p:cNvPr id="13329" name="Text Box 232"/>
          <p:cNvSpPr txBox="1">
            <a:spLocks noChangeAspect="1" noChangeArrowheads="1"/>
          </p:cNvSpPr>
          <p:nvPr/>
        </p:nvSpPr>
        <p:spPr bwMode="auto">
          <a:xfrm>
            <a:off x="2281238" y="381000"/>
            <a:ext cx="469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S1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11</a:t>
            </a:r>
          </a:p>
        </p:txBody>
      </p:sp>
      <p:sp>
        <p:nvSpPr>
          <p:cNvPr id="13330" name="Line 233"/>
          <p:cNvSpPr>
            <a:spLocks noChangeShapeType="1"/>
          </p:cNvSpPr>
          <p:nvPr/>
        </p:nvSpPr>
        <p:spPr bwMode="auto">
          <a:xfrm>
            <a:off x="2378075" y="715963"/>
            <a:ext cx="282575" cy="1587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3331" name="Text Box 236"/>
          <p:cNvSpPr txBox="1">
            <a:spLocks noChangeAspect="1" noChangeArrowheads="1"/>
          </p:cNvSpPr>
          <p:nvPr/>
        </p:nvSpPr>
        <p:spPr bwMode="auto">
          <a:xfrm>
            <a:off x="5857875" y="388938"/>
            <a:ext cx="4841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S3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11</a:t>
            </a:r>
          </a:p>
        </p:txBody>
      </p:sp>
      <p:sp>
        <p:nvSpPr>
          <p:cNvPr id="13332" name="Oval 243"/>
          <p:cNvSpPr>
            <a:spLocks noChangeAspect="1" noChangeArrowheads="1"/>
          </p:cNvSpPr>
          <p:nvPr/>
        </p:nvSpPr>
        <p:spPr bwMode="auto">
          <a:xfrm>
            <a:off x="347663" y="1890713"/>
            <a:ext cx="787400" cy="785812"/>
          </a:xfrm>
          <a:prstGeom prst="ellipse">
            <a:avLst/>
          </a:prstGeom>
          <a:solidFill>
            <a:srgbClr val="FFFFCC">
              <a:alpha val="50195"/>
            </a:srgbClr>
          </a:solidFill>
          <a:ln w="2222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3333" name="Text Box 245"/>
          <p:cNvSpPr txBox="1">
            <a:spLocks noChangeAspect="1" noChangeArrowheads="1"/>
          </p:cNvSpPr>
          <p:nvPr/>
        </p:nvSpPr>
        <p:spPr bwMode="auto">
          <a:xfrm>
            <a:off x="512763" y="1939925"/>
            <a:ext cx="4651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S4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11</a:t>
            </a:r>
          </a:p>
        </p:txBody>
      </p:sp>
      <p:sp>
        <p:nvSpPr>
          <p:cNvPr id="13334" name="Text Box 253"/>
          <p:cNvSpPr txBox="1">
            <a:spLocks noChangeAspect="1" noChangeArrowheads="1"/>
          </p:cNvSpPr>
          <p:nvPr/>
        </p:nvSpPr>
        <p:spPr bwMode="auto">
          <a:xfrm>
            <a:off x="2632075" y="1249363"/>
            <a:ext cx="598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FF0000"/>
                </a:solidFill>
                <a:latin typeface="Arial" charset="0"/>
              </a:rPr>
              <a:t>11</a:t>
            </a:r>
          </a:p>
        </p:txBody>
      </p:sp>
      <p:sp>
        <p:nvSpPr>
          <p:cNvPr id="13335" name="Text Box 257"/>
          <p:cNvSpPr txBox="1">
            <a:spLocks noChangeAspect="1" noChangeArrowheads="1"/>
          </p:cNvSpPr>
          <p:nvPr/>
        </p:nvSpPr>
        <p:spPr bwMode="auto">
          <a:xfrm>
            <a:off x="928688" y="1239838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FF0000"/>
                </a:solidFill>
                <a:latin typeface="Arial" charset="0"/>
              </a:rPr>
              <a:t>11</a:t>
            </a:r>
          </a:p>
        </p:txBody>
      </p:sp>
      <p:sp>
        <p:nvSpPr>
          <p:cNvPr id="13336" name="Text Box 265"/>
          <p:cNvSpPr txBox="1">
            <a:spLocks noChangeAspect="1" noChangeArrowheads="1"/>
          </p:cNvSpPr>
          <p:nvPr/>
        </p:nvSpPr>
        <p:spPr bwMode="auto">
          <a:xfrm>
            <a:off x="2035175" y="2817813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6600"/>
                </a:solidFill>
                <a:latin typeface="Arial" charset="0"/>
              </a:rPr>
              <a:t>10</a:t>
            </a:r>
          </a:p>
        </p:txBody>
      </p:sp>
      <p:sp>
        <p:nvSpPr>
          <p:cNvPr id="13337" name="Line 270"/>
          <p:cNvSpPr>
            <a:spLocks noChangeAspect="1" noChangeShapeType="1"/>
          </p:cNvSpPr>
          <p:nvPr/>
        </p:nvSpPr>
        <p:spPr bwMode="auto">
          <a:xfrm>
            <a:off x="1147763" y="2290763"/>
            <a:ext cx="973137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3338" name="Text Box 272"/>
          <p:cNvSpPr txBox="1">
            <a:spLocks noChangeAspect="1" noChangeArrowheads="1"/>
          </p:cNvSpPr>
          <p:nvPr/>
        </p:nvSpPr>
        <p:spPr bwMode="auto">
          <a:xfrm>
            <a:off x="2836863" y="673100"/>
            <a:ext cx="5540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800" b="1">
                <a:solidFill>
                  <a:srgbClr val="FF00FF"/>
                </a:solidFill>
                <a:latin typeface="Arial" charset="0"/>
              </a:rPr>
              <a:t>0-1</a:t>
            </a:r>
          </a:p>
        </p:txBody>
      </p:sp>
      <p:sp>
        <p:nvSpPr>
          <p:cNvPr id="13339" name="Line 275"/>
          <p:cNvSpPr>
            <a:spLocks noChangeShapeType="1"/>
          </p:cNvSpPr>
          <p:nvPr/>
        </p:nvSpPr>
        <p:spPr bwMode="auto">
          <a:xfrm>
            <a:off x="1054100" y="987425"/>
            <a:ext cx="1187450" cy="10445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3340" name="Text Box 276"/>
          <p:cNvSpPr txBox="1">
            <a:spLocks noChangeAspect="1" noChangeArrowheads="1"/>
          </p:cNvSpPr>
          <p:nvPr/>
        </p:nvSpPr>
        <p:spPr bwMode="auto">
          <a:xfrm>
            <a:off x="4594225" y="669925"/>
            <a:ext cx="554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800" b="1">
                <a:solidFill>
                  <a:srgbClr val="FF00FF"/>
                </a:solidFill>
                <a:latin typeface="Arial" charset="0"/>
              </a:rPr>
              <a:t>0-2</a:t>
            </a:r>
          </a:p>
        </p:txBody>
      </p:sp>
      <p:sp>
        <p:nvSpPr>
          <p:cNvPr id="13341" name="Line 281"/>
          <p:cNvSpPr>
            <a:spLocks noChangeShapeType="1"/>
          </p:cNvSpPr>
          <p:nvPr/>
        </p:nvSpPr>
        <p:spPr bwMode="auto">
          <a:xfrm>
            <a:off x="4278313" y="1112838"/>
            <a:ext cx="0" cy="792162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3342" name="Text Box 282"/>
          <p:cNvSpPr txBox="1">
            <a:spLocks noChangeAspect="1" noChangeArrowheads="1"/>
          </p:cNvSpPr>
          <p:nvPr/>
        </p:nvSpPr>
        <p:spPr bwMode="auto">
          <a:xfrm>
            <a:off x="3814763" y="1292225"/>
            <a:ext cx="533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6600"/>
                </a:solidFill>
                <a:latin typeface="Arial" charset="0"/>
              </a:rPr>
              <a:t>10</a:t>
            </a:r>
          </a:p>
        </p:txBody>
      </p:sp>
      <p:sp>
        <p:nvSpPr>
          <p:cNvPr id="13343" name="Text Box 286"/>
          <p:cNvSpPr txBox="1">
            <a:spLocks noChangeAspect="1" noChangeArrowheads="1"/>
          </p:cNvSpPr>
          <p:nvPr/>
        </p:nvSpPr>
        <p:spPr bwMode="auto">
          <a:xfrm>
            <a:off x="1282700" y="1824038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00FF"/>
                </a:solidFill>
                <a:latin typeface="Arial" charset="0"/>
              </a:rPr>
              <a:t>01</a:t>
            </a:r>
          </a:p>
        </p:txBody>
      </p:sp>
      <p:sp>
        <p:nvSpPr>
          <p:cNvPr id="13344" name="Text Box 299"/>
          <p:cNvSpPr txBox="1">
            <a:spLocks noChangeAspect="1" noChangeArrowheads="1"/>
          </p:cNvSpPr>
          <p:nvPr/>
        </p:nvSpPr>
        <p:spPr bwMode="auto">
          <a:xfrm>
            <a:off x="3051175" y="1847850"/>
            <a:ext cx="554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00FF"/>
                </a:solidFill>
                <a:latin typeface="Arial" charset="0"/>
              </a:rPr>
              <a:t>01</a:t>
            </a:r>
          </a:p>
        </p:txBody>
      </p:sp>
      <p:sp>
        <p:nvSpPr>
          <p:cNvPr id="13345" name="Text Box 300"/>
          <p:cNvSpPr txBox="1">
            <a:spLocks noChangeAspect="1" noChangeArrowheads="1"/>
          </p:cNvSpPr>
          <p:nvPr/>
        </p:nvSpPr>
        <p:spPr bwMode="auto">
          <a:xfrm>
            <a:off x="2833688" y="2246313"/>
            <a:ext cx="5540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800" b="1">
                <a:solidFill>
                  <a:srgbClr val="FF00FF"/>
                </a:solidFill>
                <a:latin typeface="Arial" charset="0"/>
              </a:rPr>
              <a:t>1-2</a:t>
            </a:r>
          </a:p>
        </p:txBody>
      </p:sp>
      <p:sp>
        <p:nvSpPr>
          <p:cNvPr id="13346" name="Text Box 301"/>
          <p:cNvSpPr txBox="1">
            <a:spLocks noChangeAspect="1" noChangeArrowheads="1"/>
          </p:cNvSpPr>
          <p:nvPr/>
        </p:nvSpPr>
        <p:spPr bwMode="auto">
          <a:xfrm>
            <a:off x="4600575" y="2243138"/>
            <a:ext cx="617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800" b="1">
                <a:solidFill>
                  <a:srgbClr val="FF00FF"/>
                </a:solidFill>
                <a:latin typeface="Arial" charset="0"/>
              </a:rPr>
              <a:t>1-3</a:t>
            </a:r>
          </a:p>
        </p:txBody>
      </p:sp>
      <p:sp>
        <p:nvSpPr>
          <p:cNvPr id="13347" name="Text Box 302"/>
          <p:cNvSpPr txBox="1">
            <a:spLocks noChangeAspect="1" noChangeArrowheads="1"/>
          </p:cNvSpPr>
          <p:nvPr/>
        </p:nvSpPr>
        <p:spPr bwMode="auto">
          <a:xfrm>
            <a:off x="1068388" y="2239963"/>
            <a:ext cx="5540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800" b="1">
                <a:solidFill>
                  <a:srgbClr val="FF00FF"/>
                </a:solidFill>
                <a:latin typeface="Arial" charset="0"/>
              </a:rPr>
              <a:t>1-1</a:t>
            </a:r>
          </a:p>
        </p:txBody>
      </p:sp>
      <p:sp>
        <p:nvSpPr>
          <p:cNvPr id="13348" name="Line 304"/>
          <p:cNvSpPr>
            <a:spLocks noChangeShapeType="1"/>
          </p:cNvSpPr>
          <p:nvPr/>
        </p:nvSpPr>
        <p:spPr bwMode="auto">
          <a:xfrm>
            <a:off x="576263" y="736600"/>
            <a:ext cx="282575" cy="1588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3349" name="Line 305"/>
          <p:cNvSpPr>
            <a:spLocks noChangeShapeType="1"/>
          </p:cNvSpPr>
          <p:nvPr/>
        </p:nvSpPr>
        <p:spPr bwMode="auto">
          <a:xfrm>
            <a:off x="5942013" y="730250"/>
            <a:ext cx="282575" cy="1588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3350" name="Line 307"/>
          <p:cNvSpPr>
            <a:spLocks noChangeShapeType="1"/>
          </p:cNvSpPr>
          <p:nvPr/>
        </p:nvSpPr>
        <p:spPr bwMode="auto">
          <a:xfrm>
            <a:off x="584200" y="2292350"/>
            <a:ext cx="252413" cy="0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3351" name="Text Box 332"/>
          <p:cNvSpPr txBox="1">
            <a:spLocks noChangeAspect="1" noChangeArrowheads="1"/>
          </p:cNvSpPr>
          <p:nvPr/>
        </p:nvSpPr>
        <p:spPr bwMode="auto">
          <a:xfrm>
            <a:off x="2286000" y="1962150"/>
            <a:ext cx="4651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S5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11</a:t>
            </a:r>
          </a:p>
        </p:txBody>
      </p:sp>
      <p:sp>
        <p:nvSpPr>
          <p:cNvPr id="13352" name="Line 333"/>
          <p:cNvSpPr>
            <a:spLocks noChangeShapeType="1"/>
          </p:cNvSpPr>
          <p:nvPr/>
        </p:nvSpPr>
        <p:spPr bwMode="auto">
          <a:xfrm>
            <a:off x="2378075" y="2303463"/>
            <a:ext cx="282575" cy="0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3353" name="Text Box 334"/>
          <p:cNvSpPr txBox="1">
            <a:spLocks noChangeAspect="1" noChangeArrowheads="1"/>
          </p:cNvSpPr>
          <p:nvPr/>
        </p:nvSpPr>
        <p:spPr bwMode="auto">
          <a:xfrm>
            <a:off x="4043363" y="1976438"/>
            <a:ext cx="4651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S6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11</a:t>
            </a:r>
          </a:p>
        </p:txBody>
      </p:sp>
      <p:sp>
        <p:nvSpPr>
          <p:cNvPr id="13354" name="Line 335"/>
          <p:cNvSpPr>
            <a:spLocks noChangeShapeType="1"/>
          </p:cNvSpPr>
          <p:nvPr/>
        </p:nvSpPr>
        <p:spPr bwMode="auto">
          <a:xfrm>
            <a:off x="4135438" y="2317750"/>
            <a:ext cx="282575" cy="0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3355" name="Text Box 166"/>
          <p:cNvSpPr txBox="1">
            <a:spLocks noChangeAspect="1" noChangeArrowheads="1"/>
          </p:cNvSpPr>
          <p:nvPr/>
        </p:nvSpPr>
        <p:spPr bwMode="auto">
          <a:xfrm>
            <a:off x="2036763" y="1306513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6600"/>
                </a:solidFill>
                <a:latin typeface="Arial" charset="0"/>
              </a:rPr>
              <a:t>10</a:t>
            </a:r>
          </a:p>
        </p:txBody>
      </p:sp>
      <p:sp>
        <p:nvSpPr>
          <p:cNvPr id="13356" name="Line 161"/>
          <p:cNvSpPr>
            <a:spLocks noChangeAspect="1" noChangeShapeType="1"/>
          </p:cNvSpPr>
          <p:nvPr/>
        </p:nvSpPr>
        <p:spPr bwMode="auto">
          <a:xfrm>
            <a:off x="2508250" y="1120775"/>
            <a:ext cx="0" cy="792163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3357" name="Line 270"/>
          <p:cNvSpPr>
            <a:spLocks noChangeAspect="1" noChangeShapeType="1"/>
          </p:cNvSpPr>
          <p:nvPr/>
        </p:nvSpPr>
        <p:spPr bwMode="auto">
          <a:xfrm>
            <a:off x="2921000" y="2305050"/>
            <a:ext cx="973138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3358" name="Line 275"/>
          <p:cNvSpPr>
            <a:spLocks noChangeShapeType="1"/>
          </p:cNvSpPr>
          <p:nvPr/>
        </p:nvSpPr>
        <p:spPr bwMode="auto">
          <a:xfrm>
            <a:off x="2795588" y="1006475"/>
            <a:ext cx="1187450" cy="10445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3359" name="Oval 204"/>
          <p:cNvSpPr>
            <a:spLocks noChangeAspect="1" noChangeArrowheads="1"/>
          </p:cNvSpPr>
          <p:nvPr/>
        </p:nvSpPr>
        <p:spPr bwMode="auto">
          <a:xfrm>
            <a:off x="2130425" y="3502025"/>
            <a:ext cx="785813" cy="785813"/>
          </a:xfrm>
          <a:prstGeom prst="ellipse">
            <a:avLst/>
          </a:prstGeom>
          <a:solidFill>
            <a:srgbClr val="FFFF00">
              <a:alpha val="50195"/>
            </a:srgbClr>
          </a:solidFill>
          <a:ln w="222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3360" name="Oval 243"/>
          <p:cNvSpPr>
            <a:spLocks noChangeAspect="1" noChangeArrowheads="1"/>
          </p:cNvSpPr>
          <p:nvPr/>
        </p:nvSpPr>
        <p:spPr bwMode="auto">
          <a:xfrm>
            <a:off x="361950" y="3490913"/>
            <a:ext cx="787400" cy="785812"/>
          </a:xfrm>
          <a:prstGeom prst="ellipse">
            <a:avLst/>
          </a:prstGeom>
          <a:solidFill>
            <a:srgbClr val="FFFFCC">
              <a:alpha val="50195"/>
            </a:srgbClr>
          </a:solidFill>
          <a:ln w="2222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3361" name="Text Box 245"/>
          <p:cNvSpPr txBox="1">
            <a:spLocks noChangeAspect="1" noChangeArrowheads="1"/>
          </p:cNvSpPr>
          <p:nvPr/>
        </p:nvSpPr>
        <p:spPr bwMode="auto">
          <a:xfrm>
            <a:off x="527050" y="3540125"/>
            <a:ext cx="4651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S7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11</a:t>
            </a:r>
          </a:p>
        </p:txBody>
      </p:sp>
      <p:sp>
        <p:nvSpPr>
          <p:cNvPr id="13362" name="Text Box 300"/>
          <p:cNvSpPr txBox="1">
            <a:spLocks noChangeAspect="1" noChangeArrowheads="1"/>
          </p:cNvSpPr>
          <p:nvPr/>
        </p:nvSpPr>
        <p:spPr bwMode="auto">
          <a:xfrm>
            <a:off x="2886075" y="3863975"/>
            <a:ext cx="554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800" b="1">
                <a:solidFill>
                  <a:srgbClr val="FF00FF"/>
                </a:solidFill>
                <a:latin typeface="Arial" charset="0"/>
              </a:rPr>
              <a:t>2-3</a:t>
            </a:r>
          </a:p>
        </p:txBody>
      </p:sp>
      <p:sp>
        <p:nvSpPr>
          <p:cNvPr id="13363" name="Text Box 302"/>
          <p:cNvSpPr txBox="1">
            <a:spLocks noChangeAspect="1" noChangeArrowheads="1"/>
          </p:cNvSpPr>
          <p:nvPr/>
        </p:nvSpPr>
        <p:spPr bwMode="auto">
          <a:xfrm>
            <a:off x="1082675" y="3852863"/>
            <a:ext cx="5540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800" b="1">
                <a:solidFill>
                  <a:srgbClr val="FF00FF"/>
                </a:solidFill>
                <a:latin typeface="Arial" charset="0"/>
              </a:rPr>
              <a:t>2-2</a:t>
            </a:r>
          </a:p>
        </p:txBody>
      </p:sp>
      <p:sp>
        <p:nvSpPr>
          <p:cNvPr id="13364" name="Line 307"/>
          <p:cNvSpPr>
            <a:spLocks noChangeShapeType="1"/>
          </p:cNvSpPr>
          <p:nvPr/>
        </p:nvSpPr>
        <p:spPr bwMode="auto">
          <a:xfrm>
            <a:off x="598488" y="3892550"/>
            <a:ext cx="252412" cy="0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3365" name="Text Box 332"/>
          <p:cNvSpPr txBox="1">
            <a:spLocks noChangeAspect="1" noChangeArrowheads="1"/>
          </p:cNvSpPr>
          <p:nvPr/>
        </p:nvSpPr>
        <p:spPr bwMode="auto">
          <a:xfrm>
            <a:off x="2216150" y="3562350"/>
            <a:ext cx="6000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 S8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 11</a:t>
            </a:r>
          </a:p>
        </p:txBody>
      </p:sp>
      <p:sp>
        <p:nvSpPr>
          <p:cNvPr id="13366" name="Line 333"/>
          <p:cNvSpPr>
            <a:spLocks noChangeShapeType="1"/>
          </p:cNvSpPr>
          <p:nvPr/>
        </p:nvSpPr>
        <p:spPr bwMode="auto">
          <a:xfrm>
            <a:off x="2328863" y="3903663"/>
            <a:ext cx="360362" cy="0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3367" name="Oval 263"/>
          <p:cNvSpPr>
            <a:spLocks noChangeAspect="1" noChangeArrowheads="1"/>
          </p:cNvSpPr>
          <p:nvPr/>
        </p:nvSpPr>
        <p:spPr bwMode="auto">
          <a:xfrm>
            <a:off x="365125" y="5062538"/>
            <a:ext cx="785813" cy="785812"/>
          </a:xfrm>
          <a:prstGeom prst="ellipse">
            <a:avLst/>
          </a:prstGeom>
          <a:solidFill>
            <a:srgbClr val="FFFFCC">
              <a:alpha val="50195"/>
            </a:srgbClr>
          </a:solidFill>
          <a:ln w="2222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3368" name="Text Box 282"/>
          <p:cNvSpPr txBox="1">
            <a:spLocks noChangeAspect="1" noChangeArrowheads="1"/>
          </p:cNvSpPr>
          <p:nvPr/>
        </p:nvSpPr>
        <p:spPr bwMode="auto">
          <a:xfrm>
            <a:off x="271463" y="4410075"/>
            <a:ext cx="533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6600"/>
                </a:solidFill>
                <a:latin typeface="Arial" charset="0"/>
              </a:rPr>
              <a:t>10</a:t>
            </a:r>
          </a:p>
        </p:txBody>
      </p:sp>
      <p:sp>
        <p:nvSpPr>
          <p:cNvPr id="13369" name="Text Box 300"/>
          <p:cNvSpPr txBox="1">
            <a:spLocks noChangeAspect="1" noChangeArrowheads="1"/>
          </p:cNvSpPr>
          <p:nvPr/>
        </p:nvSpPr>
        <p:spPr bwMode="auto">
          <a:xfrm>
            <a:off x="1069975" y="5451475"/>
            <a:ext cx="554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800" b="1">
                <a:solidFill>
                  <a:srgbClr val="FF00FF"/>
                </a:solidFill>
                <a:latin typeface="Arial" charset="0"/>
              </a:rPr>
              <a:t>3-3</a:t>
            </a:r>
          </a:p>
        </p:txBody>
      </p:sp>
      <p:sp>
        <p:nvSpPr>
          <p:cNvPr id="13370" name="Line 161"/>
          <p:cNvSpPr>
            <a:spLocks noChangeAspect="1" noChangeShapeType="1"/>
          </p:cNvSpPr>
          <p:nvPr/>
        </p:nvSpPr>
        <p:spPr bwMode="auto">
          <a:xfrm>
            <a:off x="755650" y="2693988"/>
            <a:ext cx="0" cy="792162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3371" name="Line 161"/>
          <p:cNvSpPr>
            <a:spLocks noChangeAspect="1" noChangeShapeType="1"/>
          </p:cNvSpPr>
          <p:nvPr/>
        </p:nvSpPr>
        <p:spPr bwMode="auto">
          <a:xfrm>
            <a:off x="2528888" y="2692400"/>
            <a:ext cx="0" cy="792163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3372" name="Text Box 257"/>
          <p:cNvSpPr txBox="1">
            <a:spLocks noChangeAspect="1" noChangeArrowheads="1"/>
          </p:cNvSpPr>
          <p:nvPr/>
        </p:nvSpPr>
        <p:spPr bwMode="auto">
          <a:xfrm>
            <a:off x="901700" y="278765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FF0000"/>
                </a:solidFill>
                <a:latin typeface="Arial" charset="0"/>
              </a:rPr>
              <a:t>11</a:t>
            </a:r>
          </a:p>
        </p:txBody>
      </p:sp>
      <p:sp>
        <p:nvSpPr>
          <p:cNvPr id="13373" name="Text Box 257"/>
          <p:cNvSpPr txBox="1">
            <a:spLocks noChangeAspect="1" noChangeArrowheads="1"/>
          </p:cNvSpPr>
          <p:nvPr/>
        </p:nvSpPr>
        <p:spPr bwMode="auto">
          <a:xfrm>
            <a:off x="4210050" y="2611438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FF0000"/>
                </a:solidFill>
                <a:latin typeface="Arial" charset="0"/>
              </a:rPr>
              <a:t>11</a:t>
            </a:r>
          </a:p>
        </p:txBody>
      </p:sp>
      <p:sp>
        <p:nvSpPr>
          <p:cNvPr id="13374" name="Line 161"/>
          <p:cNvSpPr>
            <a:spLocks noChangeAspect="1" noChangeShapeType="1"/>
          </p:cNvSpPr>
          <p:nvPr/>
        </p:nvSpPr>
        <p:spPr bwMode="auto">
          <a:xfrm>
            <a:off x="755650" y="4270375"/>
            <a:ext cx="0" cy="792163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3375" name="Text Box 257"/>
          <p:cNvSpPr txBox="1">
            <a:spLocks noChangeAspect="1" noChangeArrowheads="1"/>
          </p:cNvSpPr>
          <p:nvPr/>
        </p:nvSpPr>
        <p:spPr bwMode="auto">
          <a:xfrm>
            <a:off x="2740025" y="4103688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FF0000"/>
                </a:solidFill>
                <a:latin typeface="Arial" charset="0"/>
              </a:rPr>
              <a:t>11</a:t>
            </a:r>
          </a:p>
        </p:txBody>
      </p:sp>
      <p:sp>
        <p:nvSpPr>
          <p:cNvPr id="13376" name="Text Box 332"/>
          <p:cNvSpPr txBox="1">
            <a:spLocks noChangeAspect="1" noChangeArrowheads="1"/>
          </p:cNvSpPr>
          <p:nvPr/>
        </p:nvSpPr>
        <p:spPr bwMode="auto">
          <a:xfrm>
            <a:off x="457200" y="5151438"/>
            <a:ext cx="6016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S10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 11</a:t>
            </a:r>
          </a:p>
        </p:txBody>
      </p:sp>
      <p:sp>
        <p:nvSpPr>
          <p:cNvPr id="13377" name="Line 333"/>
          <p:cNvSpPr>
            <a:spLocks noChangeShapeType="1"/>
          </p:cNvSpPr>
          <p:nvPr/>
        </p:nvSpPr>
        <p:spPr bwMode="auto">
          <a:xfrm>
            <a:off x="571500" y="5492750"/>
            <a:ext cx="358775" cy="0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3378" name="Line 275"/>
          <p:cNvSpPr>
            <a:spLocks noChangeShapeType="1"/>
          </p:cNvSpPr>
          <p:nvPr/>
        </p:nvSpPr>
        <p:spPr bwMode="auto">
          <a:xfrm>
            <a:off x="1031875" y="2551113"/>
            <a:ext cx="1187450" cy="10445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3379" name="Text Box 302"/>
          <p:cNvSpPr txBox="1">
            <a:spLocks noChangeAspect="1" noChangeArrowheads="1"/>
          </p:cNvSpPr>
          <p:nvPr/>
        </p:nvSpPr>
        <p:spPr bwMode="auto">
          <a:xfrm>
            <a:off x="1082675" y="665163"/>
            <a:ext cx="5540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800" b="1">
                <a:solidFill>
                  <a:srgbClr val="FF00FF"/>
                </a:solidFill>
                <a:latin typeface="Arial" charset="0"/>
              </a:rPr>
              <a:t>0-0</a:t>
            </a:r>
          </a:p>
        </p:txBody>
      </p:sp>
      <p:sp>
        <p:nvSpPr>
          <p:cNvPr id="13380" name="Oval 243"/>
          <p:cNvSpPr>
            <a:spLocks noChangeAspect="1" noChangeArrowheads="1"/>
          </p:cNvSpPr>
          <p:nvPr/>
        </p:nvSpPr>
        <p:spPr bwMode="auto">
          <a:xfrm>
            <a:off x="8415338" y="3065463"/>
            <a:ext cx="420687" cy="419100"/>
          </a:xfrm>
          <a:prstGeom prst="ellipse">
            <a:avLst/>
          </a:prstGeom>
          <a:solidFill>
            <a:srgbClr val="CCCC00">
              <a:alpha val="50195"/>
            </a:srgbClr>
          </a:solidFill>
          <a:ln w="2222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9900FF"/>
                </a:solidFill>
                <a:latin typeface="Arial" charset="0"/>
              </a:rPr>
              <a:t>2</a:t>
            </a:r>
          </a:p>
        </p:txBody>
      </p:sp>
      <p:sp>
        <p:nvSpPr>
          <p:cNvPr id="13381" name="Text Box 282"/>
          <p:cNvSpPr txBox="1">
            <a:spLocks noChangeAspect="1" noChangeArrowheads="1"/>
          </p:cNvSpPr>
          <p:nvPr/>
        </p:nvSpPr>
        <p:spPr bwMode="auto">
          <a:xfrm flipH="1">
            <a:off x="512763" y="5891213"/>
            <a:ext cx="6492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6600"/>
                </a:solidFill>
                <a:latin typeface="Arial" charset="0"/>
              </a:rPr>
              <a:t>10,</a:t>
            </a:r>
          </a:p>
        </p:txBody>
      </p:sp>
      <p:sp>
        <p:nvSpPr>
          <p:cNvPr id="13382" name="Oval 108"/>
          <p:cNvSpPr>
            <a:spLocks noChangeAspect="1" noChangeArrowheads="1"/>
          </p:cNvSpPr>
          <p:nvPr/>
        </p:nvSpPr>
        <p:spPr bwMode="auto">
          <a:xfrm>
            <a:off x="3887788" y="330200"/>
            <a:ext cx="787400" cy="7858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/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3383" name="Text Box 232"/>
          <p:cNvSpPr txBox="1">
            <a:spLocks noChangeAspect="1" noChangeArrowheads="1"/>
          </p:cNvSpPr>
          <p:nvPr/>
        </p:nvSpPr>
        <p:spPr bwMode="auto">
          <a:xfrm>
            <a:off x="4054475" y="387350"/>
            <a:ext cx="469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S2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11</a:t>
            </a:r>
          </a:p>
        </p:txBody>
      </p:sp>
      <p:sp>
        <p:nvSpPr>
          <p:cNvPr id="13384" name="Line 233"/>
          <p:cNvSpPr>
            <a:spLocks noChangeShapeType="1"/>
          </p:cNvSpPr>
          <p:nvPr/>
        </p:nvSpPr>
        <p:spPr bwMode="auto">
          <a:xfrm>
            <a:off x="4117975" y="720725"/>
            <a:ext cx="282575" cy="1588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3385" name="Line 123"/>
          <p:cNvSpPr>
            <a:spLocks noChangeAspect="1" noChangeShapeType="1"/>
          </p:cNvSpPr>
          <p:nvPr/>
        </p:nvSpPr>
        <p:spPr bwMode="auto">
          <a:xfrm>
            <a:off x="4702175" y="717550"/>
            <a:ext cx="973138" cy="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3386" name="Text Box 276"/>
          <p:cNvSpPr txBox="1">
            <a:spLocks noChangeAspect="1" noChangeArrowheads="1"/>
          </p:cNvSpPr>
          <p:nvPr/>
        </p:nvSpPr>
        <p:spPr bwMode="auto">
          <a:xfrm>
            <a:off x="6430963" y="673100"/>
            <a:ext cx="5540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800" b="1">
                <a:solidFill>
                  <a:srgbClr val="FF00FF"/>
                </a:solidFill>
                <a:latin typeface="Arial" charset="0"/>
              </a:rPr>
              <a:t>0-3</a:t>
            </a:r>
          </a:p>
        </p:txBody>
      </p:sp>
      <p:sp>
        <p:nvSpPr>
          <p:cNvPr id="13387" name="Line 123"/>
          <p:cNvSpPr>
            <a:spLocks noChangeAspect="1" noChangeShapeType="1"/>
          </p:cNvSpPr>
          <p:nvPr/>
        </p:nvSpPr>
        <p:spPr bwMode="auto">
          <a:xfrm flipV="1">
            <a:off x="4695825" y="2292350"/>
            <a:ext cx="1422400" cy="4763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3388" name="Text Box 257"/>
          <p:cNvSpPr txBox="1">
            <a:spLocks noChangeAspect="1" noChangeArrowheads="1"/>
          </p:cNvSpPr>
          <p:nvPr/>
        </p:nvSpPr>
        <p:spPr bwMode="auto">
          <a:xfrm>
            <a:off x="2724150" y="27813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FF0000"/>
                </a:solidFill>
                <a:latin typeface="Arial" charset="0"/>
              </a:rPr>
              <a:t>11</a:t>
            </a:r>
          </a:p>
        </p:txBody>
      </p:sp>
      <p:sp>
        <p:nvSpPr>
          <p:cNvPr id="13389" name="Line 275"/>
          <p:cNvSpPr>
            <a:spLocks noChangeShapeType="1"/>
          </p:cNvSpPr>
          <p:nvPr/>
        </p:nvSpPr>
        <p:spPr bwMode="auto">
          <a:xfrm>
            <a:off x="2854325" y="2544763"/>
            <a:ext cx="1546225" cy="13589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grpSp>
        <p:nvGrpSpPr>
          <p:cNvPr id="13390" name="142 Grupo"/>
          <p:cNvGrpSpPr>
            <a:grpSpLocks/>
          </p:cNvGrpSpPr>
          <p:nvPr/>
        </p:nvGrpSpPr>
        <p:grpSpPr bwMode="auto">
          <a:xfrm>
            <a:off x="4635500" y="1916113"/>
            <a:ext cx="1033463" cy="460375"/>
            <a:chOff x="4634730" y="1916391"/>
            <a:chExt cx="1034994" cy="460037"/>
          </a:xfrm>
        </p:grpSpPr>
        <p:sp>
          <p:nvSpPr>
            <p:cNvPr id="13429" name="Text Box 299"/>
            <p:cNvSpPr txBox="1">
              <a:spLocks noChangeAspect="1" noChangeArrowheads="1"/>
            </p:cNvSpPr>
            <p:nvPr/>
          </p:nvSpPr>
          <p:spPr bwMode="auto">
            <a:xfrm>
              <a:off x="4634730" y="1916391"/>
              <a:ext cx="5556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>
                  <a:solidFill>
                    <a:srgbClr val="0000FF"/>
                  </a:solidFill>
                  <a:latin typeface="Arial" charset="0"/>
                </a:rPr>
                <a:t>01</a:t>
              </a:r>
            </a:p>
          </p:txBody>
        </p:sp>
        <p:sp>
          <p:nvSpPr>
            <p:cNvPr id="13430" name="Text Box 265"/>
            <p:cNvSpPr txBox="1">
              <a:spLocks noChangeAspect="1" noChangeArrowheads="1"/>
            </p:cNvSpPr>
            <p:nvPr/>
          </p:nvSpPr>
          <p:spPr bwMode="auto">
            <a:xfrm>
              <a:off x="4941609" y="1919228"/>
              <a:ext cx="72811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>
                  <a:solidFill>
                    <a:srgbClr val="006600"/>
                  </a:solidFill>
                  <a:latin typeface="Arial" charset="0"/>
                </a:rPr>
                <a:t>, 10</a:t>
              </a:r>
            </a:p>
          </p:txBody>
        </p:sp>
      </p:grpSp>
      <p:sp>
        <p:nvSpPr>
          <p:cNvPr id="13391" name="Text Box 257"/>
          <p:cNvSpPr txBox="1">
            <a:spLocks noChangeAspect="1" noChangeArrowheads="1"/>
          </p:cNvSpPr>
          <p:nvPr/>
        </p:nvSpPr>
        <p:spPr bwMode="auto">
          <a:xfrm>
            <a:off x="4497388" y="1166813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FF0000"/>
                </a:solidFill>
                <a:latin typeface="Arial" charset="0"/>
              </a:rPr>
              <a:t>11</a:t>
            </a:r>
          </a:p>
        </p:txBody>
      </p:sp>
      <p:sp>
        <p:nvSpPr>
          <p:cNvPr id="13392" name="Line 275"/>
          <p:cNvSpPr>
            <a:spLocks noChangeShapeType="1"/>
          </p:cNvSpPr>
          <p:nvPr/>
        </p:nvSpPr>
        <p:spPr bwMode="auto">
          <a:xfrm>
            <a:off x="4627563" y="930275"/>
            <a:ext cx="1490662" cy="11207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3393" name="Text Box 282"/>
          <p:cNvSpPr txBox="1">
            <a:spLocks noChangeAspect="1" noChangeArrowheads="1"/>
          </p:cNvSpPr>
          <p:nvPr/>
        </p:nvSpPr>
        <p:spPr bwMode="auto">
          <a:xfrm>
            <a:off x="5681663" y="1296988"/>
            <a:ext cx="5334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6600"/>
                </a:solidFill>
                <a:latin typeface="Arial" charset="0"/>
              </a:rPr>
              <a:t>10</a:t>
            </a:r>
          </a:p>
        </p:txBody>
      </p:sp>
      <p:sp>
        <p:nvSpPr>
          <p:cNvPr id="13394" name="Line 161"/>
          <p:cNvSpPr>
            <a:spLocks noChangeAspect="1" noChangeShapeType="1"/>
          </p:cNvSpPr>
          <p:nvPr/>
        </p:nvSpPr>
        <p:spPr bwMode="auto">
          <a:xfrm>
            <a:off x="6118225" y="1100138"/>
            <a:ext cx="0" cy="2401887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3395" name="Text Box 257"/>
          <p:cNvSpPr txBox="1">
            <a:spLocks noChangeAspect="1" noChangeArrowheads="1"/>
          </p:cNvSpPr>
          <p:nvPr/>
        </p:nvSpPr>
        <p:spPr bwMode="auto">
          <a:xfrm>
            <a:off x="6427788" y="1000125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FF0000"/>
                </a:solidFill>
                <a:latin typeface="Arial" charset="0"/>
              </a:rPr>
              <a:t>11</a:t>
            </a:r>
          </a:p>
        </p:txBody>
      </p:sp>
      <p:sp>
        <p:nvSpPr>
          <p:cNvPr id="13396" name="Line 275"/>
          <p:cNvSpPr>
            <a:spLocks noChangeShapeType="1"/>
          </p:cNvSpPr>
          <p:nvPr/>
        </p:nvSpPr>
        <p:spPr bwMode="auto">
          <a:xfrm>
            <a:off x="6389688" y="1009650"/>
            <a:ext cx="1471612" cy="4103688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3397" name="Text Box 257"/>
          <p:cNvSpPr txBox="1">
            <a:spLocks noChangeAspect="1" noChangeArrowheads="1"/>
          </p:cNvSpPr>
          <p:nvPr/>
        </p:nvSpPr>
        <p:spPr bwMode="auto">
          <a:xfrm>
            <a:off x="2724150" y="4410075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s-CO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3398" name="Line 270"/>
          <p:cNvSpPr>
            <a:spLocks noChangeAspect="1" noChangeShapeType="1"/>
          </p:cNvSpPr>
          <p:nvPr/>
        </p:nvSpPr>
        <p:spPr bwMode="auto">
          <a:xfrm>
            <a:off x="1162050" y="3890963"/>
            <a:ext cx="973138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3399" name="Text Box 286"/>
          <p:cNvSpPr txBox="1">
            <a:spLocks noChangeAspect="1" noChangeArrowheads="1"/>
          </p:cNvSpPr>
          <p:nvPr/>
        </p:nvSpPr>
        <p:spPr bwMode="auto">
          <a:xfrm>
            <a:off x="1322388" y="3424238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00FF"/>
                </a:solidFill>
                <a:latin typeface="Arial" charset="0"/>
              </a:rPr>
              <a:t>01</a:t>
            </a:r>
          </a:p>
        </p:txBody>
      </p:sp>
      <p:sp>
        <p:nvSpPr>
          <p:cNvPr id="13400" name="Text Box 286"/>
          <p:cNvSpPr txBox="1">
            <a:spLocks noChangeAspect="1" noChangeArrowheads="1"/>
          </p:cNvSpPr>
          <p:nvPr/>
        </p:nvSpPr>
        <p:spPr bwMode="auto">
          <a:xfrm>
            <a:off x="1103313" y="5057775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00FF"/>
                </a:solidFill>
                <a:latin typeface="Arial" charset="0"/>
              </a:rPr>
              <a:t>01</a:t>
            </a:r>
          </a:p>
        </p:txBody>
      </p:sp>
      <p:sp>
        <p:nvSpPr>
          <p:cNvPr id="13401" name="Text Box 126"/>
          <p:cNvSpPr txBox="1">
            <a:spLocks noChangeAspect="1" noChangeArrowheads="1"/>
          </p:cNvSpPr>
          <p:nvPr/>
        </p:nvSpPr>
        <p:spPr bwMode="auto">
          <a:xfrm>
            <a:off x="5681663" y="1031875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00FF"/>
                </a:solidFill>
                <a:latin typeface="Arial" charset="0"/>
              </a:rPr>
              <a:t>01</a:t>
            </a:r>
          </a:p>
        </p:txBody>
      </p:sp>
      <p:grpSp>
        <p:nvGrpSpPr>
          <p:cNvPr id="13402" name="169 Grupo"/>
          <p:cNvGrpSpPr>
            <a:grpSpLocks/>
          </p:cNvGrpSpPr>
          <p:nvPr/>
        </p:nvGrpSpPr>
        <p:grpSpPr bwMode="auto">
          <a:xfrm>
            <a:off x="4933950" y="3897313"/>
            <a:ext cx="1006475" cy="581025"/>
            <a:chOff x="7894184" y="1000640"/>
            <a:chExt cx="1006480" cy="580050"/>
          </a:xfrm>
        </p:grpSpPr>
        <p:sp>
          <p:nvSpPr>
            <p:cNvPr id="13425" name="Text Box 276"/>
            <p:cNvSpPr txBox="1">
              <a:spLocks noChangeAspect="1" noChangeArrowheads="1"/>
            </p:cNvSpPr>
            <p:nvPr/>
          </p:nvSpPr>
          <p:spPr bwMode="auto">
            <a:xfrm>
              <a:off x="7894184" y="1020703"/>
              <a:ext cx="55403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1800" b="1">
                  <a:solidFill>
                    <a:srgbClr val="FF00FF"/>
                  </a:solidFill>
                  <a:latin typeface="Arial" charset="0"/>
                </a:rPr>
                <a:t>0-4</a:t>
              </a:r>
            </a:p>
          </p:txBody>
        </p:sp>
        <p:sp>
          <p:nvSpPr>
            <p:cNvPr id="13426" name="Text Box 301"/>
            <p:cNvSpPr txBox="1">
              <a:spLocks noChangeAspect="1" noChangeArrowheads="1"/>
            </p:cNvSpPr>
            <p:nvPr/>
          </p:nvSpPr>
          <p:spPr bwMode="auto">
            <a:xfrm>
              <a:off x="7900469" y="1213922"/>
              <a:ext cx="61753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1800" b="1">
                  <a:solidFill>
                    <a:srgbClr val="FF00FF"/>
                  </a:solidFill>
                  <a:latin typeface="Arial" charset="0"/>
                </a:rPr>
                <a:t>1-4</a:t>
              </a:r>
            </a:p>
          </p:txBody>
        </p:sp>
        <p:sp>
          <p:nvSpPr>
            <p:cNvPr id="13427" name="Text Box 301"/>
            <p:cNvSpPr txBox="1">
              <a:spLocks noChangeAspect="1" noChangeArrowheads="1"/>
            </p:cNvSpPr>
            <p:nvPr/>
          </p:nvSpPr>
          <p:spPr bwMode="auto">
            <a:xfrm>
              <a:off x="8283127" y="1000640"/>
              <a:ext cx="617537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1800" b="1">
                  <a:solidFill>
                    <a:srgbClr val="FF00FF"/>
                  </a:solidFill>
                  <a:latin typeface="Arial" charset="0"/>
                </a:rPr>
                <a:t>2-4</a:t>
              </a:r>
            </a:p>
          </p:txBody>
        </p:sp>
        <p:sp>
          <p:nvSpPr>
            <p:cNvPr id="13428" name="Text Box 300"/>
            <p:cNvSpPr txBox="1">
              <a:spLocks noChangeAspect="1" noChangeArrowheads="1"/>
            </p:cNvSpPr>
            <p:nvPr/>
          </p:nvSpPr>
          <p:spPr bwMode="auto">
            <a:xfrm>
              <a:off x="8297694" y="1213977"/>
              <a:ext cx="5540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1800" b="1">
                  <a:solidFill>
                    <a:srgbClr val="FF00FF"/>
                  </a:solidFill>
                  <a:latin typeface="Arial" charset="0"/>
                </a:rPr>
                <a:t>3-4</a:t>
              </a:r>
            </a:p>
          </p:txBody>
        </p:sp>
      </p:grpSp>
      <p:sp>
        <p:nvSpPr>
          <p:cNvPr id="13403" name="Oval 204"/>
          <p:cNvSpPr>
            <a:spLocks noChangeAspect="1" noChangeArrowheads="1"/>
          </p:cNvSpPr>
          <p:nvPr/>
        </p:nvSpPr>
        <p:spPr bwMode="auto">
          <a:xfrm>
            <a:off x="7512050" y="5108575"/>
            <a:ext cx="785813" cy="785813"/>
          </a:xfrm>
          <a:prstGeom prst="ellipse">
            <a:avLst/>
          </a:prstGeom>
          <a:solidFill>
            <a:srgbClr val="FFFFCC">
              <a:alpha val="50195"/>
            </a:srgbClr>
          </a:solidFill>
          <a:ln w="222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3404" name="Text Box 332"/>
          <p:cNvSpPr txBox="1">
            <a:spLocks noChangeAspect="1" noChangeArrowheads="1"/>
          </p:cNvSpPr>
          <p:nvPr/>
        </p:nvSpPr>
        <p:spPr bwMode="auto">
          <a:xfrm>
            <a:off x="7597775" y="5168900"/>
            <a:ext cx="7921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Stop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 00</a:t>
            </a:r>
          </a:p>
        </p:txBody>
      </p:sp>
      <p:sp>
        <p:nvSpPr>
          <p:cNvPr id="13405" name="Line 333"/>
          <p:cNvSpPr>
            <a:spLocks noChangeShapeType="1"/>
          </p:cNvSpPr>
          <p:nvPr/>
        </p:nvSpPr>
        <p:spPr bwMode="auto">
          <a:xfrm>
            <a:off x="7723188" y="5510213"/>
            <a:ext cx="360362" cy="0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grpSp>
        <p:nvGrpSpPr>
          <p:cNvPr id="13406" name="144 Grupo"/>
          <p:cNvGrpSpPr>
            <a:grpSpLocks/>
          </p:cNvGrpSpPr>
          <p:nvPr/>
        </p:nvGrpSpPr>
        <p:grpSpPr bwMode="auto">
          <a:xfrm>
            <a:off x="6475413" y="3808413"/>
            <a:ext cx="965200" cy="915987"/>
            <a:chOff x="5673265" y="3962861"/>
            <a:chExt cx="964005" cy="916380"/>
          </a:xfrm>
        </p:grpSpPr>
        <p:sp>
          <p:nvSpPr>
            <p:cNvPr id="13422" name="Text Box 286"/>
            <p:cNvSpPr txBox="1">
              <a:spLocks noChangeAspect="1" noChangeArrowheads="1"/>
            </p:cNvSpPr>
            <p:nvPr/>
          </p:nvSpPr>
          <p:spPr bwMode="auto">
            <a:xfrm>
              <a:off x="5673265" y="3962861"/>
              <a:ext cx="609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>
                  <a:solidFill>
                    <a:srgbClr val="9933FF"/>
                  </a:solidFill>
                  <a:latin typeface="Arial" charset="0"/>
                </a:rPr>
                <a:t>01</a:t>
              </a:r>
            </a:p>
          </p:txBody>
        </p:sp>
        <p:sp>
          <p:nvSpPr>
            <p:cNvPr id="13423" name="Text Box 257"/>
            <p:cNvSpPr txBox="1">
              <a:spLocks noChangeAspect="1" noChangeArrowheads="1"/>
            </p:cNvSpPr>
            <p:nvPr/>
          </p:nvSpPr>
          <p:spPr bwMode="auto">
            <a:xfrm>
              <a:off x="6103870" y="4422041"/>
              <a:ext cx="533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>
                  <a:solidFill>
                    <a:srgbClr val="9933FF"/>
                  </a:solidFill>
                  <a:latin typeface="Arial" charset="0"/>
                </a:rPr>
                <a:t>11</a:t>
              </a:r>
            </a:p>
          </p:txBody>
        </p:sp>
        <p:sp>
          <p:nvSpPr>
            <p:cNvPr id="13424" name="Text Box 282"/>
            <p:cNvSpPr txBox="1">
              <a:spLocks noChangeAspect="1" noChangeArrowheads="1"/>
            </p:cNvSpPr>
            <p:nvPr/>
          </p:nvSpPr>
          <p:spPr bwMode="auto">
            <a:xfrm flipH="1">
              <a:off x="5872448" y="4202461"/>
              <a:ext cx="55278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>
                  <a:solidFill>
                    <a:srgbClr val="9933FF"/>
                  </a:solidFill>
                  <a:latin typeface="Arial" charset="0"/>
                </a:rPr>
                <a:t>10</a:t>
              </a:r>
            </a:p>
          </p:txBody>
        </p:sp>
      </p:grpSp>
      <p:cxnSp>
        <p:nvCxnSpPr>
          <p:cNvPr id="135" name="134 Conector curvado"/>
          <p:cNvCxnSpPr>
            <a:stCxn id="13367" idx="4"/>
            <a:endCxn id="13403" idx="4"/>
          </p:cNvCxnSpPr>
          <p:nvPr/>
        </p:nvCxnSpPr>
        <p:spPr>
          <a:xfrm rot="16200000" flipH="1">
            <a:off x="4309269" y="2297906"/>
            <a:ext cx="46038" cy="7146925"/>
          </a:xfrm>
          <a:prstGeom prst="curvedConnector3">
            <a:avLst>
              <a:gd name="adj1" fmla="val 589413"/>
            </a:avLst>
          </a:prstGeom>
          <a:ln w="190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08" name="Text Box 257"/>
          <p:cNvSpPr txBox="1">
            <a:spLocks noChangeAspect="1" noChangeArrowheads="1"/>
          </p:cNvSpPr>
          <p:nvPr/>
        </p:nvSpPr>
        <p:spPr bwMode="auto">
          <a:xfrm>
            <a:off x="904875" y="5891213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FF0000"/>
                </a:solidFill>
                <a:latin typeface="Arial" charset="0"/>
              </a:rPr>
              <a:t>11</a:t>
            </a:r>
          </a:p>
        </p:txBody>
      </p:sp>
      <p:sp>
        <p:nvSpPr>
          <p:cNvPr id="13409" name="Oval 206"/>
          <p:cNvSpPr>
            <a:spLocks noChangeAspect="1" noChangeArrowheads="1"/>
          </p:cNvSpPr>
          <p:nvPr/>
        </p:nvSpPr>
        <p:spPr bwMode="auto">
          <a:xfrm>
            <a:off x="5719763" y="3519488"/>
            <a:ext cx="785812" cy="787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/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3410" name="Text Box 334"/>
          <p:cNvSpPr txBox="1">
            <a:spLocks noChangeAspect="1" noChangeArrowheads="1"/>
          </p:cNvSpPr>
          <p:nvPr/>
        </p:nvSpPr>
        <p:spPr bwMode="auto">
          <a:xfrm>
            <a:off x="5875338" y="3575050"/>
            <a:ext cx="4651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S9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11</a:t>
            </a:r>
          </a:p>
        </p:txBody>
      </p:sp>
      <p:sp>
        <p:nvSpPr>
          <p:cNvPr id="13411" name="Line 335"/>
          <p:cNvSpPr>
            <a:spLocks noChangeShapeType="1"/>
          </p:cNvSpPr>
          <p:nvPr/>
        </p:nvSpPr>
        <p:spPr bwMode="auto">
          <a:xfrm>
            <a:off x="5967413" y="3916363"/>
            <a:ext cx="282575" cy="0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3412" name="Line 275"/>
          <p:cNvSpPr>
            <a:spLocks noChangeShapeType="1"/>
          </p:cNvSpPr>
          <p:nvPr/>
        </p:nvSpPr>
        <p:spPr bwMode="auto">
          <a:xfrm>
            <a:off x="6486525" y="4102100"/>
            <a:ext cx="1111250" cy="1089025"/>
          </a:xfrm>
          <a:prstGeom prst="line">
            <a:avLst/>
          </a:prstGeom>
          <a:noFill/>
          <a:ln w="28575">
            <a:solidFill>
              <a:srgbClr val="9933FF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3413" name="Line 270"/>
          <p:cNvSpPr>
            <a:spLocks noChangeAspect="1" noChangeShapeType="1"/>
          </p:cNvSpPr>
          <p:nvPr/>
        </p:nvSpPr>
        <p:spPr bwMode="auto">
          <a:xfrm>
            <a:off x="2940050" y="3903663"/>
            <a:ext cx="2763838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cxnSp>
        <p:nvCxnSpPr>
          <p:cNvPr id="161" name="160 Conector curvado"/>
          <p:cNvCxnSpPr>
            <a:stCxn id="13326" idx="4"/>
            <a:endCxn id="13403" idx="2"/>
          </p:cNvCxnSpPr>
          <p:nvPr/>
        </p:nvCxnSpPr>
        <p:spPr>
          <a:xfrm rot="16200000" flipH="1">
            <a:off x="4492625" y="2481263"/>
            <a:ext cx="2808288" cy="3230562"/>
          </a:xfrm>
          <a:prstGeom prst="curvedConnector2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15" name="165 Grupo"/>
          <p:cNvGrpSpPr>
            <a:grpSpLocks/>
          </p:cNvGrpSpPr>
          <p:nvPr/>
        </p:nvGrpSpPr>
        <p:grpSpPr bwMode="auto">
          <a:xfrm>
            <a:off x="2933700" y="3513138"/>
            <a:ext cx="1035050" cy="460375"/>
            <a:chOff x="4634730" y="1916391"/>
            <a:chExt cx="1034994" cy="460037"/>
          </a:xfrm>
        </p:grpSpPr>
        <p:sp>
          <p:nvSpPr>
            <p:cNvPr id="13420" name="Text Box 299"/>
            <p:cNvSpPr txBox="1">
              <a:spLocks noChangeAspect="1" noChangeArrowheads="1"/>
            </p:cNvSpPr>
            <p:nvPr/>
          </p:nvSpPr>
          <p:spPr bwMode="auto">
            <a:xfrm>
              <a:off x="4634730" y="1916391"/>
              <a:ext cx="5556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>
                  <a:solidFill>
                    <a:srgbClr val="0000FF"/>
                  </a:solidFill>
                  <a:latin typeface="Arial" charset="0"/>
                </a:rPr>
                <a:t>01</a:t>
              </a:r>
            </a:p>
          </p:txBody>
        </p:sp>
        <p:sp>
          <p:nvSpPr>
            <p:cNvPr id="13421" name="Text Box 265"/>
            <p:cNvSpPr txBox="1">
              <a:spLocks noChangeAspect="1" noChangeArrowheads="1"/>
            </p:cNvSpPr>
            <p:nvPr/>
          </p:nvSpPr>
          <p:spPr bwMode="auto">
            <a:xfrm>
              <a:off x="4941609" y="1919228"/>
              <a:ext cx="72811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>
                  <a:solidFill>
                    <a:srgbClr val="006600"/>
                  </a:solidFill>
                  <a:latin typeface="Arial" charset="0"/>
                </a:rPr>
                <a:t>, 10</a:t>
              </a:r>
            </a:p>
          </p:txBody>
        </p:sp>
      </p:grpSp>
      <p:sp>
        <p:nvSpPr>
          <p:cNvPr id="13416" name="Line 270"/>
          <p:cNvSpPr>
            <a:spLocks noChangeAspect="1" noChangeShapeType="1"/>
          </p:cNvSpPr>
          <p:nvPr/>
        </p:nvSpPr>
        <p:spPr bwMode="auto">
          <a:xfrm>
            <a:off x="2813050" y="4181475"/>
            <a:ext cx="2082800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cxnSp>
        <p:nvCxnSpPr>
          <p:cNvPr id="171" name="160 Conector curvado"/>
          <p:cNvCxnSpPr>
            <a:stCxn id="13367" idx="6"/>
            <a:endCxn id="13409" idx="4"/>
          </p:cNvCxnSpPr>
          <p:nvPr/>
        </p:nvCxnSpPr>
        <p:spPr>
          <a:xfrm flipV="1">
            <a:off x="1150938" y="4306888"/>
            <a:ext cx="4960937" cy="1147762"/>
          </a:xfrm>
          <a:prstGeom prst="curvedConnector2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18" name="Line 275"/>
          <p:cNvSpPr>
            <a:spLocks noChangeShapeType="1"/>
          </p:cNvSpPr>
          <p:nvPr/>
        </p:nvSpPr>
        <p:spPr bwMode="auto">
          <a:xfrm>
            <a:off x="1084263" y="4127500"/>
            <a:ext cx="1400175" cy="12477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3419" name="Text Box 257"/>
          <p:cNvSpPr txBox="1">
            <a:spLocks noChangeAspect="1" noChangeArrowheads="1"/>
          </p:cNvSpPr>
          <p:nvPr/>
        </p:nvSpPr>
        <p:spPr bwMode="auto">
          <a:xfrm>
            <a:off x="822325" y="4138613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FF0000"/>
                </a:solidFill>
                <a:latin typeface="Arial" charset="0"/>
              </a:rPr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136 Rectángulo"/>
          <p:cNvSpPr/>
          <p:nvPr/>
        </p:nvSpPr>
        <p:spPr bwMode="auto">
          <a:xfrm>
            <a:off x="-14288" y="-14288"/>
            <a:ext cx="9158288" cy="6858001"/>
          </a:xfrm>
          <a:prstGeom prst="rect">
            <a:avLst/>
          </a:prstGeom>
          <a:solidFill>
            <a:schemeClr val="accent3"/>
          </a:solidFill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anchor="ctr" anchorCtr="1"/>
          <a:lstStyle/>
          <a:p>
            <a:pPr algn="ctr">
              <a:defRPr/>
            </a:pPr>
            <a:endParaRPr lang="es-ES" dirty="0">
              <a:solidFill>
                <a:srgbClr val="9933FF"/>
              </a:solidFill>
            </a:endParaRPr>
          </a:p>
        </p:txBody>
      </p:sp>
      <p:sp>
        <p:nvSpPr>
          <p:cNvPr id="14339" name="Oval 108"/>
          <p:cNvSpPr>
            <a:spLocks noChangeAspect="1" noChangeArrowheads="1"/>
          </p:cNvSpPr>
          <p:nvPr/>
        </p:nvSpPr>
        <p:spPr bwMode="auto">
          <a:xfrm>
            <a:off x="2114550" y="323850"/>
            <a:ext cx="787400" cy="7858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/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4340" name="Text Box 122"/>
          <p:cNvSpPr txBox="1">
            <a:spLocks noChangeAspect="1" noChangeArrowheads="1"/>
          </p:cNvSpPr>
          <p:nvPr/>
        </p:nvSpPr>
        <p:spPr bwMode="auto">
          <a:xfrm>
            <a:off x="1354138" y="258763"/>
            <a:ext cx="554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00FF"/>
                </a:solidFill>
                <a:latin typeface="Arial" charset="0"/>
              </a:rPr>
              <a:t>01</a:t>
            </a:r>
          </a:p>
        </p:txBody>
      </p:sp>
      <p:sp>
        <p:nvSpPr>
          <p:cNvPr id="14341" name="Line 121"/>
          <p:cNvSpPr>
            <a:spLocks noChangeAspect="1" noChangeShapeType="1"/>
          </p:cNvSpPr>
          <p:nvPr/>
        </p:nvSpPr>
        <p:spPr bwMode="auto">
          <a:xfrm>
            <a:off x="1139825" y="722313"/>
            <a:ext cx="973138" cy="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4342" name="Text Box 124"/>
          <p:cNvSpPr txBox="1">
            <a:spLocks noChangeAspect="1" noChangeArrowheads="1"/>
          </p:cNvSpPr>
          <p:nvPr/>
        </p:nvSpPr>
        <p:spPr bwMode="auto">
          <a:xfrm>
            <a:off x="3125788" y="252413"/>
            <a:ext cx="600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00FF"/>
                </a:solidFill>
                <a:latin typeface="Arial" charset="0"/>
              </a:rPr>
              <a:t>01</a:t>
            </a:r>
          </a:p>
        </p:txBody>
      </p:sp>
      <p:sp>
        <p:nvSpPr>
          <p:cNvPr id="14343" name="Text Box 126"/>
          <p:cNvSpPr txBox="1">
            <a:spLocks noChangeAspect="1" noChangeArrowheads="1"/>
          </p:cNvSpPr>
          <p:nvPr/>
        </p:nvSpPr>
        <p:spPr bwMode="auto">
          <a:xfrm>
            <a:off x="4911725" y="246063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00FF"/>
                </a:solidFill>
                <a:latin typeface="Arial" charset="0"/>
              </a:rPr>
              <a:t>01</a:t>
            </a:r>
          </a:p>
        </p:txBody>
      </p:sp>
      <p:sp>
        <p:nvSpPr>
          <p:cNvPr id="14344" name="Text Box 166"/>
          <p:cNvSpPr txBox="1">
            <a:spLocks noChangeAspect="1" noChangeArrowheads="1"/>
          </p:cNvSpPr>
          <p:nvPr/>
        </p:nvSpPr>
        <p:spPr bwMode="auto">
          <a:xfrm>
            <a:off x="268288" y="1308100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6600"/>
                </a:solidFill>
                <a:latin typeface="Arial" charset="0"/>
              </a:rPr>
              <a:t>10</a:t>
            </a:r>
          </a:p>
        </p:txBody>
      </p:sp>
      <p:sp>
        <p:nvSpPr>
          <p:cNvPr id="14345" name="Text Box 170"/>
          <p:cNvSpPr txBox="1">
            <a:spLocks noChangeAspect="1" noChangeArrowheads="1"/>
          </p:cNvSpPr>
          <p:nvPr/>
        </p:nvSpPr>
        <p:spPr bwMode="auto">
          <a:xfrm>
            <a:off x="261938" y="2832100"/>
            <a:ext cx="7032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6600"/>
                </a:solidFill>
                <a:latin typeface="Arial" charset="0"/>
              </a:rPr>
              <a:t>10</a:t>
            </a:r>
          </a:p>
        </p:txBody>
      </p:sp>
      <p:sp>
        <p:nvSpPr>
          <p:cNvPr id="14346" name="Line 123"/>
          <p:cNvSpPr>
            <a:spLocks noChangeAspect="1" noChangeShapeType="1"/>
          </p:cNvSpPr>
          <p:nvPr/>
        </p:nvSpPr>
        <p:spPr bwMode="auto">
          <a:xfrm>
            <a:off x="2906713" y="714375"/>
            <a:ext cx="973137" cy="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4347" name="Line 161"/>
          <p:cNvSpPr>
            <a:spLocks noChangeAspect="1" noChangeShapeType="1"/>
          </p:cNvSpPr>
          <p:nvPr/>
        </p:nvSpPr>
        <p:spPr bwMode="auto">
          <a:xfrm>
            <a:off x="741363" y="1111250"/>
            <a:ext cx="0" cy="792163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4348" name="Oval 203"/>
          <p:cNvSpPr>
            <a:spLocks noChangeAspect="1" noChangeArrowheads="1"/>
          </p:cNvSpPr>
          <p:nvPr/>
        </p:nvSpPr>
        <p:spPr bwMode="auto">
          <a:xfrm>
            <a:off x="347663" y="327025"/>
            <a:ext cx="787400" cy="7858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lnSpc>
                <a:spcPct val="90000"/>
              </a:lnSpc>
            </a:pPr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4349" name="Oval 204"/>
          <p:cNvSpPr>
            <a:spLocks noChangeAspect="1" noChangeArrowheads="1"/>
          </p:cNvSpPr>
          <p:nvPr/>
        </p:nvSpPr>
        <p:spPr bwMode="auto">
          <a:xfrm>
            <a:off x="2116138" y="1901825"/>
            <a:ext cx="785812" cy="785813"/>
          </a:xfrm>
          <a:prstGeom prst="ellipse">
            <a:avLst/>
          </a:prstGeom>
          <a:solidFill>
            <a:srgbClr val="FFFF00">
              <a:alpha val="50195"/>
            </a:srgbClr>
          </a:solidFill>
          <a:ln w="222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49" name="Oval 206"/>
          <p:cNvSpPr>
            <a:spLocks noChangeAspect="1" noChangeArrowheads="1"/>
          </p:cNvSpPr>
          <p:nvPr/>
        </p:nvSpPr>
        <p:spPr bwMode="auto">
          <a:xfrm>
            <a:off x="3888550" y="1904238"/>
            <a:ext cx="785812" cy="787400"/>
          </a:xfrm>
          <a:prstGeom prst="ellips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2225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50" name="Oval 210"/>
          <p:cNvSpPr>
            <a:spLocks noChangeAspect="1" noChangeArrowheads="1"/>
          </p:cNvSpPr>
          <p:nvPr/>
        </p:nvSpPr>
        <p:spPr bwMode="auto">
          <a:xfrm>
            <a:off x="5701475" y="311976"/>
            <a:ext cx="785812" cy="787400"/>
          </a:xfrm>
          <a:prstGeom prst="ellips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2225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4356" name="Text Box 227"/>
          <p:cNvSpPr txBox="1">
            <a:spLocks noChangeAspect="1" noChangeArrowheads="1"/>
          </p:cNvSpPr>
          <p:nvPr/>
        </p:nvSpPr>
        <p:spPr bwMode="auto">
          <a:xfrm>
            <a:off x="503238" y="393700"/>
            <a:ext cx="463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S0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11</a:t>
            </a:r>
          </a:p>
        </p:txBody>
      </p:sp>
      <p:sp>
        <p:nvSpPr>
          <p:cNvPr id="14357" name="Text Box 232"/>
          <p:cNvSpPr txBox="1">
            <a:spLocks noChangeAspect="1" noChangeArrowheads="1"/>
          </p:cNvSpPr>
          <p:nvPr/>
        </p:nvSpPr>
        <p:spPr bwMode="auto">
          <a:xfrm>
            <a:off x="2281238" y="381000"/>
            <a:ext cx="469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S1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11</a:t>
            </a:r>
          </a:p>
        </p:txBody>
      </p:sp>
      <p:sp>
        <p:nvSpPr>
          <p:cNvPr id="14358" name="Line 233"/>
          <p:cNvSpPr>
            <a:spLocks noChangeShapeType="1"/>
          </p:cNvSpPr>
          <p:nvPr/>
        </p:nvSpPr>
        <p:spPr bwMode="auto">
          <a:xfrm>
            <a:off x="2378075" y="715963"/>
            <a:ext cx="282575" cy="1587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4359" name="Text Box 236"/>
          <p:cNvSpPr txBox="1">
            <a:spLocks noChangeAspect="1" noChangeArrowheads="1"/>
          </p:cNvSpPr>
          <p:nvPr/>
        </p:nvSpPr>
        <p:spPr bwMode="auto">
          <a:xfrm>
            <a:off x="5857875" y="388938"/>
            <a:ext cx="4841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S3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11</a:t>
            </a:r>
          </a:p>
        </p:txBody>
      </p:sp>
      <p:sp>
        <p:nvSpPr>
          <p:cNvPr id="14360" name="Oval 243"/>
          <p:cNvSpPr>
            <a:spLocks noChangeAspect="1" noChangeArrowheads="1"/>
          </p:cNvSpPr>
          <p:nvPr/>
        </p:nvSpPr>
        <p:spPr bwMode="auto">
          <a:xfrm>
            <a:off x="347663" y="1890713"/>
            <a:ext cx="787400" cy="785812"/>
          </a:xfrm>
          <a:prstGeom prst="ellipse">
            <a:avLst/>
          </a:prstGeom>
          <a:solidFill>
            <a:srgbClr val="FFFFCC">
              <a:alpha val="50195"/>
            </a:srgbClr>
          </a:solidFill>
          <a:ln w="2222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4361" name="Text Box 245"/>
          <p:cNvSpPr txBox="1">
            <a:spLocks noChangeAspect="1" noChangeArrowheads="1"/>
          </p:cNvSpPr>
          <p:nvPr/>
        </p:nvSpPr>
        <p:spPr bwMode="auto">
          <a:xfrm>
            <a:off x="512763" y="1939925"/>
            <a:ext cx="4651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S4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11</a:t>
            </a:r>
          </a:p>
        </p:txBody>
      </p:sp>
      <p:sp>
        <p:nvSpPr>
          <p:cNvPr id="14362" name="Text Box 253"/>
          <p:cNvSpPr txBox="1">
            <a:spLocks noChangeAspect="1" noChangeArrowheads="1"/>
          </p:cNvSpPr>
          <p:nvPr/>
        </p:nvSpPr>
        <p:spPr bwMode="auto">
          <a:xfrm>
            <a:off x="2632075" y="1249363"/>
            <a:ext cx="598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FF0000"/>
                </a:solidFill>
                <a:latin typeface="Arial" charset="0"/>
              </a:rPr>
              <a:t>11</a:t>
            </a:r>
          </a:p>
        </p:txBody>
      </p:sp>
      <p:sp>
        <p:nvSpPr>
          <p:cNvPr id="14363" name="Text Box 257"/>
          <p:cNvSpPr txBox="1">
            <a:spLocks noChangeAspect="1" noChangeArrowheads="1"/>
          </p:cNvSpPr>
          <p:nvPr/>
        </p:nvSpPr>
        <p:spPr bwMode="auto">
          <a:xfrm>
            <a:off x="928688" y="1239838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FF0000"/>
                </a:solidFill>
                <a:latin typeface="Arial" charset="0"/>
              </a:rPr>
              <a:t>11</a:t>
            </a:r>
          </a:p>
        </p:txBody>
      </p:sp>
      <p:sp>
        <p:nvSpPr>
          <p:cNvPr id="14364" name="Text Box 265"/>
          <p:cNvSpPr txBox="1">
            <a:spLocks noChangeAspect="1" noChangeArrowheads="1"/>
          </p:cNvSpPr>
          <p:nvPr/>
        </p:nvSpPr>
        <p:spPr bwMode="auto">
          <a:xfrm>
            <a:off x="2035175" y="2817813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6600"/>
                </a:solidFill>
                <a:latin typeface="Arial" charset="0"/>
              </a:rPr>
              <a:t>10</a:t>
            </a:r>
          </a:p>
        </p:txBody>
      </p:sp>
      <p:sp>
        <p:nvSpPr>
          <p:cNvPr id="14365" name="Line 270"/>
          <p:cNvSpPr>
            <a:spLocks noChangeAspect="1" noChangeShapeType="1"/>
          </p:cNvSpPr>
          <p:nvPr/>
        </p:nvSpPr>
        <p:spPr bwMode="auto">
          <a:xfrm>
            <a:off x="1147763" y="2290763"/>
            <a:ext cx="973137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4366" name="Text Box 272"/>
          <p:cNvSpPr txBox="1">
            <a:spLocks noChangeAspect="1" noChangeArrowheads="1"/>
          </p:cNvSpPr>
          <p:nvPr/>
        </p:nvSpPr>
        <p:spPr bwMode="auto">
          <a:xfrm>
            <a:off x="2836863" y="673100"/>
            <a:ext cx="5540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800" b="1">
                <a:solidFill>
                  <a:srgbClr val="FF00FF"/>
                </a:solidFill>
                <a:latin typeface="Arial" charset="0"/>
              </a:rPr>
              <a:t>0-1</a:t>
            </a:r>
          </a:p>
        </p:txBody>
      </p:sp>
      <p:sp>
        <p:nvSpPr>
          <p:cNvPr id="14367" name="Line 275"/>
          <p:cNvSpPr>
            <a:spLocks noChangeShapeType="1"/>
          </p:cNvSpPr>
          <p:nvPr/>
        </p:nvSpPr>
        <p:spPr bwMode="auto">
          <a:xfrm>
            <a:off x="1054100" y="987425"/>
            <a:ext cx="1187450" cy="10445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4368" name="Text Box 276"/>
          <p:cNvSpPr txBox="1">
            <a:spLocks noChangeAspect="1" noChangeArrowheads="1"/>
          </p:cNvSpPr>
          <p:nvPr/>
        </p:nvSpPr>
        <p:spPr bwMode="auto">
          <a:xfrm>
            <a:off x="4594225" y="669925"/>
            <a:ext cx="554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800" b="1">
                <a:solidFill>
                  <a:srgbClr val="FF00FF"/>
                </a:solidFill>
                <a:latin typeface="Arial" charset="0"/>
              </a:rPr>
              <a:t>0-2</a:t>
            </a:r>
          </a:p>
        </p:txBody>
      </p:sp>
      <p:sp>
        <p:nvSpPr>
          <p:cNvPr id="14369" name="Line 281"/>
          <p:cNvSpPr>
            <a:spLocks noChangeShapeType="1"/>
          </p:cNvSpPr>
          <p:nvPr/>
        </p:nvSpPr>
        <p:spPr bwMode="auto">
          <a:xfrm>
            <a:off x="4278313" y="1112838"/>
            <a:ext cx="0" cy="792162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4370" name="Text Box 282"/>
          <p:cNvSpPr txBox="1">
            <a:spLocks noChangeAspect="1" noChangeArrowheads="1"/>
          </p:cNvSpPr>
          <p:nvPr/>
        </p:nvSpPr>
        <p:spPr bwMode="auto">
          <a:xfrm>
            <a:off x="3814763" y="1292225"/>
            <a:ext cx="533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6600"/>
                </a:solidFill>
                <a:latin typeface="Arial" charset="0"/>
              </a:rPr>
              <a:t>10</a:t>
            </a:r>
          </a:p>
        </p:txBody>
      </p:sp>
      <p:sp>
        <p:nvSpPr>
          <p:cNvPr id="14371" name="Text Box 286"/>
          <p:cNvSpPr txBox="1">
            <a:spLocks noChangeAspect="1" noChangeArrowheads="1"/>
          </p:cNvSpPr>
          <p:nvPr/>
        </p:nvSpPr>
        <p:spPr bwMode="auto">
          <a:xfrm>
            <a:off x="1282700" y="1824038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00FF"/>
                </a:solidFill>
                <a:latin typeface="Arial" charset="0"/>
              </a:rPr>
              <a:t>01</a:t>
            </a:r>
          </a:p>
        </p:txBody>
      </p:sp>
      <p:sp>
        <p:nvSpPr>
          <p:cNvPr id="14372" name="Text Box 299"/>
          <p:cNvSpPr txBox="1">
            <a:spLocks noChangeAspect="1" noChangeArrowheads="1"/>
          </p:cNvSpPr>
          <p:nvPr/>
        </p:nvSpPr>
        <p:spPr bwMode="auto">
          <a:xfrm>
            <a:off x="3051175" y="1847850"/>
            <a:ext cx="554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00FF"/>
                </a:solidFill>
                <a:latin typeface="Arial" charset="0"/>
              </a:rPr>
              <a:t>01</a:t>
            </a:r>
          </a:p>
        </p:txBody>
      </p:sp>
      <p:sp>
        <p:nvSpPr>
          <p:cNvPr id="14373" name="Text Box 300"/>
          <p:cNvSpPr txBox="1">
            <a:spLocks noChangeAspect="1" noChangeArrowheads="1"/>
          </p:cNvSpPr>
          <p:nvPr/>
        </p:nvSpPr>
        <p:spPr bwMode="auto">
          <a:xfrm>
            <a:off x="2833688" y="2246313"/>
            <a:ext cx="5540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800" b="1">
                <a:solidFill>
                  <a:srgbClr val="FF00FF"/>
                </a:solidFill>
                <a:latin typeface="Arial" charset="0"/>
              </a:rPr>
              <a:t>1-2</a:t>
            </a:r>
          </a:p>
        </p:txBody>
      </p:sp>
      <p:sp>
        <p:nvSpPr>
          <p:cNvPr id="14374" name="Text Box 301"/>
          <p:cNvSpPr txBox="1">
            <a:spLocks noChangeAspect="1" noChangeArrowheads="1"/>
          </p:cNvSpPr>
          <p:nvPr/>
        </p:nvSpPr>
        <p:spPr bwMode="auto">
          <a:xfrm>
            <a:off x="4600575" y="2243138"/>
            <a:ext cx="617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800" b="1">
                <a:solidFill>
                  <a:srgbClr val="FF00FF"/>
                </a:solidFill>
                <a:latin typeface="Arial" charset="0"/>
              </a:rPr>
              <a:t>1-3</a:t>
            </a:r>
          </a:p>
        </p:txBody>
      </p:sp>
      <p:sp>
        <p:nvSpPr>
          <p:cNvPr id="14375" name="Text Box 302"/>
          <p:cNvSpPr txBox="1">
            <a:spLocks noChangeAspect="1" noChangeArrowheads="1"/>
          </p:cNvSpPr>
          <p:nvPr/>
        </p:nvSpPr>
        <p:spPr bwMode="auto">
          <a:xfrm>
            <a:off x="1068388" y="2239963"/>
            <a:ext cx="5540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800" b="1">
                <a:solidFill>
                  <a:srgbClr val="FF00FF"/>
                </a:solidFill>
                <a:latin typeface="Arial" charset="0"/>
              </a:rPr>
              <a:t>1-1</a:t>
            </a:r>
          </a:p>
        </p:txBody>
      </p:sp>
      <p:sp>
        <p:nvSpPr>
          <p:cNvPr id="14376" name="Line 304"/>
          <p:cNvSpPr>
            <a:spLocks noChangeShapeType="1"/>
          </p:cNvSpPr>
          <p:nvPr/>
        </p:nvSpPr>
        <p:spPr bwMode="auto">
          <a:xfrm>
            <a:off x="576263" y="736600"/>
            <a:ext cx="282575" cy="1588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4377" name="Line 305"/>
          <p:cNvSpPr>
            <a:spLocks noChangeShapeType="1"/>
          </p:cNvSpPr>
          <p:nvPr/>
        </p:nvSpPr>
        <p:spPr bwMode="auto">
          <a:xfrm>
            <a:off x="5942013" y="730250"/>
            <a:ext cx="282575" cy="1588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4378" name="Line 307"/>
          <p:cNvSpPr>
            <a:spLocks noChangeShapeType="1"/>
          </p:cNvSpPr>
          <p:nvPr/>
        </p:nvSpPr>
        <p:spPr bwMode="auto">
          <a:xfrm>
            <a:off x="584200" y="2292350"/>
            <a:ext cx="252413" cy="0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4379" name="Text Box 332"/>
          <p:cNvSpPr txBox="1">
            <a:spLocks noChangeAspect="1" noChangeArrowheads="1"/>
          </p:cNvSpPr>
          <p:nvPr/>
        </p:nvSpPr>
        <p:spPr bwMode="auto">
          <a:xfrm>
            <a:off x="2286000" y="1962150"/>
            <a:ext cx="4651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S5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11</a:t>
            </a:r>
          </a:p>
        </p:txBody>
      </p:sp>
      <p:sp>
        <p:nvSpPr>
          <p:cNvPr id="14380" name="Line 333"/>
          <p:cNvSpPr>
            <a:spLocks noChangeShapeType="1"/>
          </p:cNvSpPr>
          <p:nvPr/>
        </p:nvSpPr>
        <p:spPr bwMode="auto">
          <a:xfrm>
            <a:off x="2378075" y="2303463"/>
            <a:ext cx="282575" cy="0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4381" name="Text Box 334"/>
          <p:cNvSpPr txBox="1">
            <a:spLocks noChangeAspect="1" noChangeArrowheads="1"/>
          </p:cNvSpPr>
          <p:nvPr/>
        </p:nvSpPr>
        <p:spPr bwMode="auto">
          <a:xfrm>
            <a:off x="4043363" y="1976438"/>
            <a:ext cx="4651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S6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11</a:t>
            </a:r>
          </a:p>
        </p:txBody>
      </p:sp>
      <p:sp>
        <p:nvSpPr>
          <p:cNvPr id="14382" name="Line 335"/>
          <p:cNvSpPr>
            <a:spLocks noChangeShapeType="1"/>
          </p:cNvSpPr>
          <p:nvPr/>
        </p:nvSpPr>
        <p:spPr bwMode="auto">
          <a:xfrm>
            <a:off x="4135438" y="2317750"/>
            <a:ext cx="282575" cy="0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4383" name="Text Box 166"/>
          <p:cNvSpPr txBox="1">
            <a:spLocks noChangeAspect="1" noChangeArrowheads="1"/>
          </p:cNvSpPr>
          <p:nvPr/>
        </p:nvSpPr>
        <p:spPr bwMode="auto">
          <a:xfrm>
            <a:off x="2036763" y="1306513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6600"/>
                </a:solidFill>
                <a:latin typeface="Arial" charset="0"/>
              </a:rPr>
              <a:t>10</a:t>
            </a:r>
          </a:p>
        </p:txBody>
      </p:sp>
      <p:sp>
        <p:nvSpPr>
          <p:cNvPr id="14384" name="Line 161"/>
          <p:cNvSpPr>
            <a:spLocks noChangeAspect="1" noChangeShapeType="1"/>
          </p:cNvSpPr>
          <p:nvPr/>
        </p:nvSpPr>
        <p:spPr bwMode="auto">
          <a:xfrm>
            <a:off x="2508250" y="1120775"/>
            <a:ext cx="0" cy="792163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4385" name="Line 270"/>
          <p:cNvSpPr>
            <a:spLocks noChangeAspect="1" noChangeShapeType="1"/>
          </p:cNvSpPr>
          <p:nvPr/>
        </p:nvSpPr>
        <p:spPr bwMode="auto">
          <a:xfrm>
            <a:off x="2921000" y="2305050"/>
            <a:ext cx="973138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4386" name="Line 275"/>
          <p:cNvSpPr>
            <a:spLocks noChangeShapeType="1"/>
          </p:cNvSpPr>
          <p:nvPr/>
        </p:nvSpPr>
        <p:spPr bwMode="auto">
          <a:xfrm>
            <a:off x="2795588" y="1006475"/>
            <a:ext cx="1187450" cy="10445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82" name="Oval 204"/>
          <p:cNvSpPr>
            <a:spLocks noChangeAspect="1" noChangeArrowheads="1"/>
          </p:cNvSpPr>
          <p:nvPr/>
        </p:nvSpPr>
        <p:spPr bwMode="auto">
          <a:xfrm>
            <a:off x="2131187" y="3501263"/>
            <a:ext cx="785813" cy="785813"/>
          </a:xfrm>
          <a:prstGeom prst="ellips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2225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4390" name="Oval 243"/>
          <p:cNvSpPr>
            <a:spLocks noChangeAspect="1" noChangeArrowheads="1"/>
          </p:cNvSpPr>
          <p:nvPr/>
        </p:nvSpPr>
        <p:spPr bwMode="auto">
          <a:xfrm>
            <a:off x="361950" y="3490913"/>
            <a:ext cx="787400" cy="785812"/>
          </a:xfrm>
          <a:prstGeom prst="ellipse">
            <a:avLst/>
          </a:prstGeom>
          <a:solidFill>
            <a:srgbClr val="FFFFCC">
              <a:alpha val="50195"/>
            </a:srgbClr>
          </a:solidFill>
          <a:ln w="2222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4391" name="Text Box 245"/>
          <p:cNvSpPr txBox="1">
            <a:spLocks noChangeAspect="1" noChangeArrowheads="1"/>
          </p:cNvSpPr>
          <p:nvPr/>
        </p:nvSpPr>
        <p:spPr bwMode="auto">
          <a:xfrm>
            <a:off x="527050" y="3540125"/>
            <a:ext cx="4651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S7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11</a:t>
            </a:r>
          </a:p>
        </p:txBody>
      </p:sp>
      <p:sp>
        <p:nvSpPr>
          <p:cNvPr id="14392" name="Text Box 300"/>
          <p:cNvSpPr txBox="1">
            <a:spLocks noChangeAspect="1" noChangeArrowheads="1"/>
          </p:cNvSpPr>
          <p:nvPr/>
        </p:nvSpPr>
        <p:spPr bwMode="auto">
          <a:xfrm>
            <a:off x="2886075" y="3863975"/>
            <a:ext cx="554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800" b="1">
                <a:solidFill>
                  <a:srgbClr val="FF00FF"/>
                </a:solidFill>
                <a:latin typeface="Arial" charset="0"/>
              </a:rPr>
              <a:t>2-3</a:t>
            </a:r>
          </a:p>
        </p:txBody>
      </p:sp>
      <p:sp>
        <p:nvSpPr>
          <p:cNvPr id="14393" name="Text Box 302"/>
          <p:cNvSpPr txBox="1">
            <a:spLocks noChangeAspect="1" noChangeArrowheads="1"/>
          </p:cNvSpPr>
          <p:nvPr/>
        </p:nvSpPr>
        <p:spPr bwMode="auto">
          <a:xfrm>
            <a:off x="1082675" y="3852863"/>
            <a:ext cx="5540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800" b="1">
                <a:solidFill>
                  <a:srgbClr val="FF00FF"/>
                </a:solidFill>
                <a:latin typeface="Arial" charset="0"/>
              </a:rPr>
              <a:t>2-2</a:t>
            </a:r>
          </a:p>
        </p:txBody>
      </p:sp>
      <p:sp>
        <p:nvSpPr>
          <p:cNvPr id="14394" name="Line 307"/>
          <p:cNvSpPr>
            <a:spLocks noChangeShapeType="1"/>
          </p:cNvSpPr>
          <p:nvPr/>
        </p:nvSpPr>
        <p:spPr bwMode="auto">
          <a:xfrm>
            <a:off x="598488" y="3892550"/>
            <a:ext cx="252412" cy="0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4395" name="Text Box 332"/>
          <p:cNvSpPr txBox="1">
            <a:spLocks noChangeAspect="1" noChangeArrowheads="1"/>
          </p:cNvSpPr>
          <p:nvPr/>
        </p:nvSpPr>
        <p:spPr bwMode="auto">
          <a:xfrm>
            <a:off x="2216150" y="3562350"/>
            <a:ext cx="6000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 S8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 11</a:t>
            </a:r>
          </a:p>
        </p:txBody>
      </p:sp>
      <p:sp>
        <p:nvSpPr>
          <p:cNvPr id="14396" name="Line 333"/>
          <p:cNvSpPr>
            <a:spLocks noChangeShapeType="1"/>
          </p:cNvSpPr>
          <p:nvPr/>
        </p:nvSpPr>
        <p:spPr bwMode="auto">
          <a:xfrm>
            <a:off x="2328863" y="3903663"/>
            <a:ext cx="360362" cy="0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4397" name="Oval 263"/>
          <p:cNvSpPr>
            <a:spLocks noChangeAspect="1" noChangeArrowheads="1"/>
          </p:cNvSpPr>
          <p:nvPr/>
        </p:nvSpPr>
        <p:spPr bwMode="auto">
          <a:xfrm>
            <a:off x="365125" y="5062538"/>
            <a:ext cx="785813" cy="785812"/>
          </a:xfrm>
          <a:prstGeom prst="ellipse">
            <a:avLst/>
          </a:prstGeom>
          <a:solidFill>
            <a:srgbClr val="FFFFCC">
              <a:alpha val="50195"/>
            </a:srgbClr>
          </a:solidFill>
          <a:ln w="2222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4398" name="Text Box 282"/>
          <p:cNvSpPr txBox="1">
            <a:spLocks noChangeAspect="1" noChangeArrowheads="1"/>
          </p:cNvSpPr>
          <p:nvPr/>
        </p:nvSpPr>
        <p:spPr bwMode="auto">
          <a:xfrm>
            <a:off x="271463" y="4410075"/>
            <a:ext cx="533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6600"/>
                </a:solidFill>
                <a:latin typeface="Arial" charset="0"/>
              </a:rPr>
              <a:t>10</a:t>
            </a:r>
          </a:p>
        </p:txBody>
      </p:sp>
      <p:sp>
        <p:nvSpPr>
          <p:cNvPr id="14399" name="Text Box 300"/>
          <p:cNvSpPr txBox="1">
            <a:spLocks noChangeAspect="1" noChangeArrowheads="1"/>
          </p:cNvSpPr>
          <p:nvPr/>
        </p:nvSpPr>
        <p:spPr bwMode="auto">
          <a:xfrm>
            <a:off x="1069975" y="5451475"/>
            <a:ext cx="554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800" b="1">
                <a:solidFill>
                  <a:srgbClr val="FF00FF"/>
                </a:solidFill>
                <a:latin typeface="Arial" charset="0"/>
              </a:rPr>
              <a:t>3-3</a:t>
            </a:r>
          </a:p>
        </p:txBody>
      </p:sp>
      <p:sp>
        <p:nvSpPr>
          <p:cNvPr id="14400" name="Line 161"/>
          <p:cNvSpPr>
            <a:spLocks noChangeAspect="1" noChangeShapeType="1"/>
          </p:cNvSpPr>
          <p:nvPr/>
        </p:nvSpPr>
        <p:spPr bwMode="auto">
          <a:xfrm>
            <a:off x="755650" y="2693988"/>
            <a:ext cx="0" cy="792162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4401" name="Line 161"/>
          <p:cNvSpPr>
            <a:spLocks noChangeAspect="1" noChangeShapeType="1"/>
          </p:cNvSpPr>
          <p:nvPr/>
        </p:nvSpPr>
        <p:spPr bwMode="auto">
          <a:xfrm>
            <a:off x="2528888" y="2692400"/>
            <a:ext cx="0" cy="792163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4402" name="Text Box 257"/>
          <p:cNvSpPr txBox="1">
            <a:spLocks noChangeAspect="1" noChangeArrowheads="1"/>
          </p:cNvSpPr>
          <p:nvPr/>
        </p:nvSpPr>
        <p:spPr bwMode="auto">
          <a:xfrm>
            <a:off x="901700" y="278765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FF0000"/>
                </a:solidFill>
                <a:latin typeface="Arial" charset="0"/>
              </a:rPr>
              <a:t>11</a:t>
            </a:r>
          </a:p>
        </p:txBody>
      </p:sp>
      <p:sp>
        <p:nvSpPr>
          <p:cNvPr id="14403" name="Text Box 257"/>
          <p:cNvSpPr txBox="1">
            <a:spLocks noChangeAspect="1" noChangeArrowheads="1"/>
          </p:cNvSpPr>
          <p:nvPr/>
        </p:nvSpPr>
        <p:spPr bwMode="auto">
          <a:xfrm>
            <a:off x="4210050" y="2611438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FF0000"/>
                </a:solidFill>
                <a:latin typeface="Arial" charset="0"/>
              </a:rPr>
              <a:t>11</a:t>
            </a:r>
          </a:p>
        </p:txBody>
      </p:sp>
      <p:sp>
        <p:nvSpPr>
          <p:cNvPr id="14404" name="Line 161"/>
          <p:cNvSpPr>
            <a:spLocks noChangeAspect="1" noChangeShapeType="1"/>
          </p:cNvSpPr>
          <p:nvPr/>
        </p:nvSpPr>
        <p:spPr bwMode="auto">
          <a:xfrm>
            <a:off x="755650" y="4270375"/>
            <a:ext cx="0" cy="792163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4405" name="Text Box 257"/>
          <p:cNvSpPr txBox="1">
            <a:spLocks noChangeAspect="1" noChangeArrowheads="1"/>
          </p:cNvSpPr>
          <p:nvPr/>
        </p:nvSpPr>
        <p:spPr bwMode="auto">
          <a:xfrm>
            <a:off x="2740025" y="4103688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FF0000"/>
                </a:solidFill>
                <a:latin typeface="Arial" charset="0"/>
              </a:rPr>
              <a:t>11</a:t>
            </a:r>
          </a:p>
        </p:txBody>
      </p:sp>
      <p:sp>
        <p:nvSpPr>
          <p:cNvPr id="14406" name="Text Box 332"/>
          <p:cNvSpPr txBox="1">
            <a:spLocks noChangeAspect="1" noChangeArrowheads="1"/>
          </p:cNvSpPr>
          <p:nvPr/>
        </p:nvSpPr>
        <p:spPr bwMode="auto">
          <a:xfrm>
            <a:off x="457200" y="5151438"/>
            <a:ext cx="6016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S10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 11</a:t>
            </a:r>
          </a:p>
        </p:txBody>
      </p:sp>
      <p:sp>
        <p:nvSpPr>
          <p:cNvPr id="14407" name="Line 333"/>
          <p:cNvSpPr>
            <a:spLocks noChangeShapeType="1"/>
          </p:cNvSpPr>
          <p:nvPr/>
        </p:nvSpPr>
        <p:spPr bwMode="auto">
          <a:xfrm>
            <a:off x="571500" y="5492750"/>
            <a:ext cx="358775" cy="0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4408" name="Line 275"/>
          <p:cNvSpPr>
            <a:spLocks noChangeShapeType="1"/>
          </p:cNvSpPr>
          <p:nvPr/>
        </p:nvSpPr>
        <p:spPr bwMode="auto">
          <a:xfrm>
            <a:off x="1031875" y="2551113"/>
            <a:ext cx="1187450" cy="10445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4409" name="Text Box 302"/>
          <p:cNvSpPr txBox="1">
            <a:spLocks noChangeAspect="1" noChangeArrowheads="1"/>
          </p:cNvSpPr>
          <p:nvPr/>
        </p:nvSpPr>
        <p:spPr bwMode="auto">
          <a:xfrm>
            <a:off x="1082675" y="665163"/>
            <a:ext cx="5540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800" b="1">
                <a:solidFill>
                  <a:srgbClr val="FF00FF"/>
                </a:solidFill>
                <a:latin typeface="Arial" charset="0"/>
              </a:rPr>
              <a:t>0-0</a:t>
            </a:r>
          </a:p>
        </p:txBody>
      </p:sp>
      <p:sp>
        <p:nvSpPr>
          <p:cNvPr id="14410" name="Oval 243"/>
          <p:cNvSpPr>
            <a:spLocks noChangeAspect="1" noChangeArrowheads="1"/>
          </p:cNvSpPr>
          <p:nvPr/>
        </p:nvSpPr>
        <p:spPr bwMode="auto">
          <a:xfrm>
            <a:off x="8415338" y="3065463"/>
            <a:ext cx="420687" cy="419100"/>
          </a:xfrm>
          <a:prstGeom prst="ellipse">
            <a:avLst/>
          </a:prstGeom>
          <a:solidFill>
            <a:srgbClr val="CCCC00">
              <a:alpha val="50195"/>
            </a:srgbClr>
          </a:solidFill>
          <a:ln w="2222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9900FF"/>
                </a:solidFill>
                <a:latin typeface="Arial" charset="0"/>
              </a:rPr>
              <a:t>2</a:t>
            </a:r>
          </a:p>
        </p:txBody>
      </p:sp>
      <p:sp>
        <p:nvSpPr>
          <p:cNvPr id="14411" name="Text Box 282"/>
          <p:cNvSpPr txBox="1">
            <a:spLocks noChangeAspect="1" noChangeArrowheads="1"/>
          </p:cNvSpPr>
          <p:nvPr/>
        </p:nvSpPr>
        <p:spPr bwMode="auto">
          <a:xfrm flipH="1">
            <a:off x="512763" y="5891213"/>
            <a:ext cx="6492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6600"/>
                </a:solidFill>
                <a:latin typeface="Arial" charset="0"/>
              </a:rPr>
              <a:t>10,</a:t>
            </a:r>
          </a:p>
        </p:txBody>
      </p:sp>
      <p:sp>
        <p:nvSpPr>
          <p:cNvPr id="14412" name="Oval 108"/>
          <p:cNvSpPr>
            <a:spLocks noChangeAspect="1" noChangeArrowheads="1"/>
          </p:cNvSpPr>
          <p:nvPr/>
        </p:nvSpPr>
        <p:spPr bwMode="auto">
          <a:xfrm>
            <a:off x="3887788" y="330200"/>
            <a:ext cx="787400" cy="7858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/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4413" name="Text Box 232"/>
          <p:cNvSpPr txBox="1">
            <a:spLocks noChangeAspect="1" noChangeArrowheads="1"/>
          </p:cNvSpPr>
          <p:nvPr/>
        </p:nvSpPr>
        <p:spPr bwMode="auto">
          <a:xfrm>
            <a:off x="4054475" y="387350"/>
            <a:ext cx="469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S2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11</a:t>
            </a:r>
          </a:p>
        </p:txBody>
      </p:sp>
      <p:sp>
        <p:nvSpPr>
          <p:cNvPr id="14414" name="Line 233"/>
          <p:cNvSpPr>
            <a:spLocks noChangeShapeType="1"/>
          </p:cNvSpPr>
          <p:nvPr/>
        </p:nvSpPr>
        <p:spPr bwMode="auto">
          <a:xfrm>
            <a:off x="4117975" y="720725"/>
            <a:ext cx="282575" cy="1588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4415" name="Line 123"/>
          <p:cNvSpPr>
            <a:spLocks noChangeAspect="1" noChangeShapeType="1"/>
          </p:cNvSpPr>
          <p:nvPr/>
        </p:nvSpPr>
        <p:spPr bwMode="auto">
          <a:xfrm>
            <a:off x="4702175" y="717550"/>
            <a:ext cx="973138" cy="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4416" name="Text Box 276"/>
          <p:cNvSpPr txBox="1">
            <a:spLocks noChangeAspect="1" noChangeArrowheads="1"/>
          </p:cNvSpPr>
          <p:nvPr/>
        </p:nvSpPr>
        <p:spPr bwMode="auto">
          <a:xfrm>
            <a:off x="6430963" y="673100"/>
            <a:ext cx="5540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800" b="1">
                <a:solidFill>
                  <a:srgbClr val="FF00FF"/>
                </a:solidFill>
                <a:latin typeface="Arial" charset="0"/>
              </a:rPr>
              <a:t>0-3</a:t>
            </a:r>
          </a:p>
        </p:txBody>
      </p:sp>
      <p:sp>
        <p:nvSpPr>
          <p:cNvPr id="14417" name="Line 123"/>
          <p:cNvSpPr>
            <a:spLocks noChangeAspect="1" noChangeShapeType="1"/>
          </p:cNvSpPr>
          <p:nvPr/>
        </p:nvSpPr>
        <p:spPr bwMode="auto">
          <a:xfrm flipV="1">
            <a:off x="4695825" y="2292350"/>
            <a:ext cx="1422400" cy="4763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4418" name="Text Box 257"/>
          <p:cNvSpPr txBox="1">
            <a:spLocks noChangeAspect="1" noChangeArrowheads="1"/>
          </p:cNvSpPr>
          <p:nvPr/>
        </p:nvSpPr>
        <p:spPr bwMode="auto">
          <a:xfrm>
            <a:off x="2724150" y="27813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FF0000"/>
                </a:solidFill>
                <a:latin typeface="Arial" charset="0"/>
              </a:rPr>
              <a:t>11</a:t>
            </a:r>
          </a:p>
        </p:txBody>
      </p:sp>
      <p:sp>
        <p:nvSpPr>
          <p:cNvPr id="14419" name="Line 275"/>
          <p:cNvSpPr>
            <a:spLocks noChangeShapeType="1"/>
          </p:cNvSpPr>
          <p:nvPr/>
        </p:nvSpPr>
        <p:spPr bwMode="auto">
          <a:xfrm>
            <a:off x="2854325" y="2544763"/>
            <a:ext cx="1546225" cy="13589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grpSp>
        <p:nvGrpSpPr>
          <p:cNvPr id="14420" name="212 Grupo"/>
          <p:cNvGrpSpPr>
            <a:grpSpLocks/>
          </p:cNvGrpSpPr>
          <p:nvPr/>
        </p:nvGrpSpPr>
        <p:grpSpPr bwMode="auto">
          <a:xfrm>
            <a:off x="4635500" y="1916113"/>
            <a:ext cx="1033463" cy="460375"/>
            <a:chOff x="4634730" y="1916391"/>
            <a:chExt cx="1034994" cy="460037"/>
          </a:xfrm>
        </p:grpSpPr>
        <p:sp>
          <p:nvSpPr>
            <p:cNvPr id="14459" name="Text Box 299"/>
            <p:cNvSpPr txBox="1">
              <a:spLocks noChangeAspect="1" noChangeArrowheads="1"/>
            </p:cNvSpPr>
            <p:nvPr/>
          </p:nvSpPr>
          <p:spPr bwMode="auto">
            <a:xfrm>
              <a:off x="4634730" y="1916391"/>
              <a:ext cx="5556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>
                  <a:solidFill>
                    <a:srgbClr val="FFC000"/>
                  </a:solidFill>
                  <a:latin typeface="Arial" charset="0"/>
                </a:rPr>
                <a:t>01</a:t>
              </a:r>
            </a:p>
          </p:txBody>
        </p:sp>
        <p:sp>
          <p:nvSpPr>
            <p:cNvPr id="14460" name="Text Box 265"/>
            <p:cNvSpPr txBox="1">
              <a:spLocks noChangeAspect="1" noChangeArrowheads="1"/>
            </p:cNvSpPr>
            <p:nvPr/>
          </p:nvSpPr>
          <p:spPr bwMode="auto">
            <a:xfrm>
              <a:off x="4941609" y="1919228"/>
              <a:ext cx="72811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>
                  <a:solidFill>
                    <a:srgbClr val="FFC000"/>
                  </a:solidFill>
                  <a:latin typeface="Arial" charset="0"/>
                </a:rPr>
                <a:t>, 10</a:t>
              </a:r>
            </a:p>
          </p:txBody>
        </p:sp>
      </p:grpSp>
      <p:sp>
        <p:nvSpPr>
          <p:cNvPr id="14421" name="Text Box 257"/>
          <p:cNvSpPr txBox="1">
            <a:spLocks noChangeAspect="1" noChangeArrowheads="1"/>
          </p:cNvSpPr>
          <p:nvPr/>
        </p:nvSpPr>
        <p:spPr bwMode="auto">
          <a:xfrm>
            <a:off x="4497388" y="1166813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FF0000"/>
                </a:solidFill>
                <a:latin typeface="Arial" charset="0"/>
              </a:rPr>
              <a:t>11</a:t>
            </a:r>
          </a:p>
        </p:txBody>
      </p:sp>
      <p:sp>
        <p:nvSpPr>
          <p:cNvPr id="14422" name="Line 275"/>
          <p:cNvSpPr>
            <a:spLocks noChangeShapeType="1"/>
          </p:cNvSpPr>
          <p:nvPr/>
        </p:nvSpPr>
        <p:spPr bwMode="auto">
          <a:xfrm>
            <a:off x="4627563" y="930275"/>
            <a:ext cx="1490662" cy="11207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4423" name="Text Box 282"/>
          <p:cNvSpPr txBox="1">
            <a:spLocks noChangeAspect="1" noChangeArrowheads="1"/>
          </p:cNvSpPr>
          <p:nvPr/>
        </p:nvSpPr>
        <p:spPr bwMode="auto">
          <a:xfrm>
            <a:off x="5681663" y="1296988"/>
            <a:ext cx="5334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FFC000"/>
                </a:solidFill>
                <a:latin typeface="Arial" charset="0"/>
              </a:rPr>
              <a:t>10</a:t>
            </a:r>
          </a:p>
        </p:txBody>
      </p:sp>
      <p:sp>
        <p:nvSpPr>
          <p:cNvPr id="14424" name="Line 161"/>
          <p:cNvSpPr>
            <a:spLocks noChangeAspect="1" noChangeShapeType="1"/>
          </p:cNvSpPr>
          <p:nvPr/>
        </p:nvSpPr>
        <p:spPr bwMode="auto">
          <a:xfrm>
            <a:off x="6118225" y="1100138"/>
            <a:ext cx="0" cy="2401887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4425" name="Text Box 257"/>
          <p:cNvSpPr txBox="1">
            <a:spLocks noChangeAspect="1" noChangeArrowheads="1"/>
          </p:cNvSpPr>
          <p:nvPr/>
        </p:nvSpPr>
        <p:spPr bwMode="auto">
          <a:xfrm>
            <a:off x="6427788" y="1000125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FF0000"/>
                </a:solidFill>
                <a:latin typeface="Arial" charset="0"/>
              </a:rPr>
              <a:t>11</a:t>
            </a:r>
          </a:p>
        </p:txBody>
      </p:sp>
      <p:sp>
        <p:nvSpPr>
          <p:cNvPr id="14426" name="Line 275"/>
          <p:cNvSpPr>
            <a:spLocks noChangeShapeType="1"/>
          </p:cNvSpPr>
          <p:nvPr/>
        </p:nvSpPr>
        <p:spPr bwMode="auto">
          <a:xfrm>
            <a:off x="6389688" y="1009650"/>
            <a:ext cx="1471612" cy="4103688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4427" name="Text Box 257"/>
          <p:cNvSpPr txBox="1">
            <a:spLocks noChangeAspect="1" noChangeArrowheads="1"/>
          </p:cNvSpPr>
          <p:nvPr/>
        </p:nvSpPr>
        <p:spPr bwMode="auto">
          <a:xfrm>
            <a:off x="2724150" y="4410075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s-CO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428" name="Line 270"/>
          <p:cNvSpPr>
            <a:spLocks noChangeAspect="1" noChangeShapeType="1"/>
          </p:cNvSpPr>
          <p:nvPr/>
        </p:nvSpPr>
        <p:spPr bwMode="auto">
          <a:xfrm>
            <a:off x="1162050" y="3890963"/>
            <a:ext cx="973138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4429" name="Text Box 286"/>
          <p:cNvSpPr txBox="1">
            <a:spLocks noChangeAspect="1" noChangeArrowheads="1"/>
          </p:cNvSpPr>
          <p:nvPr/>
        </p:nvSpPr>
        <p:spPr bwMode="auto">
          <a:xfrm>
            <a:off x="1322388" y="3424238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00FF"/>
                </a:solidFill>
                <a:latin typeface="Arial" charset="0"/>
              </a:rPr>
              <a:t>01</a:t>
            </a:r>
          </a:p>
        </p:txBody>
      </p:sp>
      <p:sp>
        <p:nvSpPr>
          <p:cNvPr id="14430" name="Text Box 286"/>
          <p:cNvSpPr txBox="1">
            <a:spLocks noChangeAspect="1" noChangeArrowheads="1"/>
          </p:cNvSpPr>
          <p:nvPr/>
        </p:nvSpPr>
        <p:spPr bwMode="auto">
          <a:xfrm>
            <a:off x="1103313" y="5057775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00FF"/>
                </a:solidFill>
                <a:latin typeface="Arial" charset="0"/>
              </a:rPr>
              <a:t>01</a:t>
            </a:r>
          </a:p>
        </p:txBody>
      </p:sp>
      <p:sp>
        <p:nvSpPr>
          <p:cNvPr id="14431" name="Text Box 126"/>
          <p:cNvSpPr txBox="1">
            <a:spLocks noChangeAspect="1" noChangeArrowheads="1"/>
          </p:cNvSpPr>
          <p:nvPr/>
        </p:nvSpPr>
        <p:spPr bwMode="auto">
          <a:xfrm>
            <a:off x="5681663" y="1031875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FFC000"/>
                </a:solidFill>
                <a:latin typeface="Arial" charset="0"/>
              </a:rPr>
              <a:t>01</a:t>
            </a:r>
          </a:p>
        </p:txBody>
      </p:sp>
      <p:grpSp>
        <p:nvGrpSpPr>
          <p:cNvPr id="14432" name="226 Grupo"/>
          <p:cNvGrpSpPr>
            <a:grpSpLocks/>
          </p:cNvGrpSpPr>
          <p:nvPr/>
        </p:nvGrpSpPr>
        <p:grpSpPr bwMode="auto">
          <a:xfrm>
            <a:off x="4933950" y="3897313"/>
            <a:ext cx="1006475" cy="581025"/>
            <a:chOff x="7894184" y="1000640"/>
            <a:chExt cx="1006480" cy="580050"/>
          </a:xfrm>
        </p:grpSpPr>
        <p:sp>
          <p:nvSpPr>
            <p:cNvPr id="14455" name="Text Box 276"/>
            <p:cNvSpPr txBox="1">
              <a:spLocks noChangeAspect="1" noChangeArrowheads="1"/>
            </p:cNvSpPr>
            <p:nvPr/>
          </p:nvSpPr>
          <p:spPr bwMode="auto">
            <a:xfrm>
              <a:off x="7894184" y="1020703"/>
              <a:ext cx="55403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1800" b="1">
                  <a:solidFill>
                    <a:srgbClr val="FF00FF"/>
                  </a:solidFill>
                  <a:latin typeface="Arial" charset="0"/>
                </a:rPr>
                <a:t>0-4</a:t>
              </a:r>
            </a:p>
          </p:txBody>
        </p:sp>
        <p:sp>
          <p:nvSpPr>
            <p:cNvPr id="14456" name="Text Box 301"/>
            <p:cNvSpPr txBox="1">
              <a:spLocks noChangeAspect="1" noChangeArrowheads="1"/>
            </p:cNvSpPr>
            <p:nvPr/>
          </p:nvSpPr>
          <p:spPr bwMode="auto">
            <a:xfrm>
              <a:off x="7900469" y="1213922"/>
              <a:ext cx="61753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1800" b="1">
                  <a:solidFill>
                    <a:srgbClr val="FF00FF"/>
                  </a:solidFill>
                  <a:latin typeface="Arial" charset="0"/>
                </a:rPr>
                <a:t>1-4</a:t>
              </a:r>
            </a:p>
          </p:txBody>
        </p:sp>
        <p:sp>
          <p:nvSpPr>
            <p:cNvPr id="14457" name="Text Box 301"/>
            <p:cNvSpPr txBox="1">
              <a:spLocks noChangeAspect="1" noChangeArrowheads="1"/>
            </p:cNvSpPr>
            <p:nvPr/>
          </p:nvSpPr>
          <p:spPr bwMode="auto">
            <a:xfrm>
              <a:off x="8283127" y="1000640"/>
              <a:ext cx="617537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1800" b="1">
                  <a:solidFill>
                    <a:srgbClr val="FF00FF"/>
                  </a:solidFill>
                  <a:latin typeface="Arial" charset="0"/>
                </a:rPr>
                <a:t>2-4</a:t>
              </a:r>
            </a:p>
          </p:txBody>
        </p:sp>
        <p:sp>
          <p:nvSpPr>
            <p:cNvPr id="14458" name="Text Box 300"/>
            <p:cNvSpPr txBox="1">
              <a:spLocks noChangeAspect="1" noChangeArrowheads="1"/>
            </p:cNvSpPr>
            <p:nvPr/>
          </p:nvSpPr>
          <p:spPr bwMode="auto">
            <a:xfrm>
              <a:off x="8297694" y="1213977"/>
              <a:ext cx="5540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1800" b="1">
                  <a:solidFill>
                    <a:srgbClr val="FF00FF"/>
                  </a:solidFill>
                  <a:latin typeface="Arial" charset="0"/>
                </a:rPr>
                <a:t>3-4</a:t>
              </a:r>
            </a:p>
          </p:txBody>
        </p:sp>
      </p:grpSp>
      <p:sp>
        <p:nvSpPr>
          <p:cNvPr id="14433" name="Oval 204"/>
          <p:cNvSpPr>
            <a:spLocks noChangeAspect="1" noChangeArrowheads="1"/>
          </p:cNvSpPr>
          <p:nvPr/>
        </p:nvSpPr>
        <p:spPr bwMode="auto">
          <a:xfrm>
            <a:off x="7512050" y="5108575"/>
            <a:ext cx="785813" cy="785813"/>
          </a:xfrm>
          <a:prstGeom prst="ellipse">
            <a:avLst/>
          </a:prstGeom>
          <a:solidFill>
            <a:srgbClr val="FFFF00">
              <a:alpha val="50195"/>
            </a:srgbClr>
          </a:solidFill>
          <a:ln w="222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4434" name="Text Box 332"/>
          <p:cNvSpPr txBox="1">
            <a:spLocks noChangeAspect="1" noChangeArrowheads="1"/>
          </p:cNvSpPr>
          <p:nvPr/>
        </p:nvSpPr>
        <p:spPr bwMode="auto">
          <a:xfrm>
            <a:off x="7597775" y="5168900"/>
            <a:ext cx="7921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Stop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 00</a:t>
            </a:r>
          </a:p>
        </p:txBody>
      </p:sp>
      <p:sp>
        <p:nvSpPr>
          <p:cNvPr id="14435" name="Line 333"/>
          <p:cNvSpPr>
            <a:spLocks noChangeShapeType="1"/>
          </p:cNvSpPr>
          <p:nvPr/>
        </p:nvSpPr>
        <p:spPr bwMode="auto">
          <a:xfrm>
            <a:off x="7723188" y="5510213"/>
            <a:ext cx="360362" cy="0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grpSp>
        <p:nvGrpSpPr>
          <p:cNvPr id="14436" name="234 Grupo"/>
          <p:cNvGrpSpPr>
            <a:grpSpLocks/>
          </p:cNvGrpSpPr>
          <p:nvPr/>
        </p:nvGrpSpPr>
        <p:grpSpPr bwMode="auto">
          <a:xfrm>
            <a:off x="6475413" y="3808413"/>
            <a:ext cx="965200" cy="915987"/>
            <a:chOff x="5673265" y="3962861"/>
            <a:chExt cx="964005" cy="916380"/>
          </a:xfrm>
        </p:grpSpPr>
        <p:sp>
          <p:nvSpPr>
            <p:cNvPr id="14452" name="Text Box 286"/>
            <p:cNvSpPr txBox="1">
              <a:spLocks noChangeAspect="1" noChangeArrowheads="1"/>
            </p:cNvSpPr>
            <p:nvPr/>
          </p:nvSpPr>
          <p:spPr bwMode="auto">
            <a:xfrm>
              <a:off x="5673265" y="3962861"/>
              <a:ext cx="609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>
                  <a:solidFill>
                    <a:srgbClr val="9933FF"/>
                  </a:solidFill>
                  <a:latin typeface="Arial" charset="0"/>
                </a:rPr>
                <a:t>01</a:t>
              </a:r>
            </a:p>
          </p:txBody>
        </p:sp>
        <p:sp>
          <p:nvSpPr>
            <p:cNvPr id="14453" name="Text Box 257"/>
            <p:cNvSpPr txBox="1">
              <a:spLocks noChangeAspect="1" noChangeArrowheads="1"/>
            </p:cNvSpPr>
            <p:nvPr/>
          </p:nvSpPr>
          <p:spPr bwMode="auto">
            <a:xfrm>
              <a:off x="6103870" y="4422041"/>
              <a:ext cx="533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>
                  <a:solidFill>
                    <a:srgbClr val="9933FF"/>
                  </a:solidFill>
                  <a:latin typeface="Arial" charset="0"/>
                </a:rPr>
                <a:t>11</a:t>
              </a:r>
            </a:p>
          </p:txBody>
        </p:sp>
        <p:sp>
          <p:nvSpPr>
            <p:cNvPr id="14454" name="Text Box 282"/>
            <p:cNvSpPr txBox="1">
              <a:spLocks noChangeAspect="1" noChangeArrowheads="1"/>
            </p:cNvSpPr>
            <p:nvPr/>
          </p:nvSpPr>
          <p:spPr bwMode="auto">
            <a:xfrm flipH="1">
              <a:off x="5872448" y="4202461"/>
              <a:ext cx="55278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>
                  <a:solidFill>
                    <a:srgbClr val="9933FF"/>
                  </a:solidFill>
                  <a:latin typeface="Arial" charset="0"/>
                </a:rPr>
                <a:t>10</a:t>
              </a:r>
            </a:p>
          </p:txBody>
        </p:sp>
      </p:grpSp>
      <p:cxnSp>
        <p:nvCxnSpPr>
          <p:cNvPr id="239" name="238 Conector curvado"/>
          <p:cNvCxnSpPr>
            <a:stCxn id="14397" idx="4"/>
            <a:endCxn id="14433" idx="4"/>
          </p:cNvCxnSpPr>
          <p:nvPr/>
        </p:nvCxnSpPr>
        <p:spPr>
          <a:xfrm rot="16200000" flipH="1">
            <a:off x="4309269" y="2297906"/>
            <a:ext cx="46038" cy="7146925"/>
          </a:xfrm>
          <a:prstGeom prst="curvedConnector3">
            <a:avLst>
              <a:gd name="adj1" fmla="val 589413"/>
            </a:avLst>
          </a:prstGeom>
          <a:ln w="190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38" name="Text Box 257"/>
          <p:cNvSpPr txBox="1">
            <a:spLocks noChangeAspect="1" noChangeArrowheads="1"/>
          </p:cNvSpPr>
          <p:nvPr/>
        </p:nvSpPr>
        <p:spPr bwMode="auto">
          <a:xfrm>
            <a:off x="904875" y="5891213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FF0000"/>
                </a:solidFill>
                <a:latin typeface="Arial" charset="0"/>
              </a:rPr>
              <a:t>11</a:t>
            </a:r>
          </a:p>
        </p:txBody>
      </p:sp>
      <p:sp>
        <p:nvSpPr>
          <p:cNvPr id="14439" name="Oval 206"/>
          <p:cNvSpPr>
            <a:spLocks noChangeAspect="1" noChangeArrowheads="1"/>
          </p:cNvSpPr>
          <p:nvPr/>
        </p:nvSpPr>
        <p:spPr bwMode="auto">
          <a:xfrm>
            <a:off x="5719763" y="3519488"/>
            <a:ext cx="785812" cy="787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/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4440" name="Text Box 334"/>
          <p:cNvSpPr txBox="1">
            <a:spLocks noChangeAspect="1" noChangeArrowheads="1"/>
          </p:cNvSpPr>
          <p:nvPr/>
        </p:nvSpPr>
        <p:spPr bwMode="auto">
          <a:xfrm>
            <a:off x="5875338" y="3575050"/>
            <a:ext cx="4651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S9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11</a:t>
            </a:r>
          </a:p>
        </p:txBody>
      </p:sp>
      <p:sp>
        <p:nvSpPr>
          <p:cNvPr id="14441" name="Line 335"/>
          <p:cNvSpPr>
            <a:spLocks noChangeShapeType="1"/>
          </p:cNvSpPr>
          <p:nvPr/>
        </p:nvSpPr>
        <p:spPr bwMode="auto">
          <a:xfrm>
            <a:off x="5967413" y="3916363"/>
            <a:ext cx="282575" cy="0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4442" name="Line 275"/>
          <p:cNvSpPr>
            <a:spLocks noChangeShapeType="1"/>
          </p:cNvSpPr>
          <p:nvPr/>
        </p:nvSpPr>
        <p:spPr bwMode="auto">
          <a:xfrm>
            <a:off x="6486525" y="4102100"/>
            <a:ext cx="1111250" cy="1089025"/>
          </a:xfrm>
          <a:prstGeom prst="line">
            <a:avLst/>
          </a:prstGeom>
          <a:noFill/>
          <a:ln w="28575">
            <a:solidFill>
              <a:srgbClr val="9933FF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4443" name="Line 270"/>
          <p:cNvSpPr>
            <a:spLocks noChangeAspect="1" noChangeShapeType="1"/>
          </p:cNvSpPr>
          <p:nvPr/>
        </p:nvSpPr>
        <p:spPr bwMode="auto">
          <a:xfrm>
            <a:off x="2940050" y="3903663"/>
            <a:ext cx="2763838" cy="0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cxnSp>
        <p:nvCxnSpPr>
          <p:cNvPr id="246" name="160 Conector curvado"/>
          <p:cNvCxnSpPr>
            <a:stCxn id="149" idx="4"/>
            <a:endCxn id="232" idx="2"/>
          </p:cNvCxnSpPr>
          <p:nvPr/>
        </p:nvCxnSpPr>
        <p:spPr>
          <a:xfrm rot="16200000" flipH="1">
            <a:off x="4492625" y="2481263"/>
            <a:ext cx="2808288" cy="3230562"/>
          </a:xfrm>
          <a:prstGeom prst="curvedConnector2">
            <a:avLst/>
          </a:prstGeom>
          <a:ln w="2857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45" name="246 Grupo"/>
          <p:cNvGrpSpPr>
            <a:grpSpLocks/>
          </p:cNvGrpSpPr>
          <p:nvPr/>
        </p:nvGrpSpPr>
        <p:grpSpPr bwMode="auto">
          <a:xfrm>
            <a:off x="2933700" y="3513138"/>
            <a:ext cx="1035050" cy="460375"/>
            <a:chOff x="4634730" y="1916391"/>
            <a:chExt cx="1034994" cy="460037"/>
          </a:xfrm>
        </p:grpSpPr>
        <p:sp>
          <p:nvSpPr>
            <p:cNvPr id="14450" name="Text Box 299"/>
            <p:cNvSpPr txBox="1">
              <a:spLocks noChangeAspect="1" noChangeArrowheads="1"/>
            </p:cNvSpPr>
            <p:nvPr/>
          </p:nvSpPr>
          <p:spPr bwMode="auto">
            <a:xfrm>
              <a:off x="4634730" y="1916391"/>
              <a:ext cx="5556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>
                  <a:solidFill>
                    <a:srgbClr val="FFC000"/>
                  </a:solidFill>
                  <a:latin typeface="Arial" charset="0"/>
                </a:rPr>
                <a:t>01</a:t>
              </a:r>
            </a:p>
          </p:txBody>
        </p:sp>
        <p:sp>
          <p:nvSpPr>
            <p:cNvPr id="14451" name="Text Box 265"/>
            <p:cNvSpPr txBox="1">
              <a:spLocks noChangeAspect="1" noChangeArrowheads="1"/>
            </p:cNvSpPr>
            <p:nvPr/>
          </p:nvSpPr>
          <p:spPr bwMode="auto">
            <a:xfrm>
              <a:off x="4941609" y="1919228"/>
              <a:ext cx="72811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>
                  <a:solidFill>
                    <a:srgbClr val="FFC000"/>
                  </a:solidFill>
                  <a:latin typeface="Arial" charset="0"/>
                </a:rPr>
                <a:t>, 10</a:t>
              </a:r>
            </a:p>
          </p:txBody>
        </p:sp>
      </p:grpSp>
      <p:sp>
        <p:nvSpPr>
          <p:cNvPr id="14446" name="Line 270"/>
          <p:cNvSpPr>
            <a:spLocks noChangeAspect="1" noChangeShapeType="1"/>
          </p:cNvSpPr>
          <p:nvPr/>
        </p:nvSpPr>
        <p:spPr bwMode="auto">
          <a:xfrm>
            <a:off x="2813050" y="4181475"/>
            <a:ext cx="20828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cxnSp>
        <p:nvCxnSpPr>
          <p:cNvPr id="251" name="160 Conector curvado"/>
          <p:cNvCxnSpPr>
            <a:stCxn id="14397" idx="6"/>
            <a:endCxn id="14439" idx="4"/>
          </p:cNvCxnSpPr>
          <p:nvPr/>
        </p:nvCxnSpPr>
        <p:spPr>
          <a:xfrm flipV="1">
            <a:off x="1150938" y="4306888"/>
            <a:ext cx="4960937" cy="1147762"/>
          </a:xfrm>
          <a:prstGeom prst="curvedConnector2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48" name="Line 275"/>
          <p:cNvSpPr>
            <a:spLocks noChangeShapeType="1"/>
          </p:cNvSpPr>
          <p:nvPr/>
        </p:nvSpPr>
        <p:spPr bwMode="auto">
          <a:xfrm>
            <a:off x="1084263" y="4127500"/>
            <a:ext cx="1400175" cy="12477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4449" name="Text Box 257"/>
          <p:cNvSpPr txBox="1">
            <a:spLocks noChangeAspect="1" noChangeArrowheads="1"/>
          </p:cNvSpPr>
          <p:nvPr/>
        </p:nvSpPr>
        <p:spPr bwMode="auto">
          <a:xfrm>
            <a:off x="822325" y="4138613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FF0000"/>
                </a:solidFill>
                <a:latin typeface="Arial" charset="0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118 Rectángulo"/>
          <p:cNvSpPr/>
          <p:nvPr/>
        </p:nvSpPr>
        <p:spPr bwMode="auto">
          <a:xfrm>
            <a:off x="-14288" y="-14288"/>
            <a:ext cx="9158288" cy="6858001"/>
          </a:xfrm>
          <a:prstGeom prst="rect">
            <a:avLst/>
          </a:prstGeom>
          <a:solidFill>
            <a:schemeClr val="accent3"/>
          </a:solidFill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anchor="ctr" anchorCtr="1"/>
          <a:lstStyle/>
          <a:p>
            <a:pPr algn="ctr">
              <a:defRPr/>
            </a:pPr>
            <a:endParaRPr lang="es-ES" dirty="0">
              <a:solidFill>
                <a:srgbClr val="9933FF"/>
              </a:solidFill>
            </a:endParaRPr>
          </a:p>
        </p:txBody>
      </p:sp>
      <p:sp>
        <p:nvSpPr>
          <p:cNvPr id="15363" name="Oval 108"/>
          <p:cNvSpPr>
            <a:spLocks noChangeAspect="1" noChangeArrowheads="1"/>
          </p:cNvSpPr>
          <p:nvPr/>
        </p:nvSpPr>
        <p:spPr bwMode="auto">
          <a:xfrm>
            <a:off x="2114550" y="323850"/>
            <a:ext cx="787400" cy="7858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/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5364" name="Text Box 122"/>
          <p:cNvSpPr txBox="1">
            <a:spLocks noChangeAspect="1" noChangeArrowheads="1"/>
          </p:cNvSpPr>
          <p:nvPr/>
        </p:nvSpPr>
        <p:spPr bwMode="auto">
          <a:xfrm>
            <a:off x="1354138" y="258763"/>
            <a:ext cx="554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00FF"/>
                </a:solidFill>
                <a:latin typeface="Arial" charset="0"/>
              </a:rPr>
              <a:t>01</a:t>
            </a:r>
          </a:p>
        </p:txBody>
      </p:sp>
      <p:sp>
        <p:nvSpPr>
          <p:cNvPr id="15365" name="Line 121"/>
          <p:cNvSpPr>
            <a:spLocks noChangeAspect="1" noChangeShapeType="1"/>
          </p:cNvSpPr>
          <p:nvPr/>
        </p:nvSpPr>
        <p:spPr bwMode="auto">
          <a:xfrm>
            <a:off x="1139825" y="722313"/>
            <a:ext cx="973138" cy="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5366" name="Text Box 124"/>
          <p:cNvSpPr txBox="1">
            <a:spLocks noChangeAspect="1" noChangeArrowheads="1"/>
          </p:cNvSpPr>
          <p:nvPr/>
        </p:nvSpPr>
        <p:spPr bwMode="auto">
          <a:xfrm>
            <a:off x="3125788" y="252413"/>
            <a:ext cx="600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00FF"/>
                </a:solidFill>
                <a:latin typeface="Arial" charset="0"/>
              </a:rPr>
              <a:t>01</a:t>
            </a:r>
          </a:p>
        </p:txBody>
      </p:sp>
      <p:sp>
        <p:nvSpPr>
          <p:cNvPr id="15367" name="Text Box 166"/>
          <p:cNvSpPr txBox="1">
            <a:spLocks noChangeAspect="1" noChangeArrowheads="1"/>
          </p:cNvSpPr>
          <p:nvPr/>
        </p:nvSpPr>
        <p:spPr bwMode="auto">
          <a:xfrm>
            <a:off x="268288" y="1308100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6600"/>
                </a:solidFill>
                <a:latin typeface="Arial" charset="0"/>
              </a:rPr>
              <a:t>10</a:t>
            </a:r>
          </a:p>
        </p:txBody>
      </p:sp>
      <p:sp>
        <p:nvSpPr>
          <p:cNvPr id="15368" name="Text Box 170"/>
          <p:cNvSpPr txBox="1">
            <a:spLocks noChangeAspect="1" noChangeArrowheads="1"/>
          </p:cNvSpPr>
          <p:nvPr/>
        </p:nvSpPr>
        <p:spPr bwMode="auto">
          <a:xfrm>
            <a:off x="261938" y="2832100"/>
            <a:ext cx="7032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6600"/>
                </a:solidFill>
                <a:latin typeface="Arial" charset="0"/>
              </a:rPr>
              <a:t>10</a:t>
            </a:r>
          </a:p>
        </p:txBody>
      </p:sp>
      <p:sp>
        <p:nvSpPr>
          <p:cNvPr id="15369" name="Line 123"/>
          <p:cNvSpPr>
            <a:spLocks noChangeAspect="1" noChangeShapeType="1"/>
          </p:cNvSpPr>
          <p:nvPr/>
        </p:nvSpPr>
        <p:spPr bwMode="auto">
          <a:xfrm>
            <a:off x="2906713" y="714375"/>
            <a:ext cx="973137" cy="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5370" name="Line 161"/>
          <p:cNvSpPr>
            <a:spLocks noChangeAspect="1" noChangeShapeType="1"/>
          </p:cNvSpPr>
          <p:nvPr/>
        </p:nvSpPr>
        <p:spPr bwMode="auto">
          <a:xfrm>
            <a:off x="741363" y="1111250"/>
            <a:ext cx="0" cy="792163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5371" name="Oval 203"/>
          <p:cNvSpPr>
            <a:spLocks noChangeAspect="1" noChangeArrowheads="1"/>
          </p:cNvSpPr>
          <p:nvPr/>
        </p:nvSpPr>
        <p:spPr bwMode="auto">
          <a:xfrm>
            <a:off x="347663" y="327025"/>
            <a:ext cx="787400" cy="7858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lnSpc>
                <a:spcPct val="90000"/>
              </a:lnSpc>
            </a:pPr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5372" name="Oval 204"/>
          <p:cNvSpPr>
            <a:spLocks noChangeAspect="1" noChangeArrowheads="1"/>
          </p:cNvSpPr>
          <p:nvPr/>
        </p:nvSpPr>
        <p:spPr bwMode="auto">
          <a:xfrm>
            <a:off x="2116138" y="1901825"/>
            <a:ext cx="785812" cy="785813"/>
          </a:xfrm>
          <a:prstGeom prst="ellipse">
            <a:avLst/>
          </a:prstGeom>
          <a:solidFill>
            <a:srgbClr val="FFFF00">
              <a:alpha val="50195"/>
            </a:srgbClr>
          </a:solidFill>
          <a:ln w="222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31" name="Oval 206"/>
          <p:cNvSpPr>
            <a:spLocks noChangeAspect="1" noChangeArrowheads="1"/>
          </p:cNvSpPr>
          <p:nvPr/>
        </p:nvSpPr>
        <p:spPr bwMode="auto">
          <a:xfrm>
            <a:off x="3888550" y="3508168"/>
            <a:ext cx="785812" cy="787400"/>
          </a:xfrm>
          <a:prstGeom prst="ellips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2225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5376" name="Text Box 227"/>
          <p:cNvSpPr txBox="1">
            <a:spLocks noChangeAspect="1" noChangeArrowheads="1"/>
          </p:cNvSpPr>
          <p:nvPr/>
        </p:nvSpPr>
        <p:spPr bwMode="auto">
          <a:xfrm>
            <a:off x="503238" y="393700"/>
            <a:ext cx="463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S0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11</a:t>
            </a:r>
          </a:p>
        </p:txBody>
      </p:sp>
      <p:sp>
        <p:nvSpPr>
          <p:cNvPr id="15377" name="Text Box 232"/>
          <p:cNvSpPr txBox="1">
            <a:spLocks noChangeAspect="1" noChangeArrowheads="1"/>
          </p:cNvSpPr>
          <p:nvPr/>
        </p:nvSpPr>
        <p:spPr bwMode="auto">
          <a:xfrm>
            <a:off x="2281238" y="381000"/>
            <a:ext cx="469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S1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11</a:t>
            </a:r>
          </a:p>
        </p:txBody>
      </p:sp>
      <p:sp>
        <p:nvSpPr>
          <p:cNvPr id="15378" name="Line 233"/>
          <p:cNvSpPr>
            <a:spLocks noChangeShapeType="1"/>
          </p:cNvSpPr>
          <p:nvPr/>
        </p:nvSpPr>
        <p:spPr bwMode="auto">
          <a:xfrm>
            <a:off x="2378075" y="715963"/>
            <a:ext cx="282575" cy="1587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5379" name="Oval 243"/>
          <p:cNvSpPr>
            <a:spLocks noChangeAspect="1" noChangeArrowheads="1"/>
          </p:cNvSpPr>
          <p:nvPr/>
        </p:nvSpPr>
        <p:spPr bwMode="auto">
          <a:xfrm>
            <a:off x="347663" y="1890713"/>
            <a:ext cx="787400" cy="785812"/>
          </a:xfrm>
          <a:prstGeom prst="ellipse">
            <a:avLst/>
          </a:prstGeom>
          <a:solidFill>
            <a:srgbClr val="FFFFCC">
              <a:alpha val="50195"/>
            </a:srgbClr>
          </a:solidFill>
          <a:ln w="2222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5380" name="Text Box 245"/>
          <p:cNvSpPr txBox="1">
            <a:spLocks noChangeAspect="1" noChangeArrowheads="1"/>
          </p:cNvSpPr>
          <p:nvPr/>
        </p:nvSpPr>
        <p:spPr bwMode="auto">
          <a:xfrm>
            <a:off x="512763" y="1939925"/>
            <a:ext cx="4651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S3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11</a:t>
            </a:r>
          </a:p>
        </p:txBody>
      </p:sp>
      <p:sp>
        <p:nvSpPr>
          <p:cNvPr id="15381" name="Text Box 253"/>
          <p:cNvSpPr txBox="1">
            <a:spLocks noChangeAspect="1" noChangeArrowheads="1"/>
          </p:cNvSpPr>
          <p:nvPr/>
        </p:nvSpPr>
        <p:spPr bwMode="auto">
          <a:xfrm>
            <a:off x="2632075" y="1249363"/>
            <a:ext cx="598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FF0000"/>
                </a:solidFill>
                <a:latin typeface="Arial" charset="0"/>
              </a:rPr>
              <a:t>11</a:t>
            </a:r>
          </a:p>
        </p:txBody>
      </p:sp>
      <p:sp>
        <p:nvSpPr>
          <p:cNvPr id="15382" name="Text Box 257"/>
          <p:cNvSpPr txBox="1">
            <a:spLocks noChangeAspect="1" noChangeArrowheads="1"/>
          </p:cNvSpPr>
          <p:nvPr/>
        </p:nvSpPr>
        <p:spPr bwMode="auto">
          <a:xfrm>
            <a:off x="928688" y="1239838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FF0000"/>
                </a:solidFill>
                <a:latin typeface="Arial" charset="0"/>
              </a:rPr>
              <a:t>11</a:t>
            </a:r>
          </a:p>
        </p:txBody>
      </p:sp>
      <p:sp>
        <p:nvSpPr>
          <p:cNvPr id="15383" name="Line 270"/>
          <p:cNvSpPr>
            <a:spLocks noChangeAspect="1" noChangeShapeType="1"/>
          </p:cNvSpPr>
          <p:nvPr/>
        </p:nvSpPr>
        <p:spPr bwMode="auto">
          <a:xfrm>
            <a:off x="1147763" y="2290763"/>
            <a:ext cx="973137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5384" name="Text Box 272"/>
          <p:cNvSpPr txBox="1">
            <a:spLocks noChangeAspect="1" noChangeArrowheads="1"/>
          </p:cNvSpPr>
          <p:nvPr/>
        </p:nvSpPr>
        <p:spPr bwMode="auto">
          <a:xfrm>
            <a:off x="2836863" y="673100"/>
            <a:ext cx="5540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800" b="1">
                <a:solidFill>
                  <a:srgbClr val="FF00FF"/>
                </a:solidFill>
                <a:latin typeface="Arial" charset="0"/>
              </a:rPr>
              <a:t>0-1</a:t>
            </a:r>
          </a:p>
        </p:txBody>
      </p:sp>
      <p:sp>
        <p:nvSpPr>
          <p:cNvPr id="15385" name="Line 275"/>
          <p:cNvSpPr>
            <a:spLocks noChangeShapeType="1"/>
          </p:cNvSpPr>
          <p:nvPr/>
        </p:nvSpPr>
        <p:spPr bwMode="auto">
          <a:xfrm>
            <a:off x="1054100" y="987425"/>
            <a:ext cx="1187450" cy="10445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5386" name="Text Box 276"/>
          <p:cNvSpPr txBox="1">
            <a:spLocks noChangeAspect="1" noChangeArrowheads="1"/>
          </p:cNvSpPr>
          <p:nvPr/>
        </p:nvSpPr>
        <p:spPr bwMode="auto">
          <a:xfrm>
            <a:off x="4594225" y="669925"/>
            <a:ext cx="554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800" b="1">
                <a:solidFill>
                  <a:srgbClr val="FF00FF"/>
                </a:solidFill>
                <a:latin typeface="Arial" charset="0"/>
              </a:rPr>
              <a:t>0-2</a:t>
            </a:r>
          </a:p>
        </p:txBody>
      </p:sp>
      <p:sp>
        <p:nvSpPr>
          <p:cNvPr id="15387" name="Text Box 282"/>
          <p:cNvSpPr txBox="1">
            <a:spLocks noChangeAspect="1" noChangeArrowheads="1"/>
          </p:cNvSpPr>
          <p:nvPr/>
        </p:nvSpPr>
        <p:spPr bwMode="auto">
          <a:xfrm>
            <a:off x="3786188" y="1306513"/>
            <a:ext cx="533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6600"/>
                </a:solidFill>
                <a:latin typeface="Arial" charset="0"/>
              </a:rPr>
              <a:t>10</a:t>
            </a:r>
          </a:p>
        </p:txBody>
      </p:sp>
      <p:sp>
        <p:nvSpPr>
          <p:cNvPr id="15388" name="Text Box 286"/>
          <p:cNvSpPr txBox="1">
            <a:spLocks noChangeAspect="1" noChangeArrowheads="1"/>
          </p:cNvSpPr>
          <p:nvPr/>
        </p:nvSpPr>
        <p:spPr bwMode="auto">
          <a:xfrm>
            <a:off x="1282700" y="1824038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00FF"/>
                </a:solidFill>
                <a:latin typeface="Arial" charset="0"/>
              </a:rPr>
              <a:t>01</a:t>
            </a:r>
          </a:p>
        </p:txBody>
      </p:sp>
      <p:sp>
        <p:nvSpPr>
          <p:cNvPr id="15389" name="Text Box 300"/>
          <p:cNvSpPr txBox="1">
            <a:spLocks noChangeAspect="1" noChangeArrowheads="1"/>
          </p:cNvSpPr>
          <p:nvPr/>
        </p:nvSpPr>
        <p:spPr bwMode="auto">
          <a:xfrm>
            <a:off x="2789238" y="2320925"/>
            <a:ext cx="5540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800" b="1">
                <a:solidFill>
                  <a:srgbClr val="FF00FF"/>
                </a:solidFill>
                <a:latin typeface="Arial" charset="0"/>
              </a:rPr>
              <a:t>1-2</a:t>
            </a:r>
          </a:p>
        </p:txBody>
      </p:sp>
      <p:sp>
        <p:nvSpPr>
          <p:cNvPr id="15390" name="Text Box 302"/>
          <p:cNvSpPr txBox="1">
            <a:spLocks noChangeAspect="1" noChangeArrowheads="1"/>
          </p:cNvSpPr>
          <p:nvPr/>
        </p:nvSpPr>
        <p:spPr bwMode="auto">
          <a:xfrm>
            <a:off x="1068388" y="2239963"/>
            <a:ext cx="5540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800" b="1">
                <a:solidFill>
                  <a:srgbClr val="FF00FF"/>
                </a:solidFill>
                <a:latin typeface="Arial" charset="0"/>
              </a:rPr>
              <a:t>1-1</a:t>
            </a:r>
          </a:p>
        </p:txBody>
      </p:sp>
      <p:sp>
        <p:nvSpPr>
          <p:cNvPr id="15391" name="Line 304"/>
          <p:cNvSpPr>
            <a:spLocks noChangeShapeType="1"/>
          </p:cNvSpPr>
          <p:nvPr/>
        </p:nvSpPr>
        <p:spPr bwMode="auto">
          <a:xfrm>
            <a:off x="576263" y="736600"/>
            <a:ext cx="282575" cy="1588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5392" name="Line 307"/>
          <p:cNvSpPr>
            <a:spLocks noChangeShapeType="1"/>
          </p:cNvSpPr>
          <p:nvPr/>
        </p:nvSpPr>
        <p:spPr bwMode="auto">
          <a:xfrm>
            <a:off x="584200" y="2292350"/>
            <a:ext cx="252413" cy="0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5393" name="Text Box 332"/>
          <p:cNvSpPr txBox="1">
            <a:spLocks noChangeAspect="1" noChangeArrowheads="1"/>
          </p:cNvSpPr>
          <p:nvPr/>
        </p:nvSpPr>
        <p:spPr bwMode="auto">
          <a:xfrm>
            <a:off x="2286000" y="1962150"/>
            <a:ext cx="4651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S4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11</a:t>
            </a:r>
          </a:p>
        </p:txBody>
      </p:sp>
      <p:sp>
        <p:nvSpPr>
          <p:cNvPr id="15394" name="Line 333"/>
          <p:cNvSpPr>
            <a:spLocks noChangeShapeType="1"/>
          </p:cNvSpPr>
          <p:nvPr/>
        </p:nvSpPr>
        <p:spPr bwMode="auto">
          <a:xfrm>
            <a:off x="2378075" y="2303463"/>
            <a:ext cx="282575" cy="0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5395" name="Text Box 334"/>
          <p:cNvSpPr txBox="1">
            <a:spLocks noChangeAspect="1" noChangeArrowheads="1"/>
          </p:cNvSpPr>
          <p:nvPr/>
        </p:nvSpPr>
        <p:spPr bwMode="auto">
          <a:xfrm>
            <a:off x="4043363" y="3579813"/>
            <a:ext cx="4651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S6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11</a:t>
            </a:r>
          </a:p>
        </p:txBody>
      </p:sp>
      <p:sp>
        <p:nvSpPr>
          <p:cNvPr id="15396" name="Line 335"/>
          <p:cNvSpPr>
            <a:spLocks noChangeShapeType="1"/>
          </p:cNvSpPr>
          <p:nvPr/>
        </p:nvSpPr>
        <p:spPr bwMode="auto">
          <a:xfrm>
            <a:off x="4135438" y="3921125"/>
            <a:ext cx="282575" cy="0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5397" name="Text Box 166"/>
          <p:cNvSpPr txBox="1">
            <a:spLocks noChangeAspect="1" noChangeArrowheads="1"/>
          </p:cNvSpPr>
          <p:nvPr/>
        </p:nvSpPr>
        <p:spPr bwMode="auto">
          <a:xfrm>
            <a:off x="2036763" y="1306513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6600"/>
                </a:solidFill>
                <a:latin typeface="Arial" charset="0"/>
              </a:rPr>
              <a:t>10</a:t>
            </a:r>
          </a:p>
        </p:txBody>
      </p:sp>
      <p:sp>
        <p:nvSpPr>
          <p:cNvPr id="15398" name="Line 161"/>
          <p:cNvSpPr>
            <a:spLocks noChangeAspect="1" noChangeShapeType="1"/>
          </p:cNvSpPr>
          <p:nvPr/>
        </p:nvSpPr>
        <p:spPr bwMode="auto">
          <a:xfrm>
            <a:off x="2508250" y="1120775"/>
            <a:ext cx="0" cy="792163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5399" name="Line 275"/>
          <p:cNvSpPr>
            <a:spLocks noChangeShapeType="1"/>
          </p:cNvSpPr>
          <p:nvPr/>
        </p:nvSpPr>
        <p:spPr bwMode="auto">
          <a:xfrm>
            <a:off x="2795588" y="1006475"/>
            <a:ext cx="1471612" cy="10255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5400" name="Oval 243"/>
          <p:cNvSpPr>
            <a:spLocks noChangeAspect="1" noChangeArrowheads="1"/>
          </p:cNvSpPr>
          <p:nvPr/>
        </p:nvSpPr>
        <p:spPr bwMode="auto">
          <a:xfrm>
            <a:off x="361950" y="3490913"/>
            <a:ext cx="787400" cy="785812"/>
          </a:xfrm>
          <a:prstGeom prst="ellipse">
            <a:avLst/>
          </a:prstGeom>
          <a:solidFill>
            <a:srgbClr val="FFFFCC">
              <a:alpha val="50195"/>
            </a:srgbClr>
          </a:solidFill>
          <a:ln w="2222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5401" name="Text Box 245"/>
          <p:cNvSpPr txBox="1">
            <a:spLocks noChangeAspect="1" noChangeArrowheads="1"/>
          </p:cNvSpPr>
          <p:nvPr/>
        </p:nvSpPr>
        <p:spPr bwMode="auto">
          <a:xfrm>
            <a:off x="527050" y="3540125"/>
            <a:ext cx="4651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S5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11</a:t>
            </a:r>
          </a:p>
        </p:txBody>
      </p:sp>
      <p:sp>
        <p:nvSpPr>
          <p:cNvPr id="15402" name="Text Box 302"/>
          <p:cNvSpPr txBox="1">
            <a:spLocks noChangeAspect="1" noChangeArrowheads="1"/>
          </p:cNvSpPr>
          <p:nvPr/>
        </p:nvSpPr>
        <p:spPr bwMode="auto">
          <a:xfrm>
            <a:off x="1082675" y="3852863"/>
            <a:ext cx="5540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800" b="1">
                <a:solidFill>
                  <a:srgbClr val="FF00FF"/>
                </a:solidFill>
                <a:latin typeface="Arial" charset="0"/>
              </a:rPr>
              <a:t>2-2</a:t>
            </a:r>
          </a:p>
        </p:txBody>
      </p:sp>
      <p:sp>
        <p:nvSpPr>
          <p:cNvPr id="15403" name="Line 307"/>
          <p:cNvSpPr>
            <a:spLocks noChangeShapeType="1"/>
          </p:cNvSpPr>
          <p:nvPr/>
        </p:nvSpPr>
        <p:spPr bwMode="auto">
          <a:xfrm>
            <a:off x="598488" y="3892550"/>
            <a:ext cx="252412" cy="0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5404" name="Oval 263"/>
          <p:cNvSpPr>
            <a:spLocks noChangeAspect="1" noChangeArrowheads="1"/>
          </p:cNvSpPr>
          <p:nvPr/>
        </p:nvSpPr>
        <p:spPr bwMode="auto">
          <a:xfrm>
            <a:off x="365125" y="5062538"/>
            <a:ext cx="785813" cy="785812"/>
          </a:xfrm>
          <a:prstGeom prst="ellipse">
            <a:avLst/>
          </a:prstGeom>
          <a:solidFill>
            <a:srgbClr val="FFFFCC">
              <a:alpha val="50195"/>
            </a:srgbClr>
          </a:solidFill>
          <a:ln w="2222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5405" name="Text Box 282"/>
          <p:cNvSpPr txBox="1">
            <a:spLocks noChangeAspect="1" noChangeArrowheads="1"/>
          </p:cNvSpPr>
          <p:nvPr/>
        </p:nvSpPr>
        <p:spPr bwMode="auto">
          <a:xfrm>
            <a:off x="271463" y="4410075"/>
            <a:ext cx="533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6600"/>
                </a:solidFill>
                <a:latin typeface="Arial" charset="0"/>
              </a:rPr>
              <a:t>10</a:t>
            </a:r>
          </a:p>
        </p:txBody>
      </p:sp>
      <p:sp>
        <p:nvSpPr>
          <p:cNvPr id="15406" name="Text Box 300"/>
          <p:cNvSpPr txBox="1">
            <a:spLocks noChangeAspect="1" noChangeArrowheads="1"/>
          </p:cNvSpPr>
          <p:nvPr/>
        </p:nvSpPr>
        <p:spPr bwMode="auto">
          <a:xfrm>
            <a:off x="1069975" y="5451475"/>
            <a:ext cx="554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800" b="1">
                <a:solidFill>
                  <a:srgbClr val="FF00FF"/>
                </a:solidFill>
                <a:latin typeface="Arial" charset="0"/>
              </a:rPr>
              <a:t>3-3</a:t>
            </a:r>
          </a:p>
        </p:txBody>
      </p:sp>
      <p:sp>
        <p:nvSpPr>
          <p:cNvPr id="15407" name="Line 161"/>
          <p:cNvSpPr>
            <a:spLocks noChangeAspect="1" noChangeShapeType="1"/>
          </p:cNvSpPr>
          <p:nvPr/>
        </p:nvSpPr>
        <p:spPr bwMode="auto">
          <a:xfrm>
            <a:off x="755650" y="2693988"/>
            <a:ext cx="0" cy="792162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5408" name="Text Box 257"/>
          <p:cNvSpPr txBox="1">
            <a:spLocks noChangeAspect="1" noChangeArrowheads="1"/>
          </p:cNvSpPr>
          <p:nvPr/>
        </p:nvSpPr>
        <p:spPr bwMode="auto">
          <a:xfrm>
            <a:off x="901700" y="278765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FF0000"/>
                </a:solidFill>
                <a:latin typeface="Arial" charset="0"/>
              </a:rPr>
              <a:t>11</a:t>
            </a:r>
          </a:p>
        </p:txBody>
      </p:sp>
      <p:sp>
        <p:nvSpPr>
          <p:cNvPr id="15409" name="Line 161"/>
          <p:cNvSpPr>
            <a:spLocks noChangeAspect="1" noChangeShapeType="1"/>
          </p:cNvSpPr>
          <p:nvPr/>
        </p:nvSpPr>
        <p:spPr bwMode="auto">
          <a:xfrm>
            <a:off x="755650" y="4270375"/>
            <a:ext cx="0" cy="792163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5410" name="Text Box 332"/>
          <p:cNvSpPr txBox="1">
            <a:spLocks noChangeAspect="1" noChangeArrowheads="1"/>
          </p:cNvSpPr>
          <p:nvPr/>
        </p:nvSpPr>
        <p:spPr bwMode="auto">
          <a:xfrm>
            <a:off x="457200" y="5151438"/>
            <a:ext cx="6016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 S8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 11</a:t>
            </a:r>
          </a:p>
        </p:txBody>
      </p:sp>
      <p:sp>
        <p:nvSpPr>
          <p:cNvPr id="15411" name="Line 333"/>
          <p:cNvSpPr>
            <a:spLocks noChangeShapeType="1"/>
          </p:cNvSpPr>
          <p:nvPr/>
        </p:nvSpPr>
        <p:spPr bwMode="auto">
          <a:xfrm>
            <a:off x="571500" y="5492750"/>
            <a:ext cx="358775" cy="0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5412" name="Line 275"/>
          <p:cNvSpPr>
            <a:spLocks noChangeShapeType="1"/>
          </p:cNvSpPr>
          <p:nvPr/>
        </p:nvSpPr>
        <p:spPr bwMode="auto">
          <a:xfrm>
            <a:off x="1031875" y="2551113"/>
            <a:ext cx="1452563" cy="13017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5413" name="Text Box 302"/>
          <p:cNvSpPr txBox="1">
            <a:spLocks noChangeAspect="1" noChangeArrowheads="1"/>
          </p:cNvSpPr>
          <p:nvPr/>
        </p:nvSpPr>
        <p:spPr bwMode="auto">
          <a:xfrm>
            <a:off x="1082675" y="665163"/>
            <a:ext cx="5540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800" b="1">
                <a:solidFill>
                  <a:srgbClr val="FF00FF"/>
                </a:solidFill>
                <a:latin typeface="Arial" charset="0"/>
              </a:rPr>
              <a:t>0-0</a:t>
            </a:r>
          </a:p>
        </p:txBody>
      </p:sp>
      <p:sp>
        <p:nvSpPr>
          <p:cNvPr id="15414" name="Oval 243"/>
          <p:cNvSpPr>
            <a:spLocks noChangeAspect="1" noChangeArrowheads="1"/>
          </p:cNvSpPr>
          <p:nvPr/>
        </p:nvSpPr>
        <p:spPr bwMode="auto">
          <a:xfrm>
            <a:off x="8415338" y="3065463"/>
            <a:ext cx="420687" cy="419100"/>
          </a:xfrm>
          <a:prstGeom prst="ellipse">
            <a:avLst/>
          </a:prstGeom>
          <a:solidFill>
            <a:srgbClr val="CCCC00">
              <a:alpha val="50195"/>
            </a:srgbClr>
          </a:solidFill>
          <a:ln w="2222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9900FF"/>
                </a:solidFill>
                <a:latin typeface="Arial" charset="0"/>
              </a:rPr>
              <a:t>3</a:t>
            </a:r>
          </a:p>
        </p:txBody>
      </p:sp>
      <p:sp>
        <p:nvSpPr>
          <p:cNvPr id="15415" name="Text Box 282"/>
          <p:cNvSpPr txBox="1">
            <a:spLocks noChangeAspect="1" noChangeArrowheads="1"/>
          </p:cNvSpPr>
          <p:nvPr/>
        </p:nvSpPr>
        <p:spPr bwMode="auto">
          <a:xfrm flipH="1">
            <a:off x="512763" y="5891213"/>
            <a:ext cx="6492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6600"/>
                </a:solidFill>
                <a:latin typeface="Arial" charset="0"/>
              </a:rPr>
              <a:t>10,</a:t>
            </a:r>
          </a:p>
        </p:txBody>
      </p:sp>
      <p:sp>
        <p:nvSpPr>
          <p:cNvPr id="15416" name="Oval 108"/>
          <p:cNvSpPr>
            <a:spLocks noChangeAspect="1" noChangeArrowheads="1"/>
          </p:cNvSpPr>
          <p:nvPr/>
        </p:nvSpPr>
        <p:spPr bwMode="auto">
          <a:xfrm>
            <a:off x="3887788" y="330200"/>
            <a:ext cx="787400" cy="7858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/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5417" name="Text Box 232"/>
          <p:cNvSpPr txBox="1">
            <a:spLocks noChangeAspect="1" noChangeArrowheads="1"/>
          </p:cNvSpPr>
          <p:nvPr/>
        </p:nvSpPr>
        <p:spPr bwMode="auto">
          <a:xfrm>
            <a:off x="4054475" y="387350"/>
            <a:ext cx="469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S2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11</a:t>
            </a:r>
          </a:p>
        </p:txBody>
      </p:sp>
      <p:sp>
        <p:nvSpPr>
          <p:cNvPr id="15418" name="Line 233"/>
          <p:cNvSpPr>
            <a:spLocks noChangeShapeType="1"/>
          </p:cNvSpPr>
          <p:nvPr/>
        </p:nvSpPr>
        <p:spPr bwMode="auto">
          <a:xfrm>
            <a:off x="4117975" y="720725"/>
            <a:ext cx="282575" cy="1588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grpSp>
        <p:nvGrpSpPr>
          <p:cNvPr id="15419" name="249 Grupo"/>
          <p:cNvGrpSpPr>
            <a:grpSpLocks/>
          </p:cNvGrpSpPr>
          <p:nvPr/>
        </p:nvGrpSpPr>
        <p:grpSpPr bwMode="auto">
          <a:xfrm>
            <a:off x="3117850" y="3852863"/>
            <a:ext cx="925513" cy="577850"/>
            <a:chOff x="8080459" y="380238"/>
            <a:chExt cx="926462" cy="577850"/>
          </a:xfrm>
        </p:grpSpPr>
        <p:sp>
          <p:nvSpPr>
            <p:cNvPr id="15460" name="Text Box 300"/>
            <p:cNvSpPr txBox="1">
              <a:spLocks noChangeAspect="1" noChangeArrowheads="1"/>
            </p:cNvSpPr>
            <p:nvPr/>
          </p:nvSpPr>
          <p:spPr bwMode="auto">
            <a:xfrm>
              <a:off x="8452883" y="481044"/>
              <a:ext cx="5540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1800" b="1">
                  <a:solidFill>
                    <a:srgbClr val="FF00FF"/>
                  </a:solidFill>
                  <a:latin typeface="Arial" charset="0"/>
                </a:rPr>
                <a:t>2-3</a:t>
              </a:r>
            </a:p>
          </p:txBody>
        </p:sp>
        <p:grpSp>
          <p:nvGrpSpPr>
            <p:cNvPr id="15461" name="242 Grupo"/>
            <p:cNvGrpSpPr>
              <a:grpSpLocks/>
            </p:cNvGrpSpPr>
            <p:nvPr/>
          </p:nvGrpSpPr>
          <p:grpSpPr bwMode="auto">
            <a:xfrm>
              <a:off x="8080459" y="380238"/>
              <a:ext cx="619463" cy="577850"/>
              <a:chOff x="4599412" y="2031238"/>
              <a:chExt cx="619463" cy="577850"/>
            </a:xfrm>
          </p:grpSpPr>
          <p:sp>
            <p:nvSpPr>
              <p:cNvPr id="15462" name="Text Box 301"/>
              <p:cNvSpPr txBox="1">
                <a:spLocks noChangeAspect="1" noChangeArrowheads="1"/>
              </p:cNvSpPr>
              <p:nvPr/>
            </p:nvSpPr>
            <p:spPr bwMode="auto">
              <a:xfrm>
                <a:off x="4601337" y="2242376"/>
                <a:ext cx="617538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s-ES" sz="1800" b="1">
                    <a:solidFill>
                      <a:srgbClr val="FF00FF"/>
                    </a:solidFill>
                    <a:latin typeface="Arial" charset="0"/>
                  </a:rPr>
                  <a:t>1-3</a:t>
                </a:r>
              </a:p>
            </p:txBody>
          </p:sp>
          <p:sp>
            <p:nvSpPr>
              <p:cNvPr id="15463" name="Text Box 276"/>
              <p:cNvSpPr txBox="1">
                <a:spLocks noChangeAspect="1" noChangeArrowheads="1"/>
              </p:cNvSpPr>
              <p:nvPr/>
            </p:nvSpPr>
            <p:spPr bwMode="auto">
              <a:xfrm>
                <a:off x="4599412" y="2031238"/>
                <a:ext cx="554037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s-ES" sz="1800" b="1">
                    <a:solidFill>
                      <a:srgbClr val="FF00FF"/>
                    </a:solidFill>
                    <a:latin typeface="Arial" charset="0"/>
                  </a:rPr>
                  <a:t>0-3</a:t>
                </a:r>
              </a:p>
            </p:txBody>
          </p:sp>
        </p:grpSp>
      </p:grpSp>
      <p:sp>
        <p:nvSpPr>
          <p:cNvPr id="15420" name="Line 123"/>
          <p:cNvSpPr>
            <a:spLocks noChangeAspect="1" noChangeShapeType="1"/>
          </p:cNvSpPr>
          <p:nvPr/>
        </p:nvSpPr>
        <p:spPr bwMode="auto">
          <a:xfrm flipV="1">
            <a:off x="4695825" y="3895725"/>
            <a:ext cx="1422400" cy="4763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5421" name="Text Box 257"/>
          <p:cNvSpPr txBox="1">
            <a:spLocks noChangeAspect="1" noChangeArrowheads="1"/>
          </p:cNvSpPr>
          <p:nvPr/>
        </p:nvSpPr>
        <p:spPr bwMode="auto">
          <a:xfrm>
            <a:off x="3117850" y="2447925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FF0000"/>
                </a:solidFill>
                <a:latin typeface="Arial" charset="0"/>
              </a:rPr>
              <a:t>11</a:t>
            </a:r>
          </a:p>
        </p:txBody>
      </p:sp>
      <p:grpSp>
        <p:nvGrpSpPr>
          <p:cNvPr id="15422" name="194 Grupo"/>
          <p:cNvGrpSpPr>
            <a:grpSpLocks/>
          </p:cNvGrpSpPr>
          <p:nvPr/>
        </p:nvGrpSpPr>
        <p:grpSpPr bwMode="auto">
          <a:xfrm>
            <a:off x="4635500" y="3521075"/>
            <a:ext cx="1033463" cy="458788"/>
            <a:chOff x="4634730" y="1916391"/>
            <a:chExt cx="1034994" cy="460037"/>
          </a:xfrm>
        </p:grpSpPr>
        <p:sp>
          <p:nvSpPr>
            <p:cNvPr id="15458" name="Text Box 299"/>
            <p:cNvSpPr txBox="1">
              <a:spLocks noChangeAspect="1" noChangeArrowheads="1"/>
            </p:cNvSpPr>
            <p:nvPr/>
          </p:nvSpPr>
          <p:spPr bwMode="auto">
            <a:xfrm>
              <a:off x="4634730" y="1916391"/>
              <a:ext cx="5556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>
                  <a:solidFill>
                    <a:srgbClr val="FFC000"/>
                  </a:solidFill>
                  <a:latin typeface="Arial" charset="0"/>
                </a:rPr>
                <a:t>01</a:t>
              </a:r>
            </a:p>
          </p:txBody>
        </p:sp>
        <p:sp>
          <p:nvSpPr>
            <p:cNvPr id="15459" name="Text Box 265"/>
            <p:cNvSpPr txBox="1">
              <a:spLocks noChangeAspect="1" noChangeArrowheads="1"/>
            </p:cNvSpPr>
            <p:nvPr/>
          </p:nvSpPr>
          <p:spPr bwMode="auto">
            <a:xfrm>
              <a:off x="4941609" y="1919228"/>
              <a:ext cx="72811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>
                  <a:solidFill>
                    <a:srgbClr val="FFC000"/>
                  </a:solidFill>
                  <a:latin typeface="Arial" charset="0"/>
                </a:rPr>
                <a:t>, 10</a:t>
              </a:r>
            </a:p>
          </p:txBody>
        </p:sp>
      </p:grpSp>
      <p:sp>
        <p:nvSpPr>
          <p:cNvPr id="15423" name="Text Box 257"/>
          <p:cNvSpPr txBox="1">
            <a:spLocks noChangeAspect="1" noChangeArrowheads="1"/>
          </p:cNvSpPr>
          <p:nvPr/>
        </p:nvSpPr>
        <p:spPr bwMode="auto">
          <a:xfrm>
            <a:off x="5013325" y="566738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FF0000"/>
                </a:solidFill>
                <a:latin typeface="Arial" charset="0"/>
              </a:rPr>
              <a:t>11</a:t>
            </a:r>
          </a:p>
        </p:txBody>
      </p:sp>
      <p:sp>
        <p:nvSpPr>
          <p:cNvPr id="15424" name="Line 270"/>
          <p:cNvSpPr>
            <a:spLocks noChangeAspect="1" noChangeShapeType="1"/>
          </p:cNvSpPr>
          <p:nvPr/>
        </p:nvSpPr>
        <p:spPr bwMode="auto">
          <a:xfrm>
            <a:off x="1162050" y="3890963"/>
            <a:ext cx="2725738" cy="635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5425" name="Text Box 286"/>
          <p:cNvSpPr txBox="1">
            <a:spLocks noChangeAspect="1" noChangeArrowheads="1"/>
          </p:cNvSpPr>
          <p:nvPr/>
        </p:nvSpPr>
        <p:spPr bwMode="auto">
          <a:xfrm>
            <a:off x="1322388" y="3438525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00FF"/>
                </a:solidFill>
                <a:latin typeface="Arial" charset="0"/>
              </a:rPr>
              <a:t>01</a:t>
            </a:r>
          </a:p>
        </p:txBody>
      </p:sp>
      <p:sp>
        <p:nvSpPr>
          <p:cNvPr id="15426" name="Text Box 286"/>
          <p:cNvSpPr txBox="1">
            <a:spLocks noChangeAspect="1" noChangeArrowheads="1"/>
          </p:cNvSpPr>
          <p:nvPr/>
        </p:nvSpPr>
        <p:spPr bwMode="auto">
          <a:xfrm>
            <a:off x="1103313" y="5057775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00FF"/>
                </a:solidFill>
                <a:latin typeface="Arial" charset="0"/>
              </a:rPr>
              <a:t>01</a:t>
            </a:r>
          </a:p>
        </p:txBody>
      </p:sp>
      <p:grpSp>
        <p:nvGrpSpPr>
          <p:cNvPr id="15427" name="208 Grupo"/>
          <p:cNvGrpSpPr>
            <a:grpSpLocks/>
          </p:cNvGrpSpPr>
          <p:nvPr/>
        </p:nvGrpSpPr>
        <p:grpSpPr bwMode="auto">
          <a:xfrm>
            <a:off x="4933950" y="3897313"/>
            <a:ext cx="1006475" cy="581025"/>
            <a:chOff x="7894184" y="1000640"/>
            <a:chExt cx="1006480" cy="580050"/>
          </a:xfrm>
        </p:grpSpPr>
        <p:sp>
          <p:nvSpPr>
            <p:cNvPr id="15454" name="Text Box 276"/>
            <p:cNvSpPr txBox="1">
              <a:spLocks noChangeAspect="1" noChangeArrowheads="1"/>
            </p:cNvSpPr>
            <p:nvPr/>
          </p:nvSpPr>
          <p:spPr bwMode="auto">
            <a:xfrm>
              <a:off x="7894184" y="1020703"/>
              <a:ext cx="55403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1800" b="1">
                  <a:solidFill>
                    <a:srgbClr val="FF00FF"/>
                  </a:solidFill>
                  <a:latin typeface="Arial" charset="0"/>
                </a:rPr>
                <a:t>0-4</a:t>
              </a:r>
            </a:p>
          </p:txBody>
        </p:sp>
        <p:sp>
          <p:nvSpPr>
            <p:cNvPr id="15455" name="Text Box 301"/>
            <p:cNvSpPr txBox="1">
              <a:spLocks noChangeAspect="1" noChangeArrowheads="1"/>
            </p:cNvSpPr>
            <p:nvPr/>
          </p:nvSpPr>
          <p:spPr bwMode="auto">
            <a:xfrm>
              <a:off x="7900469" y="1213922"/>
              <a:ext cx="61753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1800" b="1">
                  <a:solidFill>
                    <a:srgbClr val="FF00FF"/>
                  </a:solidFill>
                  <a:latin typeface="Arial" charset="0"/>
                </a:rPr>
                <a:t>1-4</a:t>
              </a:r>
            </a:p>
          </p:txBody>
        </p:sp>
        <p:sp>
          <p:nvSpPr>
            <p:cNvPr id="15456" name="Text Box 301"/>
            <p:cNvSpPr txBox="1">
              <a:spLocks noChangeAspect="1" noChangeArrowheads="1"/>
            </p:cNvSpPr>
            <p:nvPr/>
          </p:nvSpPr>
          <p:spPr bwMode="auto">
            <a:xfrm>
              <a:off x="8283127" y="1000640"/>
              <a:ext cx="617537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1800" b="1">
                  <a:solidFill>
                    <a:srgbClr val="FF00FF"/>
                  </a:solidFill>
                  <a:latin typeface="Arial" charset="0"/>
                </a:rPr>
                <a:t>2-4</a:t>
              </a:r>
            </a:p>
          </p:txBody>
        </p:sp>
        <p:sp>
          <p:nvSpPr>
            <p:cNvPr id="15457" name="Text Box 300"/>
            <p:cNvSpPr txBox="1">
              <a:spLocks noChangeAspect="1" noChangeArrowheads="1"/>
            </p:cNvSpPr>
            <p:nvPr/>
          </p:nvSpPr>
          <p:spPr bwMode="auto">
            <a:xfrm>
              <a:off x="8297694" y="1213977"/>
              <a:ext cx="5540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1800" b="1">
                  <a:solidFill>
                    <a:srgbClr val="FF00FF"/>
                  </a:solidFill>
                  <a:latin typeface="Arial" charset="0"/>
                </a:rPr>
                <a:t>3-4</a:t>
              </a:r>
            </a:p>
          </p:txBody>
        </p:sp>
      </p:grpSp>
      <p:sp>
        <p:nvSpPr>
          <p:cNvPr id="15428" name="Oval 204"/>
          <p:cNvSpPr>
            <a:spLocks noChangeAspect="1" noChangeArrowheads="1"/>
          </p:cNvSpPr>
          <p:nvPr/>
        </p:nvSpPr>
        <p:spPr bwMode="auto">
          <a:xfrm>
            <a:off x="7512050" y="5108575"/>
            <a:ext cx="785813" cy="785813"/>
          </a:xfrm>
          <a:prstGeom prst="ellipse">
            <a:avLst/>
          </a:prstGeom>
          <a:solidFill>
            <a:srgbClr val="FFFF00">
              <a:alpha val="50195"/>
            </a:srgbClr>
          </a:solidFill>
          <a:ln w="222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5429" name="Text Box 332"/>
          <p:cNvSpPr txBox="1">
            <a:spLocks noChangeAspect="1" noChangeArrowheads="1"/>
          </p:cNvSpPr>
          <p:nvPr/>
        </p:nvSpPr>
        <p:spPr bwMode="auto">
          <a:xfrm>
            <a:off x="7597775" y="5168900"/>
            <a:ext cx="7921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Stop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 00</a:t>
            </a:r>
          </a:p>
        </p:txBody>
      </p:sp>
      <p:sp>
        <p:nvSpPr>
          <p:cNvPr id="15430" name="Line 333"/>
          <p:cNvSpPr>
            <a:spLocks noChangeShapeType="1"/>
          </p:cNvSpPr>
          <p:nvPr/>
        </p:nvSpPr>
        <p:spPr bwMode="auto">
          <a:xfrm>
            <a:off x="7723188" y="5510213"/>
            <a:ext cx="360362" cy="0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grpSp>
        <p:nvGrpSpPr>
          <p:cNvPr id="15431" name="216 Grupo"/>
          <p:cNvGrpSpPr>
            <a:grpSpLocks/>
          </p:cNvGrpSpPr>
          <p:nvPr/>
        </p:nvGrpSpPr>
        <p:grpSpPr bwMode="auto">
          <a:xfrm>
            <a:off x="6475413" y="3808413"/>
            <a:ext cx="965200" cy="915987"/>
            <a:chOff x="5673265" y="3962861"/>
            <a:chExt cx="964005" cy="916380"/>
          </a:xfrm>
        </p:grpSpPr>
        <p:sp>
          <p:nvSpPr>
            <p:cNvPr id="15451" name="Text Box 286"/>
            <p:cNvSpPr txBox="1">
              <a:spLocks noChangeAspect="1" noChangeArrowheads="1"/>
            </p:cNvSpPr>
            <p:nvPr/>
          </p:nvSpPr>
          <p:spPr bwMode="auto">
            <a:xfrm>
              <a:off x="5673265" y="3962861"/>
              <a:ext cx="609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>
                  <a:solidFill>
                    <a:srgbClr val="9933FF"/>
                  </a:solidFill>
                  <a:latin typeface="Arial" charset="0"/>
                </a:rPr>
                <a:t>01</a:t>
              </a:r>
            </a:p>
          </p:txBody>
        </p:sp>
        <p:sp>
          <p:nvSpPr>
            <p:cNvPr id="15452" name="Text Box 257"/>
            <p:cNvSpPr txBox="1">
              <a:spLocks noChangeAspect="1" noChangeArrowheads="1"/>
            </p:cNvSpPr>
            <p:nvPr/>
          </p:nvSpPr>
          <p:spPr bwMode="auto">
            <a:xfrm>
              <a:off x="6103870" y="4422041"/>
              <a:ext cx="533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>
                  <a:solidFill>
                    <a:srgbClr val="9933FF"/>
                  </a:solidFill>
                  <a:latin typeface="Arial" charset="0"/>
                </a:rPr>
                <a:t>11</a:t>
              </a:r>
            </a:p>
          </p:txBody>
        </p:sp>
        <p:sp>
          <p:nvSpPr>
            <p:cNvPr id="15453" name="Text Box 282"/>
            <p:cNvSpPr txBox="1">
              <a:spLocks noChangeAspect="1" noChangeArrowheads="1"/>
            </p:cNvSpPr>
            <p:nvPr/>
          </p:nvSpPr>
          <p:spPr bwMode="auto">
            <a:xfrm flipH="1">
              <a:off x="5872448" y="4202461"/>
              <a:ext cx="55278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>
                  <a:solidFill>
                    <a:srgbClr val="9933FF"/>
                  </a:solidFill>
                  <a:latin typeface="Arial" charset="0"/>
                </a:rPr>
                <a:t>10</a:t>
              </a:r>
            </a:p>
          </p:txBody>
        </p:sp>
      </p:grpSp>
      <p:cxnSp>
        <p:nvCxnSpPr>
          <p:cNvPr id="221" name="220 Conector curvado"/>
          <p:cNvCxnSpPr>
            <a:stCxn id="15404" idx="4"/>
            <a:endCxn id="15428" idx="4"/>
          </p:cNvCxnSpPr>
          <p:nvPr/>
        </p:nvCxnSpPr>
        <p:spPr>
          <a:xfrm rot="16200000" flipH="1">
            <a:off x="4309269" y="2297906"/>
            <a:ext cx="46038" cy="7146925"/>
          </a:xfrm>
          <a:prstGeom prst="curvedConnector3">
            <a:avLst>
              <a:gd name="adj1" fmla="val 589413"/>
            </a:avLst>
          </a:prstGeom>
          <a:ln w="190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33" name="Text Box 257"/>
          <p:cNvSpPr txBox="1">
            <a:spLocks noChangeAspect="1" noChangeArrowheads="1"/>
          </p:cNvSpPr>
          <p:nvPr/>
        </p:nvSpPr>
        <p:spPr bwMode="auto">
          <a:xfrm>
            <a:off x="904875" y="5891213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FF0000"/>
                </a:solidFill>
                <a:latin typeface="Arial" charset="0"/>
              </a:rPr>
              <a:t>11</a:t>
            </a:r>
          </a:p>
        </p:txBody>
      </p:sp>
      <p:sp>
        <p:nvSpPr>
          <p:cNvPr id="15434" name="Oval 206"/>
          <p:cNvSpPr>
            <a:spLocks noChangeAspect="1" noChangeArrowheads="1"/>
          </p:cNvSpPr>
          <p:nvPr/>
        </p:nvSpPr>
        <p:spPr bwMode="auto">
          <a:xfrm>
            <a:off x="5719763" y="3519488"/>
            <a:ext cx="785812" cy="787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/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5435" name="Text Box 334"/>
          <p:cNvSpPr txBox="1">
            <a:spLocks noChangeAspect="1" noChangeArrowheads="1"/>
          </p:cNvSpPr>
          <p:nvPr/>
        </p:nvSpPr>
        <p:spPr bwMode="auto">
          <a:xfrm>
            <a:off x="5875338" y="3575050"/>
            <a:ext cx="4651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S7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11</a:t>
            </a:r>
          </a:p>
        </p:txBody>
      </p:sp>
      <p:sp>
        <p:nvSpPr>
          <p:cNvPr id="15436" name="Line 335"/>
          <p:cNvSpPr>
            <a:spLocks noChangeShapeType="1"/>
          </p:cNvSpPr>
          <p:nvPr/>
        </p:nvSpPr>
        <p:spPr bwMode="auto">
          <a:xfrm>
            <a:off x="5967413" y="3916363"/>
            <a:ext cx="282575" cy="0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5437" name="Line 275"/>
          <p:cNvSpPr>
            <a:spLocks noChangeShapeType="1"/>
          </p:cNvSpPr>
          <p:nvPr/>
        </p:nvSpPr>
        <p:spPr bwMode="auto">
          <a:xfrm>
            <a:off x="6486525" y="4102100"/>
            <a:ext cx="1111250" cy="1089025"/>
          </a:xfrm>
          <a:prstGeom prst="line">
            <a:avLst/>
          </a:prstGeom>
          <a:noFill/>
          <a:ln w="28575">
            <a:solidFill>
              <a:srgbClr val="9933FF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cxnSp>
        <p:nvCxnSpPr>
          <p:cNvPr id="228" name="160 Conector curvado"/>
          <p:cNvCxnSpPr>
            <a:stCxn id="131" idx="4"/>
            <a:endCxn id="214" idx="2"/>
          </p:cNvCxnSpPr>
          <p:nvPr/>
        </p:nvCxnSpPr>
        <p:spPr>
          <a:xfrm rot="16200000" flipH="1">
            <a:off x="5294312" y="3282951"/>
            <a:ext cx="1204913" cy="3230562"/>
          </a:xfrm>
          <a:prstGeom prst="curvedConnector2">
            <a:avLst/>
          </a:prstGeom>
          <a:ln w="2857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160 Conector curvado"/>
          <p:cNvCxnSpPr>
            <a:stCxn id="15404" idx="6"/>
            <a:endCxn id="15434" idx="4"/>
          </p:cNvCxnSpPr>
          <p:nvPr/>
        </p:nvCxnSpPr>
        <p:spPr>
          <a:xfrm flipV="1">
            <a:off x="1150938" y="4306888"/>
            <a:ext cx="4960937" cy="1147762"/>
          </a:xfrm>
          <a:prstGeom prst="curvedConnector2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40" name="Line 275"/>
          <p:cNvSpPr>
            <a:spLocks noChangeShapeType="1"/>
          </p:cNvSpPr>
          <p:nvPr/>
        </p:nvSpPr>
        <p:spPr bwMode="auto">
          <a:xfrm>
            <a:off x="1084263" y="4127500"/>
            <a:ext cx="1400175" cy="12477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5441" name="Text Box 257"/>
          <p:cNvSpPr txBox="1">
            <a:spLocks noChangeAspect="1" noChangeArrowheads="1"/>
          </p:cNvSpPr>
          <p:nvPr/>
        </p:nvSpPr>
        <p:spPr bwMode="auto">
          <a:xfrm>
            <a:off x="822325" y="4138613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FF0000"/>
                </a:solidFill>
                <a:latin typeface="Arial" charset="0"/>
              </a:rPr>
              <a:t>11</a:t>
            </a:r>
          </a:p>
        </p:txBody>
      </p:sp>
      <p:sp>
        <p:nvSpPr>
          <p:cNvPr id="15442" name="Text Box 126"/>
          <p:cNvSpPr txBox="1">
            <a:spLocks noChangeAspect="1" noChangeArrowheads="1"/>
          </p:cNvSpPr>
          <p:nvPr/>
        </p:nvSpPr>
        <p:spPr bwMode="auto">
          <a:xfrm>
            <a:off x="3802063" y="1033463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00FF"/>
                </a:solidFill>
                <a:latin typeface="Arial" charset="0"/>
              </a:rPr>
              <a:t>01</a:t>
            </a:r>
          </a:p>
        </p:txBody>
      </p:sp>
      <p:cxnSp>
        <p:nvCxnSpPr>
          <p:cNvPr id="237" name="160 Conector curvado"/>
          <p:cNvCxnSpPr>
            <a:stCxn id="15416" idx="6"/>
            <a:endCxn id="15434" idx="0"/>
          </p:cNvCxnSpPr>
          <p:nvPr/>
        </p:nvCxnSpPr>
        <p:spPr>
          <a:xfrm>
            <a:off x="4675188" y="722313"/>
            <a:ext cx="1436687" cy="2797175"/>
          </a:xfrm>
          <a:prstGeom prst="curvedConnector2">
            <a:avLst/>
          </a:prstGeom>
          <a:ln w="1905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44" name="Line 161"/>
          <p:cNvSpPr>
            <a:spLocks noChangeAspect="1" noChangeShapeType="1"/>
          </p:cNvSpPr>
          <p:nvPr/>
        </p:nvSpPr>
        <p:spPr bwMode="auto">
          <a:xfrm>
            <a:off x="4267200" y="1109663"/>
            <a:ext cx="0" cy="238125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5445" name="Line 275"/>
          <p:cNvSpPr>
            <a:spLocks noChangeShapeType="1"/>
          </p:cNvSpPr>
          <p:nvPr/>
        </p:nvSpPr>
        <p:spPr bwMode="auto">
          <a:xfrm>
            <a:off x="2901950" y="2281238"/>
            <a:ext cx="2987675" cy="13128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5446" name="Text Box 257"/>
          <p:cNvSpPr txBox="1">
            <a:spLocks noChangeAspect="1" noChangeArrowheads="1"/>
          </p:cNvSpPr>
          <p:nvPr/>
        </p:nvSpPr>
        <p:spPr bwMode="auto">
          <a:xfrm>
            <a:off x="3887788" y="4219575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FF0000"/>
                </a:solidFill>
                <a:latin typeface="Arial" charset="0"/>
              </a:rPr>
              <a:t>11</a:t>
            </a:r>
          </a:p>
        </p:txBody>
      </p:sp>
      <p:sp>
        <p:nvSpPr>
          <p:cNvPr id="15447" name="Line 270"/>
          <p:cNvSpPr>
            <a:spLocks noChangeAspect="1" noChangeShapeType="1"/>
          </p:cNvSpPr>
          <p:nvPr/>
        </p:nvSpPr>
        <p:spPr bwMode="auto">
          <a:xfrm>
            <a:off x="2901950" y="2262188"/>
            <a:ext cx="136525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grpSp>
        <p:nvGrpSpPr>
          <p:cNvPr id="15448" name="251 Grupo"/>
          <p:cNvGrpSpPr>
            <a:grpSpLocks/>
          </p:cNvGrpSpPr>
          <p:nvPr/>
        </p:nvGrpSpPr>
        <p:grpSpPr bwMode="auto">
          <a:xfrm>
            <a:off x="2941638" y="1879600"/>
            <a:ext cx="946150" cy="461963"/>
            <a:chOff x="2035936" y="2612263"/>
            <a:chExt cx="946489" cy="461665"/>
          </a:xfrm>
        </p:grpSpPr>
        <p:sp>
          <p:nvSpPr>
            <p:cNvPr id="253" name="Text Box 265"/>
            <p:cNvSpPr txBox="1">
              <a:spLocks noChangeAspect="1" noChangeArrowheads="1"/>
            </p:cNvSpPr>
            <p:nvPr/>
          </p:nvSpPr>
          <p:spPr bwMode="auto">
            <a:xfrm>
              <a:off x="2417073" y="2612263"/>
              <a:ext cx="565352" cy="456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s-ES" dirty="0">
                  <a:solidFill>
                    <a:schemeClr val="accent1">
                      <a:lumMod val="50000"/>
                    </a:schemeClr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15450" name="Text Box 299"/>
            <p:cNvSpPr txBox="1">
              <a:spLocks noChangeAspect="1" noChangeArrowheads="1"/>
            </p:cNvSpPr>
            <p:nvPr/>
          </p:nvSpPr>
          <p:spPr bwMode="auto">
            <a:xfrm>
              <a:off x="2035936" y="2612263"/>
              <a:ext cx="71596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>
                  <a:solidFill>
                    <a:srgbClr val="0070C0"/>
                  </a:solidFill>
                  <a:latin typeface="Arial" charset="0"/>
                </a:rPr>
                <a:t>01</a:t>
              </a:r>
              <a:r>
                <a:rPr lang="es-ES">
                  <a:solidFill>
                    <a:srgbClr val="00B050"/>
                  </a:solidFill>
                  <a:latin typeface="Arial" charset="0"/>
                </a:rPr>
                <a:t>, 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 bwMode="auto">
          <a:xfrm>
            <a:off x="-14288" y="-14288"/>
            <a:ext cx="9158288" cy="6858001"/>
          </a:xfrm>
          <a:prstGeom prst="rect">
            <a:avLst/>
          </a:prstGeom>
          <a:solidFill>
            <a:schemeClr val="accent3"/>
          </a:solidFill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anchor="ctr" anchorCtr="1"/>
          <a:lstStyle/>
          <a:p>
            <a:pPr algn="ctr">
              <a:defRPr/>
            </a:pPr>
            <a:endParaRPr lang="es-ES" dirty="0">
              <a:solidFill>
                <a:srgbClr val="9933FF"/>
              </a:solidFill>
            </a:endParaRPr>
          </a:p>
        </p:txBody>
      </p:sp>
      <p:sp>
        <p:nvSpPr>
          <p:cNvPr id="16387" name="Oval 108"/>
          <p:cNvSpPr>
            <a:spLocks noChangeAspect="1" noChangeArrowheads="1"/>
          </p:cNvSpPr>
          <p:nvPr/>
        </p:nvSpPr>
        <p:spPr bwMode="auto">
          <a:xfrm>
            <a:off x="2114550" y="323850"/>
            <a:ext cx="787400" cy="7858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/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6388" name="Text Box 122"/>
          <p:cNvSpPr txBox="1">
            <a:spLocks noChangeAspect="1" noChangeArrowheads="1"/>
          </p:cNvSpPr>
          <p:nvPr/>
        </p:nvSpPr>
        <p:spPr bwMode="auto">
          <a:xfrm>
            <a:off x="1354138" y="258763"/>
            <a:ext cx="554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00FF"/>
                </a:solidFill>
                <a:latin typeface="Arial" charset="0"/>
              </a:rPr>
              <a:t>01</a:t>
            </a:r>
          </a:p>
        </p:txBody>
      </p:sp>
      <p:sp>
        <p:nvSpPr>
          <p:cNvPr id="16389" name="Line 121"/>
          <p:cNvSpPr>
            <a:spLocks noChangeAspect="1" noChangeShapeType="1"/>
          </p:cNvSpPr>
          <p:nvPr/>
        </p:nvSpPr>
        <p:spPr bwMode="auto">
          <a:xfrm>
            <a:off x="1139825" y="722313"/>
            <a:ext cx="973138" cy="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6390" name="Text Box 124"/>
          <p:cNvSpPr txBox="1">
            <a:spLocks noChangeAspect="1" noChangeArrowheads="1"/>
          </p:cNvSpPr>
          <p:nvPr/>
        </p:nvSpPr>
        <p:spPr bwMode="auto">
          <a:xfrm>
            <a:off x="3125788" y="252413"/>
            <a:ext cx="600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00FF"/>
                </a:solidFill>
                <a:latin typeface="Arial" charset="0"/>
              </a:rPr>
              <a:t>01</a:t>
            </a:r>
          </a:p>
        </p:txBody>
      </p:sp>
      <p:sp>
        <p:nvSpPr>
          <p:cNvPr id="16391" name="Text Box 166"/>
          <p:cNvSpPr txBox="1">
            <a:spLocks noChangeAspect="1" noChangeArrowheads="1"/>
          </p:cNvSpPr>
          <p:nvPr/>
        </p:nvSpPr>
        <p:spPr bwMode="auto">
          <a:xfrm>
            <a:off x="268288" y="1308100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6600"/>
                </a:solidFill>
                <a:latin typeface="Arial" charset="0"/>
              </a:rPr>
              <a:t>10</a:t>
            </a:r>
          </a:p>
        </p:txBody>
      </p:sp>
      <p:sp>
        <p:nvSpPr>
          <p:cNvPr id="16392" name="Text Box 170"/>
          <p:cNvSpPr txBox="1">
            <a:spLocks noChangeAspect="1" noChangeArrowheads="1"/>
          </p:cNvSpPr>
          <p:nvPr/>
        </p:nvSpPr>
        <p:spPr bwMode="auto">
          <a:xfrm>
            <a:off x="261938" y="2832100"/>
            <a:ext cx="7032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6600"/>
                </a:solidFill>
                <a:latin typeface="Arial" charset="0"/>
              </a:rPr>
              <a:t>10</a:t>
            </a:r>
          </a:p>
        </p:txBody>
      </p:sp>
      <p:sp>
        <p:nvSpPr>
          <p:cNvPr id="16393" name="Line 123"/>
          <p:cNvSpPr>
            <a:spLocks noChangeAspect="1" noChangeShapeType="1"/>
          </p:cNvSpPr>
          <p:nvPr/>
        </p:nvSpPr>
        <p:spPr bwMode="auto">
          <a:xfrm>
            <a:off x="2906713" y="714375"/>
            <a:ext cx="973137" cy="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6394" name="Line 161"/>
          <p:cNvSpPr>
            <a:spLocks noChangeAspect="1" noChangeShapeType="1"/>
          </p:cNvSpPr>
          <p:nvPr/>
        </p:nvSpPr>
        <p:spPr bwMode="auto">
          <a:xfrm>
            <a:off x="741363" y="1111250"/>
            <a:ext cx="0" cy="792163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6395" name="Oval 203"/>
          <p:cNvSpPr>
            <a:spLocks noChangeAspect="1" noChangeArrowheads="1"/>
          </p:cNvSpPr>
          <p:nvPr/>
        </p:nvSpPr>
        <p:spPr bwMode="auto">
          <a:xfrm>
            <a:off x="347663" y="327025"/>
            <a:ext cx="787400" cy="7858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lnSpc>
                <a:spcPct val="90000"/>
              </a:lnSpc>
            </a:pPr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2" name="Oval 204"/>
          <p:cNvSpPr>
            <a:spLocks noChangeAspect="1" noChangeArrowheads="1"/>
          </p:cNvSpPr>
          <p:nvPr/>
        </p:nvSpPr>
        <p:spPr bwMode="auto">
          <a:xfrm>
            <a:off x="2116900" y="1901063"/>
            <a:ext cx="785812" cy="785813"/>
          </a:xfrm>
          <a:prstGeom prst="ellipse">
            <a:avLst/>
          </a:prstGeom>
          <a:solidFill>
            <a:srgbClr val="92D050"/>
          </a:solidFill>
          <a:ln w="22225">
            <a:solidFill>
              <a:srgbClr val="2D872D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3" name="Oval 206"/>
          <p:cNvSpPr>
            <a:spLocks noChangeAspect="1" noChangeArrowheads="1"/>
          </p:cNvSpPr>
          <p:nvPr/>
        </p:nvSpPr>
        <p:spPr bwMode="auto">
          <a:xfrm>
            <a:off x="3888550" y="3508168"/>
            <a:ext cx="785812" cy="787400"/>
          </a:xfrm>
          <a:prstGeom prst="ellips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2225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6402" name="Text Box 227"/>
          <p:cNvSpPr txBox="1">
            <a:spLocks noChangeAspect="1" noChangeArrowheads="1"/>
          </p:cNvSpPr>
          <p:nvPr/>
        </p:nvSpPr>
        <p:spPr bwMode="auto">
          <a:xfrm>
            <a:off x="503238" y="393700"/>
            <a:ext cx="463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S0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11</a:t>
            </a:r>
          </a:p>
        </p:txBody>
      </p:sp>
      <p:sp>
        <p:nvSpPr>
          <p:cNvPr id="16403" name="Text Box 232"/>
          <p:cNvSpPr txBox="1">
            <a:spLocks noChangeAspect="1" noChangeArrowheads="1"/>
          </p:cNvSpPr>
          <p:nvPr/>
        </p:nvSpPr>
        <p:spPr bwMode="auto">
          <a:xfrm>
            <a:off x="2281238" y="381000"/>
            <a:ext cx="469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S1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11</a:t>
            </a:r>
          </a:p>
        </p:txBody>
      </p:sp>
      <p:sp>
        <p:nvSpPr>
          <p:cNvPr id="16404" name="Line 233"/>
          <p:cNvSpPr>
            <a:spLocks noChangeShapeType="1"/>
          </p:cNvSpPr>
          <p:nvPr/>
        </p:nvSpPr>
        <p:spPr bwMode="auto">
          <a:xfrm>
            <a:off x="2378075" y="715963"/>
            <a:ext cx="282575" cy="1587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6405" name="Oval 243"/>
          <p:cNvSpPr>
            <a:spLocks noChangeAspect="1" noChangeArrowheads="1"/>
          </p:cNvSpPr>
          <p:nvPr/>
        </p:nvSpPr>
        <p:spPr bwMode="auto">
          <a:xfrm>
            <a:off x="347663" y="1890713"/>
            <a:ext cx="787400" cy="785812"/>
          </a:xfrm>
          <a:prstGeom prst="ellipse">
            <a:avLst/>
          </a:prstGeom>
          <a:solidFill>
            <a:srgbClr val="FFFFCC">
              <a:alpha val="50195"/>
            </a:srgbClr>
          </a:solidFill>
          <a:ln w="2222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6406" name="Text Box 245"/>
          <p:cNvSpPr txBox="1">
            <a:spLocks noChangeAspect="1" noChangeArrowheads="1"/>
          </p:cNvSpPr>
          <p:nvPr/>
        </p:nvSpPr>
        <p:spPr bwMode="auto">
          <a:xfrm>
            <a:off x="512763" y="1939925"/>
            <a:ext cx="4651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S3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11</a:t>
            </a:r>
          </a:p>
        </p:txBody>
      </p:sp>
      <p:sp>
        <p:nvSpPr>
          <p:cNvPr id="16407" name="Text Box 253"/>
          <p:cNvSpPr txBox="1">
            <a:spLocks noChangeAspect="1" noChangeArrowheads="1"/>
          </p:cNvSpPr>
          <p:nvPr/>
        </p:nvSpPr>
        <p:spPr bwMode="auto">
          <a:xfrm>
            <a:off x="2632075" y="1249363"/>
            <a:ext cx="598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FF0000"/>
                </a:solidFill>
                <a:latin typeface="Arial" charset="0"/>
              </a:rPr>
              <a:t>11</a:t>
            </a:r>
          </a:p>
        </p:txBody>
      </p:sp>
      <p:sp>
        <p:nvSpPr>
          <p:cNvPr id="16408" name="Text Box 257"/>
          <p:cNvSpPr txBox="1">
            <a:spLocks noChangeAspect="1" noChangeArrowheads="1"/>
          </p:cNvSpPr>
          <p:nvPr/>
        </p:nvSpPr>
        <p:spPr bwMode="auto">
          <a:xfrm>
            <a:off x="928688" y="1239838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FF0000"/>
                </a:solidFill>
                <a:latin typeface="Arial" charset="0"/>
              </a:rPr>
              <a:t>11</a:t>
            </a:r>
          </a:p>
        </p:txBody>
      </p:sp>
      <p:sp>
        <p:nvSpPr>
          <p:cNvPr id="16409" name="Line 270"/>
          <p:cNvSpPr>
            <a:spLocks noChangeAspect="1" noChangeShapeType="1"/>
          </p:cNvSpPr>
          <p:nvPr/>
        </p:nvSpPr>
        <p:spPr bwMode="auto">
          <a:xfrm>
            <a:off x="1147763" y="2290763"/>
            <a:ext cx="973137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6410" name="Text Box 272"/>
          <p:cNvSpPr txBox="1">
            <a:spLocks noChangeAspect="1" noChangeArrowheads="1"/>
          </p:cNvSpPr>
          <p:nvPr/>
        </p:nvSpPr>
        <p:spPr bwMode="auto">
          <a:xfrm>
            <a:off x="2836863" y="673100"/>
            <a:ext cx="5540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800" b="1">
                <a:solidFill>
                  <a:srgbClr val="FF00FF"/>
                </a:solidFill>
                <a:latin typeface="Arial" charset="0"/>
              </a:rPr>
              <a:t>0-1</a:t>
            </a:r>
          </a:p>
        </p:txBody>
      </p:sp>
      <p:sp>
        <p:nvSpPr>
          <p:cNvPr id="16411" name="Line 275"/>
          <p:cNvSpPr>
            <a:spLocks noChangeShapeType="1"/>
          </p:cNvSpPr>
          <p:nvPr/>
        </p:nvSpPr>
        <p:spPr bwMode="auto">
          <a:xfrm>
            <a:off x="1054100" y="987425"/>
            <a:ext cx="1187450" cy="10445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6412" name="Text Box 276"/>
          <p:cNvSpPr txBox="1">
            <a:spLocks noChangeAspect="1" noChangeArrowheads="1"/>
          </p:cNvSpPr>
          <p:nvPr/>
        </p:nvSpPr>
        <p:spPr bwMode="auto">
          <a:xfrm>
            <a:off x="4594225" y="669925"/>
            <a:ext cx="554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800" b="1">
                <a:solidFill>
                  <a:srgbClr val="FF00FF"/>
                </a:solidFill>
                <a:latin typeface="Arial" charset="0"/>
              </a:rPr>
              <a:t>0-2</a:t>
            </a:r>
          </a:p>
        </p:txBody>
      </p:sp>
      <p:sp>
        <p:nvSpPr>
          <p:cNvPr id="16413" name="Text Box 282"/>
          <p:cNvSpPr txBox="1">
            <a:spLocks noChangeAspect="1" noChangeArrowheads="1"/>
          </p:cNvSpPr>
          <p:nvPr/>
        </p:nvSpPr>
        <p:spPr bwMode="auto">
          <a:xfrm>
            <a:off x="3786188" y="1306513"/>
            <a:ext cx="533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B050"/>
                </a:solidFill>
                <a:latin typeface="Arial" charset="0"/>
              </a:rPr>
              <a:t>10</a:t>
            </a:r>
          </a:p>
        </p:txBody>
      </p:sp>
      <p:sp>
        <p:nvSpPr>
          <p:cNvPr id="16414" name="Text Box 286"/>
          <p:cNvSpPr txBox="1">
            <a:spLocks noChangeAspect="1" noChangeArrowheads="1"/>
          </p:cNvSpPr>
          <p:nvPr/>
        </p:nvSpPr>
        <p:spPr bwMode="auto">
          <a:xfrm>
            <a:off x="1282700" y="1824038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00FF"/>
                </a:solidFill>
                <a:latin typeface="Arial" charset="0"/>
              </a:rPr>
              <a:t>01</a:t>
            </a:r>
          </a:p>
        </p:txBody>
      </p:sp>
      <p:grpSp>
        <p:nvGrpSpPr>
          <p:cNvPr id="16415" name="101 Grupo"/>
          <p:cNvGrpSpPr>
            <a:grpSpLocks/>
          </p:cNvGrpSpPr>
          <p:nvPr/>
        </p:nvGrpSpPr>
        <p:grpSpPr bwMode="auto">
          <a:xfrm>
            <a:off x="2941638" y="1879600"/>
            <a:ext cx="946150" cy="461963"/>
            <a:chOff x="2035936" y="2612263"/>
            <a:chExt cx="946489" cy="461665"/>
          </a:xfrm>
        </p:grpSpPr>
        <p:sp>
          <p:nvSpPr>
            <p:cNvPr id="16490" name="Text Box 265"/>
            <p:cNvSpPr txBox="1">
              <a:spLocks noChangeAspect="1" noChangeArrowheads="1"/>
            </p:cNvSpPr>
            <p:nvPr/>
          </p:nvSpPr>
          <p:spPr bwMode="auto">
            <a:xfrm>
              <a:off x="2417275" y="2612263"/>
              <a:ext cx="5651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>
                  <a:solidFill>
                    <a:srgbClr val="00B050"/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16491" name="Text Box 299"/>
            <p:cNvSpPr txBox="1">
              <a:spLocks noChangeAspect="1" noChangeArrowheads="1"/>
            </p:cNvSpPr>
            <p:nvPr/>
          </p:nvSpPr>
          <p:spPr bwMode="auto">
            <a:xfrm>
              <a:off x="2035936" y="2612263"/>
              <a:ext cx="71596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>
                  <a:solidFill>
                    <a:srgbClr val="00B050"/>
                  </a:solidFill>
                  <a:latin typeface="Arial" charset="0"/>
                </a:rPr>
                <a:t>01, </a:t>
              </a:r>
            </a:p>
          </p:txBody>
        </p:sp>
      </p:grpSp>
      <p:sp>
        <p:nvSpPr>
          <p:cNvPr id="16416" name="Text Box 300"/>
          <p:cNvSpPr txBox="1">
            <a:spLocks noChangeAspect="1" noChangeArrowheads="1"/>
          </p:cNvSpPr>
          <p:nvPr/>
        </p:nvSpPr>
        <p:spPr bwMode="auto">
          <a:xfrm>
            <a:off x="2789238" y="2320925"/>
            <a:ext cx="5540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800" b="1">
                <a:solidFill>
                  <a:srgbClr val="FF00FF"/>
                </a:solidFill>
                <a:latin typeface="Arial" charset="0"/>
              </a:rPr>
              <a:t>1-2</a:t>
            </a:r>
          </a:p>
        </p:txBody>
      </p:sp>
      <p:sp>
        <p:nvSpPr>
          <p:cNvPr id="16417" name="Text Box 302"/>
          <p:cNvSpPr txBox="1">
            <a:spLocks noChangeAspect="1" noChangeArrowheads="1"/>
          </p:cNvSpPr>
          <p:nvPr/>
        </p:nvSpPr>
        <p:spPr bwMode="auto">
          <a:xfrm>
            <a:off x="1068388" y="2239963"/>
            <a:ext cx="5540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800" b="1">
                <a:solidFill>
                  <a:srgbClr val="FF00FF"/>
                </a:solidFill>
                <a:latin typeface="Arial" charset="0"/>
              </a:rPr>
              <a:t>1-1</a:t>
            </a:r>
          </a:p>
        </p:txBody>
      </p:sp>
      <p:sp>
        <p:nvSpPr>
          <p:cNvPr id="16418" name="Line 304"/>
          <p:cNvSpPr>
            <a:spLocks noChangeShapeType="1"/>
          </p:cNvSpPr>
          <p:nvPr/>
        </p:nvSpPr>
        <p:spPr bwMode="auto">
          <a:xfrm>
            <a:off x="576263" y="736600"/>
            <a:ext cx="282575" cy="1588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6419" name="Line 307"/>
          <p:cNvSpPr>
            <a:spLocks noChangeShapeType="1"/>
          </p:cNvSpPr>
          <p:nvPr/>
        </p:nvSpPr>
        <p:spPr bwMode="auto">
          <a:xfrm>
            <a:off x="584200" y="2292350"/>
            <a:ext cx="252413" cy="0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6420" name="Text Box 332"/>
          <p:cNvSpPr txBox="1">
            <a:spLocks noChangeAspect="1" noChangeArrowheads="1"/>
          </p:cNvSpPr>
          <p:nvPr/>
        </p:nvSpPr>
        <p:spPr bwMode="auto">
          <a:xfrm>
            <a:off x="2286000" y="1962150"/>
            <a:ext cx="4651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S4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11</a:t>
            </a:r>
          </a:p>
        </p:txBody>
      </p:sp>
      <p:sp>
        <p:nvSpPr>
          <p:cNvPr id="16421" name="Line 333"/>
          <p:cNvSpPr>
            <a:spLocks noChangeShapeType="1"/>
          </p:cNvSpPr>
          <p:nvPr/>
        </p:nvSpPr>
        <p:spPr bwMode="auto">
          <a:xfrm>
            <a:off x="2378075" y="2303463"/>
            <a:ext cx="282575" cy="0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6422" name="Text Box 334"/>
          <p:cNvSpPr txBox="1">
            <a:spLocks noChangeAspect="1" noChangeArrowheads="1"/>
          </p:cNvSpPr>
          <p:nvPr/>
        </p:nvSpPr>
        <p:spPr bwMode="auto">
          <a:xfrm>
            <a:off x="4043363" y="3579813"/>
            <a:ext cx="4651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S6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11</a:t>
            </a:r>
          </a:p>
        </p:txBody>
      </p:sp>
      <p:sp>
        <p:nvSpPr>
          <p:cNvPr id="16423" name="Line 335"/>
          <p:cNvSpPr>
            <a:spLocks noChangeShapeType="1"/>
          </p:cNvSpPr>
          <p:nvPr/>
        </p:nvSpPr>
        <p:spPr bwMode="auto">
          <a:xfrm>
            <a:off x="4135438" y="3921125"/>
            <a:ext cx="282575" cy="0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6424" name="Text Box 166"/>
          <p:cNvSpPr txBox="1">
            <a:spLocks noChangeAspect="1" noChangeArrowheads="1"/>
          </p:cNvSpPr>
          <p:nvPr/>
        </p:nvSpPr>
        <p:spPr bwMode="auto">
          <a:xfrm>
            <a:off x="2036763" y="1306513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6600"/>
                </a:solidFill>
                <a:latin typeface="Arial" charset="0"/>
              </a:rPr>
              <a:t>10</a:t>
            </a:r>
          </a:p>
        </p:txBody>
      </p:sp>
      <p:sp>
        <p:nvSpPr>
          <p:cNvPr id="16425" name="Line 161"/>
          <p:cNvSpPr>
            <a:spLocks noChangeAspect="1" noChangeShapeType="1"/>
          </p:cNvSpPr>
          <p:nvPr/>
        </p:nvSpPr>
        <p:spPr bwMode="auto">
          <a:xfrm>
            <a:off x="2508250" y="1120775"/>
            <a:ext cx="0" cy="792163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6426" name="Line 275"/>
          <p:cNvSpPr>
            <a:spLocks noChangeShapeType="1"/>
          </p:cNvSpPr>
          <p:nvPr/>
        </p:nvSpPr>
        <p:spPr bwMode="auto">
          <a:xfrm>
            <a:off x="2795588" y="1006475"/>
            <a:ext cx="1471612" cy="10255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6427" name="Oval 243"/>
          <p:cNvSpPr>
            <a:spLocks noChangeAspect="1" noChangeArrowheads="1"/>
          </p:cNvSpPr>
          <p:nvPr/>
        </p:nvSpPr>
        <p:spPr bwMode="auto">
          <a:xfrm>
            <a:off x="361950" y="3490913"/>
            <a:ext cx="787400" cy="785812"/>
          </a:xfrm>
          <a:prstGeom prst="ellipse">
            <a:avLst/>
          </a:prstGeom>
          <a:solidFill>
            <a:srgbClr val="FFFFCC">
              <a:alpha val="50195"/>
            </a:srgbClr>
          </a:solidFill>
          <a:ln w="2222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6428" name="Text Box 245"/>
          <p:cNvSpPr txBox="1">
            <a:spLocks noChangeAspect="1" noChangeArrowheads="1"/>
          </p:cNvSpPr>
          <p:nvPr/>
        </p:nvSpPr>
        <p:spPr bwMode="auto">
          <a:xfrm>
            <a:off x="527050" y="3540125"/>
            <a:ext cx="4651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S5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11</a:t>
            </a:r>
          </a:p>
        </p:txBody>
      </p:sp>
      <p:sp>
        <p:nvSpPr>
          <p:cNvPr id="16429" name="Text Box 302"/>
          <p:cNvSpPr txBox="1">
            <a:spLocks noChangeAspect="1" noChangeArrowheads="1"/>
          </p:cNvSpPr>
          <p:nvPr/>
        </p:nvSpPr>
        <p:spPr bwMode="auto">
          <a:xfrm>
            <a:off x="1082675" y="3852863"/>
            <a:ext cx="5540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800" b="1">
                <a:solidFill>
                  <a:srgbClr val="FF00FF"/>
                </a:solidFill>
                <a:latin typeface="Arial" charset="0"/>
              </a:rPr>
              <a:t>2-2</a:t>
            </a:r>
          </a:p>
        </p:txBody>
      </p:sp>
      <p:sp>
        <p:nvSpPr>
          <p:cNvPr id="16430" name="Line 307"/>
          <p:cNvSpPr>
            <a:spLocks noChangeShapeType="1"/>
          </p:cNvSpPr>
          <p:nvPr/>
        </p:nvSpPr>
        <p:spPr bwMode="auto">
          <a:xfrm>
            <a:off x="598488" y="3892550"/>
            <a:ext cx="252412" cy="0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6431" name="Oval 263"/>
          <p:cNvSpPr>
            <a:spLocks noChangeAspect="1" noChangeArrowheads="1"/>
          </p:cNvSpPr>
          <p:nvPr/>
        </p:nvSpPr>
        <p:spPr bwMode="auto">
          <a:xfrm>
            <a:off x="365125" y="5062538"/>
            <a:ext cx="785813" cy="785812"/>
          </a:xfrm>
          <a:prstGeom prst="ellipse">
            <a:avLst/>
          </a:prstGeom>
          <a:solidFill>
            <a:srgbClr val="FFFFCC">
              <a:alpha val="50195"/>
            </a:srgbClr>
          </a:solidFill>
          <a:ln w="2222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6432" name="Text Box 282"/>
          <p:cNvSpPr txBox="1">
            <a:spLocks noChangeAspect="1" noChangeArrowheads="1"/>
          </p:cNvSpPr>
          <p:nvPr/>
        </p:nvSpPr>
        <p:spPr bwMode="auto">
          <a:xfrm>
            <a:off x="271463" y="4410075"/>
            <a:ext cx="533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6600"/>
                </a:solidFill>
                <a:latin typeface="Arial" charset="0"/>
              </a:rPr>
              <a:t>10</a:t>
            </a:r>
          </a:p>
        </p:txBody>
      </p:sp>
      <p:sp>
        <p:nvSpPr>
          <p:cNvPr id="16433" name="Text Box 300"/>
          <p:cNvSpPr txBox="1">
            <a:spLocks noChangeAspect="1" noChangeArrowheads="1"/>
          </p:cNvSpPr>
          <p:nvPr/>
        </p:nvSpPr>
        <p:spPr bwMode="auto">
          <a:xfrm>
            <a:off x="1069975" y="5451475"/>
            <a:ext cx="554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800" b="1">
                <a:solidFill>
                  <a:srgbClr val="FF00FF"/>
                </a:solidFill>
                <a:latin typeface="Arial" charset="0"/>
              </a:rPr>
              <a:t>3-3</a:t>
            </a:r>
          </a:p>
        </p:txBody>
      </p:sp>
      <p:sp>
        <p:nvSpPr>
          <p:cNvPr id="16434" name="Line 161"/>
          <p:cNvSpPr>
            <a:spLocks noChangeAspect="1" noChangeShapeType="1"/>
          </p:cNvSpPr>
          <p:nvPr/>
        </p:nvSpPr>
        <p:spPr bwMode="auto">
          <a:xfrm>
            <a:off x="755650" y="2693988"/>
            <a:ext cx="0" cy="792162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6435" name="Text Box 257"/>
          <p:cNvSpPr txBox="1">
            <a:spLocks noChangeAspect="1" noChangeArrowheads="1"/>
          </p:cNvSpPr>
          <p:nvPr/>
        </p:nvSpPr>
        <p:spPr bwMode="auto">
          <a:xfrm>
            <a:off x="901700" y="278765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FF0000"/>
                </a:solidFill>
                <a:latin typeface="Arial" charset="0"/>
              </a:rPr>
              <a:t>11</a:t>
            </a:r>
          </a:p>
        </p:txBody>
      </p:sp>
      <p:sp>
        <p:nvSpPr>
          <p:cNvPr id="16436" name="Line 161"/>
          <p:cNvSpPr>
            <a:spLocks noChangeAspect="1" noChangeShapeType="1"/>
          </p:cNvSpPr>
          <p:nvPr/>
        </p:nvSpPr>
        <p:spPr bwMode="auto">
          <a:xfrm>
            <a:off x="755650" y="4270375"/>
            <a:ext cx="0" cy="792163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6437" name="Text Box 332"/>
          <p:cNvSpPr txBox="1">
            <a:spLocks noChangeAspect="1" noChangeArrowheads="1"/>
          </p:cNvSpPr>
          <p:nvPr/>
        </p:nvSpPr>
        <p:spPr bwMode="auto">
          <a:xfrm>
            <a:off x="457200" y="5151438"/>
            <a:ext cx="6016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 S8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 11</a:t>
            </a:r>
          </a:p>
        </p:txBody>
      </p:sp>
      <p:sp>
        <p:nvSpPr>
          <p:cNvPr id="16438" name="Line 333"/>
          <p:cNvSpPr>
            <a:spLocks noChangeShapeType="1"/>
          </p:cNvSpPr>
          <p:nvPr/>
        </p:nvSpPr>
        <p:spPr bwMode="auto">
          <a:xfrm>
            <a:off x="571500" y="5492750"/>
            <a:ext cx="358775" cy="0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6439" name="Line 275"/>
          <p:cNvSpPr>
            <a:spLocks noChangeShapeType="1"/>
          </p:cNvSpPr>
          <p:nvPr/>
        </p:nvSpPr>
        <p:spPr bwMode="auto">
          <a:xfrm>
            <a:off x="1031875" y="2551113"/>
            <a:ext cx="1452563" cy="13017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6440" name="Text Box 302"/>
          <p:cNvSpPr txBox="1">
            <a:spLocks noChangeAspect="1" noChangeArrowheads="1"/>
          </p:cNvSpPr>
          <p:nvPr/>
        </p:nvSpPr>
        <p:spPr bwMode="auto">
          <a:xfrm>
            <a:off x="1082675" y="665163"/>
            <a:ext cx="5540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800" b="1">
                <a:solidFill>
                  <a:srgbClr val="FF00FF"/>
                </a:solidFill>
                <a:latin typeface="Arial" charset="0"/>
              </a:rPr>
              <a:t>0-0</a:t>
            </a:r>
          </a:p>
        </p:txBody>
      </p:sp>
      <p:sp>
        <p:nvSpPr>
          <p:cNvPr id="16441" name="Oval 243"/>
          <p:cNvSpPr>
            <a:spLocks noChangeAspect="1" noChangeArrowheads="1"/>
          </p:cNvSpPr>
          <p:nvPr/>
        </p:nvSpPr>
        <p:spPr bwMode="auto">
          <a:xfrm>
            <a:off x="8389938" y="3073400"/>
            <a:ext cx="420687" cy="419100"/>
          </a:xfrm>
          <a:prstGeom prst="ellipse">
            <a:avLst/>
          </a:prstGeom>
          <a:solidFill>
            <a:srgbClr val="CCCC00">
              <a:alpha val="50195"/>
            </a:srgbClr>
          </a:solidFill>
          <a:ln w="2222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9900FF"/>
                </a:solidFill>
                <a:latin typeface="Arial" charset="0"/>
              </a:rPr>
              <a:t>3</a:t>
            </a:r>
          </a:p>
        </p:txBody>
      </p:sp>
      <p:sp>
        <p:nvSpPr>
          <p:cNvPr id="16442" name="Text Box 282"/>
          <p:cNvSpPr txBox="1">
            <a:spLocks noChangeAspect="1" noChangeArrowheads="1"/>
          </p:cNvSpPr>
          <p:nvPr/>
        </p:nvSpPr>
        <p:spPr bwMode="auto">
          <a:xfrm flipH="1">
            <a:off x="512763" y="5891213"/>
            <a:ext cx="6492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6600"/>
                </a:solidFill>
                <a:latin typeface="Arial" charset="0"/>
              </a:rPr>
              <a:t>10,</a:t>
            </a:r>
          </a:p>
        </p:txBody>
      </p:sp>
      <p:sp>
        <p:nvSpPr>
          <p:cNvPr id="57" name="Oval 108"/>
          <p:cNvSpPr>
            <a:spLocks noChangeAspect="1" noChangeArrowheads="1"/>
          </p:cNvSpPr>
          <p:nvPr/>
        </p:nvSpPr>
        <p:spPr bwMode="auto">
          <a:xfrm>
            <a:off x="3888550" y="329438"/>
            <a:ext cx="787400" cy="785813"/>
          </a:xfrm>
          <a:prstGeom prst="ellipse">
            <a:avLst/>
          </a:prstGeom>
          <a:solidFill>
            <a:srgbClr val="92D050"/>
          </a:solidFill>
          <a:ln w="22225">
            <a:solidFill>
              <a:srgbClr val="2D872D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6446" name="Text Box 232"/>
          <p:cNvSpPr txBox="1">
            <a:spLocks noChangeAspect="1" noChangeArrowheads="1"/>
          </p:cNvSpPr>
          <p:nvPr/>
        </p:nvSpPr>
        <p:spPr bwMode="auto">
          <a:xfrm>
            <a:off x="4054475" y="387350"/>
            <a:ext cx="469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S2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11</a:t>
            </a:r>
          </a:p>
        </p:txBody>
      </p:sp>
      <p:sp>
        <p:nvSpPr>
          <p:cNvPr id="16447" name="Line 233"/>
          <p:cNvSpPr>
            <a:spLocks noChangeShapeType="1"/>
          </p:cNvSpPr>
          <p:nvPr/>
        </p:nvSpPr>
        <p:spPr bwMode="auto">
          <a:xfrm>
            <a:off x="4117975" y="720725"/>
            <a:ext cx="282575" cy="1588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grpSp>
        <p:nvGrpSpPr>
          <p:cNvPr id="16448" name="59 Grupo"/>
          <p:cNvGrpSpPr>
            <a:grpSpLocks/>
          </p:cNvGrpSpPr>
          <p:nvPr/>
        </p:nvGrpSpPr>
        <p:grpSpPr bwMode="auto">
          <a:xfrm>
            <a:off x="3117850" y="3852863"/>
            <a:ext cx="925513" cy="577850"/>
            <a:chOff x="8080459" y="380238"/>
            <a:chExt cx="926462" cy="577850"/>
          </a:xfrm>
        </p:grpSpPr>
        <p:sp>
          <p:nvSpPr>
            <p:cNvPr id="16486" name="Text Box 300"/>
            <p:cNvSpPr txBox="1">
              <a:spLocks noChangeAspect="1" noChangeArrowheads="1"/>
            </p:cNvSpPr>
            <p:nvPr/>
          </p:nvSpPr>
          <p:spPr bwMode="auto">
            <a:xfrm>
              <a:off x="8452883" y="481044"/>
              <a:ext cx="5540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1800" b="1">
                  <a:solidFill>
                    <a:srgbClr val="FF00FF"/>
                  </a:solidFill>
                  <a:latin typeface="Arial" charset="0"/>
                </a:rPr>
                <a:t>2-3</a:t>
              </a:r>
            </a:p>
          </p:txBody>
        </p:sp>
        <p:grpSp>
          <p:nvGrpSpPr>
            <p:cNvPr id="16487" name="242 Grupo"/>
            <p:cNvGrpSpPr>
              <a:grpSpLocks/>
            </p:cNvGrpSpPr>
            <p:nvPr/>
          </p:nvGrpSpPr>
          <p:grpSpPr bwMode="auto">
            <a:xfrm>
              <a:off x="8080459" y="380238"/>
              <a:ext cx="619463" cy="577850"/>
              <a:chOff x="4599412" y="2031238"/>
              <a:chExt cx="619463" cy="577850"/>
            </a:xfrm>
          </p:grpSpPr>
          <p:sp>
            <p:nvSpPr>
              <p:cNvPr id="16488" name="Text Box 301"/>
              <p:cNvSpPr txBox="1">
                <a:spLocks noChangeAspect="1" noChangeArrowheads="1"/>
              </p:cNvSpPr>
              <p:nvPr/>
            </p:nvSpPr>
            <p:spPr bwMode="auto">
              <a:xfrm>
                <a:off x="4601337" y="2242376"/>
                <a:ext cx="617538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s-ES" sz="1800" b="1">
                    <a:solidFill>
                      <a:srgbClr val="FF00FF"/>
                    </a:solidFill>
                    <a:latin typeface="Arial" charset="0"/>
                  </a:rPr>
                  <a:t>1-3</a:t>
                </a:r>
              </a:p>
            </p:txBody>
          </p:sp>
          <p:sp>
            <p:nvSpPr>
              <p:cNvPr id="16489" name="Text Box 276"/>
              <p:cNvSpPr txBox="1">
                <a:spLocks noChangeAspect="1" noChangeArrowheads="1"/>
              </p:cNvSpPr>
              <p:nvPr/>
            </p:nvSpPr>
            <p:spPr bwMode="auto">
              <a:xfrm>
                <a:off x="4599412" y="2031238"/>
                <a:ext cx="554037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s-ES" sz="1800" b="1">
                    <a:solidFill>
                      <a:srgbClr val="FF00FF"/>
                    </a:solidFill>
                    <a:latin typeface="Arial" charset="0"/>
                  </a:rPr>
                  <a:t>0-3</a:t>
                </a:r>
              </a:p>
            </p:txBody>
          </p:sp>
        </p:grpSp>
      </p:grpSp>
      <p:sp>
        <p:nvSpPr>
          <p:cNvPr id="16449" name="Line 123"/>
          <p:cNvSpPr>
            <a:spLocks noChangeAspect="1" noChangeShapeType="1"/>
          </p:cNvSpPr>
          <p:nvPr/>
        </p:nvSpPr>
        <p:spPr bwMode="auto">
          <a:xfrm flipV="1">
            <a:off x="4695825" y="3895725"/>
            <a:ext cx="1422400" cy="4763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6450" name="Text Box 257"/>
          <p:cNvSpPr txBox="1">
            <a:spLocks noChangeAspect="1" noChangeArrowheads="1"/>
          </p:cNvSpPr>
          <p:nvPr/>
        </p:nvSpPr>
        <p:spPr bwMode="auto">
          <a:xfrm>
            <a:off x="3124200" y="2468563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FF0000"/>
                </a:solidFill>
                <a:latin typeface="Arial" charset="0"/>
              </a:rPr>
              <a:t>11</a:t>
            </a:r>
          </a:p>
        </p:txBody>
      </p:sp>
      <p:grpSp>
        <p:nvGrpSpPr>
          <p:cNvPr id="16451" name="66 Grupo"/>
          <p:cNvGrpSpPr>
            <a:grpSpLocks/>
          </p:cNvGrpSpPr>
          <p:nvPr/>
        </p:nvGrpSpPr>
        <p:grpSpPr bwMode="auto">
          <a:xfrm>
            <a:off x="4635500" y="3521075"/>
            <a:ext cx="1033463" cy="458788"/>
            <a:chOff x="4634730" y="1916391"/>
            <a:chExt cx="1034994" cy="460037"/>
          </a:xfrm>
        </p:grpSpPr>
        <p:sp>
          <p:nvSpPr>
            <p:cNvPr id="16484" name="Text Box 299"/>
            <p:cNvSpPr txBox="1">
              <a:spLocks noChangeAspect="1" noChangeArrowheads="1"/>
            </p:cNvSpPr>
            <p:nvPr/>
          </p:nvSpPr>
          <p:spPr bwMode="auto">
            <a:xfrm>
              <a:off x="4634730" y="1916391"/>
              <a:ext cx="5556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>
                  <a:solidFill>
                    <a:srgbClr val="FFC000"/>
                  </a:solidFill>
                  <a:latin typeface="Arial" charset="0"/>
                </a:rPr>
                <a:t>01</a:t>
              </a:r>
            </a:p>
          </p:txBody>
        </p:sp>
        <p:sp>
          <p:nvSpPr>
            <p:cNvPr id="16485" name="Text Box 265"/>
            <p:cNvSpPr txBox="1">
              <a:spLocks noChangeAspect="1" noChangeArrowheads="1"/>
            </p:cNvSpPr>
            <p:nvPr/>
          </p:nvSpPr>
          <p:spPr bwMode="auto">
            <a:xfrm>
              <a:off x="4941609" y="1919228"/>
              <a:ext cx="72811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>
                  <a:solidFill>
                    <a:srgbClr val="FFC000"/>
                  </a:solidFill>
                  <a:latin typeface="Arial" charset="0"/>
                </a:rPr>
                <a:t>, 10</a:t>
              </a:r>
            </a:p>
          </p:txBody>
        </p:sp>
      </p:grpSp>
      <p:sp>
        <p:nvSpPr>
          <p:cNvPr id="16452" name="Text Box 257"/>
          <p:cNvSpPr txBox="1">
            <a:spLocks noChangeAspect="1" noChangeArrowheads="1"/>
          </p:cNvSpPr>
          <p:nvPr/>
        </p:nvSpPr>
        <p:spPr bwMode="auto">
          <a:xfrm>
            <a:off x="5013325" y="566738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FF0000"/>
                </a:solidFill>
                <a:latin typeface="Arial" charset="0"/>
              </a:rPr>
              <a:t>11</a:t>
            </a:r>
          </a:p>
        </p:txBody>
      </p:sp>
      <p:sp>
        <p:nvSpPr>
          <p:cNvPr id="16453" name="Line 270"/>
          <p:cNvSpPr>
            <a:spLocks noChangeAspect="1" noChangeShapeType="1"/>
          </p:cNvSpPr>
          <p:nvPr/>
        </p:nvSpPr>
        <p:spPr bwMode="auto">
          <a:xfrm>
            <a:off x="1162050" y="3890963"/>
            <a:ext cx="2725738" cy="635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6454" name="Text Box 286"/>
          <p:cNvSpPr txBox="1">
            <a:spLocks noChangeAspect="1" noChangeArrowheads="1"/>
          </p:cNvSpPr>
          <p:nvPr/>
        </p:nvSpPr>
        <p:spPr bwMode="auto">
          <a:xfrm>
            <a:off x="1322388" y="3438525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00FF"/>
                </a:solidFill>
                <a:latin typeface="Arial" charset="0"/>
              </a:rPr>
              <a:t>01</a:t>
            </a:r>
          </a:p>
        </p:txBody>
      </p:sp>
      <p:sp>
        <p:nvSpPr>
          <p:cNvPr id="16455" name="Text Box 286"/>
          <p:cNvSpPr txBox="1">
            <a:spLocks noChangeAspect="1" noChangeArrowheads="1"/>
          </p:cNvSpPr>
          <p:nvPr/>
        </p:nvSpPr>
        <p:spPr bwMode="auto">
          <a:xfrm>
            <a:off x="1103313" y="5057775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00FF"/>
                </a:solidFill>
                <a:latin typeface="Arial" charset="0"/>
              </a:rPr>
              <a:t>01</a:t>
            </a:r>
          </a:p>
        </p:txBody>
      </p:sp>
      <p:grpSp>
        <p:nvGrpSpPr>
          <p:cNvPr id="16456" name="73 Grupo"/>
          <p:cNvGrpSpPr>
            <a:grpSpLocks/>
          </p:cNvGrpSpPr>
          <p:nvPr/>
        </p:nvGrpSpPr>
        <p:grpSpPr bwMode="auto">
          <a:xfrm>
            <a:off x="4933950" y="3897313"/>
            <a:ext cx="1006475" cy="581025"/>
            <a:chOff x="7894184" y="1000640"/>
            <a:chExt cx="1006480" cy="580050"/>
          </a:xfrm>
        </p:grpSpPr>
        <p:sp>
          <p:nvSpPr>
            <p:cNvPr id="16480" name="Text Box 276"/>
            <p:cNvSpPr txBox="1">
              <a:spLocks noChangeAspect="1" noChangeArrowheads="1"/>
            </p:cNvSpPr>
            <p:nvPr/>
          </p:nvSpPr>
          <p:spPr bwMode="auto">
            <a:xfrm>
              <a:off x="7894184" y="1020703"/>
              <a:ext cx="55403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1800" b="1">
                  <a:solidFill>
                    <a:srgbClr val="FF00FF"/>
                  </a:solidFill>
                  <a:latin typeface="Arial" charset="0"/>
                </a:rPr>
                <a:t>0-4</a:t>
              </a:r>
            </a:p>
          </p:txBody>
        </p:sp>
        <p:sp>
          <p:nvSpPr>
            <p:cNvPr id="16481" name="Text Box 301"/>
            <p:cNvSpPr txBox="1">
              <a:spLocks noChangeAspect="1" noChangeArrowheads="1"/>
            </p:cNvSpPr>
            <p:nvPr/>
          </p:nvSpPr>
          <p:spPr bwMode="auto">
            <a:xfrm>
              <a:off x="7900469" y="1213922"/>
              <a:ext cx="61753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1800" b="1">
                  <a:solidFill>
                    <a:srgbClr val="FF00FF"/>
                  </a:solidFill>
                  <a:latin typeface="Arial" charset="0"/>
                </a:rPr>
                <a:t>1-4</a:t>
              </a:r>
            </a:p>
          </p:txBody>
        </p:sp>
        <p:sp>
          <p:nvSpPr>
            <p:cNvPr id="16482" name="Text Box 301"/>
            <p:cNvSpPr txBox="1">
              <a:spLocks noChangeAspect="1" noChangeArrowheads="1"/>
            </p:cNvSpPr>
            <p:nvPr/>
          </p:nvSpPr>
          <p:spPr bwMode="auto">
            <a:xfrm>
              <a:off x="8283127" y="1000640"/>
              <a:ext cx="617537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1800" b="1">
                  <a:solidFill>
                    <a:srgbClr val="FF00FF"/>
                  </a:solidFill>
                  <a:latin typeface="Arial" charset="0"/>
                </a:rPr>
                <a:t>2-4</a:t>
              </a:r>
            </a:p>
          </p:txBody>
        </p:sp>
        <p:sp>
          <p:nvSpPr>
            <p:cNvPr id="16483" name="Text Box 300"/>
            <p:cNvSpPr txBox="1">
              <a:spLocks noChangeAspect="1" noChangeArrowheads="1"/>
            </p:cNvSpPr>
            <p:nvPr/>
          </p:nvSpPr>
          <p:spPr bwMode="auto">
            <a:xfrm>
              <a:off x="8297694" y="1213977"/>
              <a:ext cx="5540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1800" b="1">
                  <a:solidFill>
                    <a:srgbClr val="FF00FF"/>
                  </a:solidFill>
                  <a:latin typeface="Arial" charset="0"/>
                </a:rPr>
                <a:t>3-4</a:t>
              </a:r>
            </a:p>
          </p:txBody>
        </p:sp>
      </p:grpSp>
      <p:sp>
        <p:nvSpPr>
          <p:cNvPr id="16457" name="Oval 204"/>
          <p:cNvSpPr>
            <a:spLocks noChangeAspect="1" noChangeArrowheads="1"/>
          </p:cNvSpPr>
          <p:nvPr/>
        </p:nvSpPr>
        <p:spPr bwMode="auto">
          <a:xfrm>
            <a:off x="7512050" y="5108575"/>
            <a:ext cx="785813" cy="785813"/>
          </a:xfrm>
          <a:prstGeom prst="ellipse">
            <a:avLst/>
          </a:prstGeom>
          <a:solidFill>
            <a:srgbClr val="FFFF00">
              <a:alpha val="50195"/>
            </a:srgbClr>
          </a:solidFill>
          <a:ln w="222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6458" name="Text Box 332"/>
          <p:cNvSpPr txBox="1">
            <a:spLocks noChangeAspect="1" noChangeArrowheads="1"/>
          </p:cNvSpPr>
          <p:nvPr/>
        </p:nvSpPr>
        <p:spPr bwMode="auto">
          <a:xfrm>
            <a:off x="7597775" y="5168900"/>
            <a:ext cx="7921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Stop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 00</a:t>
            </a:r>
          </a:p>
        </p:txBody>
      </p:sp>
      <p:sp>
        <p:nvSpPr>
          <p:cNvPr id="16459" name="Line 333"/>
          <p:cNvSpPr>
            <a:spLocks noChangeShapeType="1"/>
          </p:cNvSpPr>
          <p:nvPr/>
        </p:nvSpPr>
        <p:spPr bwMode="auto">
          <a:xfrm>
            <a:off x="7723188" y="5510213"/>
            <a:ext cx="360362" cy="0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grpSp>
        <p:nvGrpSpPr>
          <p:cNvPr id="16460" name="81 Grupo"/>
          <p:cNvGrpSpPr>
            <a:grpSpLocks/>
          </p:cNvGrpSpPr>
          <p:nvPr/>
        </p:nvGrpSpPr>
        <p:grpSpPr bwMode="auto">
          <a:xfrm>
            <a:off x="6475413" y="3808413"/>
            <a:ext cx="965200" cy="915987"/>
            <a:chOff x="5673265" y="3962861"/>
            <a:chExt cx="964005" cy="916380"/>
          </a:xfrm>
        </p:grpSpPr>
        <p:sp>
          <p:nvSpPr>
            <p:cNvPr id="16477" name="Text Box 286"/>
            <p:cNvSpPr txBox="1">
              <a:spLocks noChangeAspect="1" noChangeArrowheads="1"/>
            </p:cNvSpPr>
            <p:nvPr/>
          </p:nvSpPr>
          <p:spPr bwMode="auto">
            <a:xfrm>
              <a:off x="5673265" y="3962861"/>
              <a:ext cx="609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>
                  <a:solidFill>
                    <a:srgbClr val="9933FF"/>
                  </a:solidFill>
                  <a:latin typeface="Arial" charset="0"/>
                </a:rPr>
                <a:t>01</a:t>
              </a:r>
            </a:p>
          </p:txBody>
        </p:sp>
        <p:sp>
          <p:nvSpPr>
            <p:cNvPr id="16478" name="Text Box 257"/>
            <p:cNvSpPr txBox="1">
              <a:spLocks noChangeAspect="1" noChangeArrowheads="1"/>
            </p:cNvSpPr>
            <p:nvPr/>
          </p:nvSpPr>
          <p:spPr bwMode="auto">
            <a:xfrm>
              <a:off x="6103870" y="4422041"/>
              <a:ext cx="533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>
                  <a:solidFill>
                    <a:srgbClr val="9933FF"/>
                  </a:solidFill>
                  <a:latin typeface="Arial" charset="0"/>
                </a:rPr>
                <a:t>11</a:t>
              </a:r>
            </a:p>
          </p:txBody>
        </p:sp>
        <p:sp>
          <p:nvSpPr>
            <p:cNvPr id="16479" name="Text Box 282"/>
            <p:cNvSpPr txBox="1">
              <a:spLocks noChangeAspect="1" noChangeArrowheads="1"/>
            </p:cNvSpPr>
            <p:nvPr/>
          </p:nvSpPr>
          <p:spPr bwMode="auto">
            <a:xfrm flipH="1">
              <a:off x="5872448" y="4202461"/>
              <a:ext cx="55278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>
                  <a:solidFill>
                    <a:srgbClr val="9933FF"/>
                  </a:solidFill>
                  <a:latin typeface="Arial" charset="0"/>
                </a:rPr>
                <a:t>10</a:t>
              </a:r>
            </a:p>
          </p:txBody>
        </p:sp>
      </p:grpSp>
      <p:cxnSp>
        <p:nvCxnSpPr>
          <p:cNvPr id="86" name="85 Conector curvado"/>
          <p:cNvCxnSpPr>
            <a:stCxn id="16431" idx="4"/>
            <a:endCxn id="16457" idx="4"/>
          </p:cNvCxnSpPr>
          <p:nvPr/>
        </p:nvCxnSpPr>
        <p:spPr>
          <a:xfrm rot="16200000" flipH="1">
            <a:off x="4309269" y="2297906"/>
            <a:ext cx="46038" cy="7146925"/>
          </a:xfrm>
          <a:prstGeom prst="curvedConnector3">
            <a:avLst>
              <a:gd name="adj1" fmla="val 589413"/>
            </a:avLst>
          </a:prstGeom>
          <a:ln w="190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62" name="Text Box 257"/>
          <p:cNvSpPr txBox="1">
            <a:spLocks noChangeAspect="1" noChangeArrowheads="1"/>
          </p:cNvSpPr>
          <p:nvPr/>
        </p:nvSpPr>
        <p:spPr bwMode="auto">
          <a:xfrm>
            <a:off x="904875" y="5891213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FF0000"/>
                </a:solidFill>
                <a:latin typeface="Arial" charset="0"/>
              </a:rPr>
              <a:t>11</a:t>
            </a:r>
          </a:p>
        </p:txBody>
      </p:sp>
      <p:sp>
        <p:nvSpPr>
          <p:cNvPr id="16463" name="Oval 206"/>
          <p:cNvSpPr>
            <a:spLocks noChangeAspect="1" noChangeArrowheads="1"/>
          </p:cNvSpPr>
          <p:nvPr/>
        </p:nvSpPr>
        <p:spPr bwMode="auto">
          <a:xfrm>
            <a:off x="5719763" y="3519488"/>
            <a:ext cx="785812" cy="787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/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6464" name="Text Box 334"/>
          <p:cNvSpPr txBox="1">
            <a:spLocks noChangeAspect="1" noChangeArrowheads="1"/>
          </p:cNvSpPr>
          <p:nvPr/>
        </p:nvSpPr>
        <p:spPr bwMode="auto">
          <a:xfrm>
            <a:off x="5875338" y="3575050"/>
            <a:ext cx="4651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S7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11</a:t>
            </a:r>
          </a:p>
        </p:txBody>
      </p:sp>
      <p:sp>
        <p:nvSpPr>
          <p:cNvPr id="16465" name="Line 335"/>
          <p:cNvSpPr>
            <a:spLocks noChangeShapeType="1"/>
          </p:cNvSpPr>
          <p:nvPr/>
        </p:nvSpPr>
        <p:spPr bwMode="auto">
          <a:xfrm>
            <a:off x="5967413" y="3916363"/>
            <a:ext cx="282575" cy="0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6466" name="Line 275"/>
          <p:cNvSpPr>
            <a:spLocks noChangeShapeType="1"/>
          </p:cNvSpPr>
          <p:nvPr/>
        </p:nvSpPr>
        <p:spPr bwMode="auto">
          <a:xfrm>
            <a:off x="6486525" y="4102100"/>
            <a:ext cx="1111250" cy="1089025"/>
          </a:xfrm>
          <a:prstGeom prst="line">
            <a:avLst/>
          </a:prstGeom>
          <a:noFill/>
          <a:ln w="28575">
            <a:solidFill>
              <a:srgbClr val="9933FF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cxnSp>
        <p:nvCxnSpPr>
          <p:cNvPr id="92" name="160 Conector curvado"/>
          <p:cNvCxnSpPr>
            <a:stCxn id="13" idx="4"/>
            <a:endCxn id="79" idx="2"/>
          </p:cNvCxnSpPr>
          <p:nvPr/>
        </p:nvCxnSpPr>
        <p:spPr>
          <a:xfrm rot="16200000" flipH="1">
            <a:off x="5294312" y="3282951"/>
            <a:ext cx="1204913" cy="3230562"/>
          </a:xfrm>
          <a:prstGeom prst="curvedConnector2">
            <a:avLst/>
          </a:prstGeom>
          <a:ln w="2857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160 Conector curvado"/>
          <p:cNvCxnSpPr>
            <a:stCxn id="16431" idx="6"/>
            <a:endCxn id="16463" idx="4"/>
          </p:cNvCxnSpPr>
          <p:nvPr/>
        </p:nvCxnSpPr>
        <p:spPr>
          <a:xfrm flipV="1">
            <a:off x="1150938" y="4306888"/>
            <a:ext cx="4960937" cy="1147762"/>
          </a:xfrm>
          <a:prstGeom prst="curvedConnector2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69" name="Line 275"/>
          <p:cNvSpPr>
            <a:spLocks noChangeShapeType="1"/>
          </p:cNvSpPr>
          <p:nvPr/>
        </p:nvSpPr>
        <p:spPr bwMode="auto">
          <a:xfrm>
            <a:off x="1084263" y="4127500"/>
            <a:ext cx="1400175" cy="12477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6470" name="Text Box 257"/>
          <p:cNvSpPr txBox="1">
            <a:spLocks noChangeAspect="1" noChangeArrowheads="1"/>
          </p:cNvSpPr>
          <p:nvPr/>
        </p:nvSpPr>
        <p:spPr bwMode="auto">
          <a:xfrm>
            <a:off x="822325" y="4138613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FF0000"/>
                </a:solidFill>
                <a:latin typeface="Arial" charset="0"/>
              </a:rPr>
              <a:t>11</a:t>
            </a:r>
          </a:p>
        </p:txBody>
      </p:sp>
      <p:sp>
        <p:nvSpPr>
          <p:cNvPr id="16471" name="Text Box 126"/>
          <p:cNvSpPr txBox="1">
            <a:spLocks noChangeAspect="1" noChangeArrowheads="1"/>
          </p:cNvSpPr>
          <p:nvPr/>
        </p:nvSpPr>
        <p:spPr bwMode="auto">
          <a:xfrm>
            <a:off x="3802063" y="1033463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B050"/>
                </a:solidFill>
                <a:latin typeface="Arial" charset="0"/>
              </a:rPr>
              <a:t>01</a:t>
            </a:r>
          </a:p>
        </p:txBody>
      </p:sp>
      <p:cxnSp>
        <p:nvCxnSpPr>
          <p:cNvPr id="97" name="160 Conector curvado"/>
          <p:cNvCxnSpPr>
            <a:stCxn id="57" idx="6"/>
            <a:endCxn id="88" idx="0"/>
          </p:cNvCxnSpPr>
          <p:nvPr/>
        </p:nvCxnSpPr>
        <p:spPr>
          <a:xfrm>
            <a:off x="4675188" y="722313"/>
            <a:ext cx="1436687" cy="2797175"/>
          </a:xfrm>
          <a:prstGeom prst="curvedConnector2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73" name="Line 161"/>
          <p:cNvSpPr>
            <a:spLocks noChangeAspect="1" noChangeShapeType="1"/>
          </p:cNvSpPr>
          <p:nvPr/>
        </p:nvSpPr>
        <p:spPr bwMode="auto">
          <a:xfrm>
            <a:off x="4267200" y="1109663"/>
            <a:ext cx="0" cy="238125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6474" name="Line 275"/>
          <p:cNvSpPr>
            <a:spLocks noChangeShapeType="1"/>
          </p:cNvSpPr>
          <p:nvPr/>
        </p:nvSpPr>
        <p:spPr bwMode="auto">
          <a:xfrm>
            <a:off x="2901950" y="2281238"/>
            <a:ext cx="2987675" cy="13128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6475" name="Text Box 257"/>
          <p:cNvSpPr txBox="1">
            <a:spLocks noChangeAspect="1" noChangeArrowheads="1"/>
          </p:cNvSpPr>
          <p:nvPr/>
        </p:nvSpPr>
        <p:spPr bwMode="auto">
          <a:xfrm>
            <a:off x="3887788" y="4219575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FF0000"/>
                </a:solidFill>
                <a:latin typeface="Arial" charset="0"/>
              </a:rPr>
              <a:t>11</a:t>
            </a:r>
          </a:p>
        </p:txBody>
      </p:sp>
      <p:sp>
        <p:nvSpPr>
          <p:cNvPr id="16476" name="Line 270"/>
          <p:cNvSpPr>
            <a:spLocks noChangeAspect="1" noChangeShapeType="1"/>
          </p:cNvSpPr>
          <p:nvPr/>
        </p:nvSpPr>
        <p:spPr bwMode="auto">
          <a:xfrm>
            <a:off x="2901950" y="2262188"/>
            <a:ext cx="1365250" cy="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 bwMode="auto">
          <a:xfrm>
            <a:off x="-14288" y="-14288"/>
            <a:ext cx="9158288" cy="6858001"/>
          </a:xfrm>
          <a:prstGeom prst="rect">
            <a:avLst/>
          </a:prstGeom>
          <a:solidFill>
            <a:schemeClr val="accent3"/>
          </a:solidFill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anchor="ctr" anchorCtr="1"/>
          <a:lstStyle/>
          <a:p>
            <a:pPr algn="ctr">
              <a:defRPr/>
            </a:pPr>
            <a:endParaRPr lang="es-ES" dirty="0">
              <a:solidFill>
                <a:srgbClr val="9933FF"/>
              </a:solidFill>
            </a:endParaRPr>
          </a:p>
        </p:txBody>
      </p:sp>
      <p:sp>
        <p:nvSpPr>
          <p:cNvPr id="17411" name="Oval 108"/>
          <p:cNvSpPr>
            <a:spLocks noChangeAspect="1" noChangeArrowheads="1"/>
          </p:cNvSpPr>
          <p:nvPr/>
        </p:nvSpPr>
        <p:spPr bwMode="auto">
          <a:xfrm>
            <a:off x="2114550" y="323850"/>
            <a:ext cx="787400" cy="7858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/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7412" name="Text Box 122"/>
          <p:cNvSpPr txBox="1">
            <a:spLocks noChangeAspect="1" noChangeArrowheads="1"/>
          </p:cNvSpPr>
          <p:nvPr/>
        </p:nvSpPr>
        <p:spPr bwMode="auto">
          <a:xfrm>
            <a:off x="1354138" y="258763"/>
            <a:ext cx="554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00FF"/>
                </a:solidFill>
                <a:latin typeface="Arial" charset="0"/>
              </a:rPr>
              <a:t>01</a:t>
            </a:r>
          </a:p>
        </p:txBody>
      </p:sp>
      <p:sp>
        <p:nvSpPr>
          <p:cNvPr id="17413" name="Line 121"/>
          <p:cNvSpPr>
            <a:spLocks noChangeAspect="1" noChangeShapeType="1"/>
          </p:cNvSpPr>
          <p:nvPr/>
        </p:nvSpPr>
        <p:spPr bwMode="auto">
          <a:xfrm>
            <a:off x="1139825" y="722313"/>
            <a:ext cx="973138" cy="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7414" name="Text Box 166"/>
          <p:cNvSpPr txBox="1">
            <a:spLocks noChangeAspect="1" noChangeArrowheads="1"/>
          </p:cNvSpPr>
          <p:nvPr/>
        </p:nvSpPr>
        <p:spPr bwMode="auto">
          <a:xfrm>
            <a:off x="268288" y="1308100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6600"/>
                </a:solidFill>
                <a:latin typeface="Arial" charset="0"/>
              </a:rPr>
              <a:t>10</a:t>
            </a:r>
          </a:p>
        </p:txBody>
      </p:sp>
      <p:sp>
        <p:nvSpPr>
          <p:cNvPr id="17415" name="Text Box 170"/>
          <p:cNvSpPr txBox="1">
            <a:spLocks noChangeAspect="1" noChangeArrowheads="1"/>
          </p:cNvSpPr>
          <p:nvPr/>
        </p:nvSpPr>
        <p:spPr bwMode="auto">
          <a:xfrm>
            <a:off x="261938" y="2832100"/>
            <a:ext cx="7032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6600"/>
                </a:solidFill>
                <a:latin typeface="Arial" charset="0"/>
              </a:rPr>
              <a:t>10</a:t>
            </a:r>
          </a:p>
        </p:txBody>
      </p:sp>
      <p:sp>
        <p:nvSpPr>
          <p:cNvPr id="17416" name="Line 161"/>
          <p:cNvSpPr>
            <a:spLocks noChangeAspect="1" noChangeShapeType="1"/>
          </p:cNvSpPr>
          <p:nvPr/>
        </p:nvSpPr>
        <p:spPr bwMode="auto">
          <a:xfrm>
            <a:off x="741363" y="1111250"/>
            <a:ext cx="0" cy="792163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7417" name="Oval 203"/>
          <p:cNvSpPr>
            <a:spLocks noChangeAspect="1" noChangeArrowheads="1"/>
          </p:cNvSpPr>
          <p:nvPr/>
        </p:nvSpPr>
        <p:spPr bwMode="auto">
          <a:xfrm>
            <a:off x="347663" y="327025"/>
            <a:ext cx="787400" cy="7858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lnSpc>
                <a:spcPct val="90000"/>
              </a:lnSpc>
            </a:pPr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3" name="Oval 206"/>
          <p:cNvSpPr>
            <a:spLocks noChangeAspect="1" noChangeArrowheads="1"/>
          </p:cNvSpPr>
          <p:nvPr/>
        </p:nvSpPr>
        <p:spPr bwMode="auto">
          <a:xfrm>
            <a:off x="3888550" y="3508168"/>
            <a:ext cx="785812" cy="787400"/>
          </a:xfrm>
          <a:prstGeom prst="ellips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2225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7421" name="Text Box 227"/>
          <p:cNvSpPr txBox="1">
            <a:spLocks noChangeAspect="1" noChangeArrowheads="1"/>
          </p:cNvSpPr>
          <p:nvPr/>
        </p:nvSpPr>
        <p:spPr bwMode="auto">
          <a:xfrm>
            <a:off x="503238" y="393700"/>
            <a:ext cx="463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S0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11</a:t>
            </a:r>
          </a:p>
        </p:txBody>
      </p:sp>
      <p:sp>
        <p:nvSpPr>
          <p:cNvPr id="17422" name="Text Box 232"/>
          <p:cNvSpPr txBox="1">
            <a:spLocks noChangeAspect="1" noChangeArrowheads="1"/>
          </p:cNvSpPr>
          <p:nvPr/>
        </p:nvSpPr>
        <p:spPr bwMode="auto">
          <a:xfrm>
            <a:off x="2281238" y="381000"/>
            <a:ext cx="469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S1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11</a:t>
            </a:r>
          </a:p>
        </p:txBody>
      </p:sp>
      <p:sp>
        <p:nvSpPr>
          <p:cNvPr id="17423" name="Line 233"/>
          <p:cNvSpPr>
            <a:spLocks noChangeShapeType="1"/>
          </p:cNvSpPr>
          <p:nvPr/>
        </p:nvSpPr>
        <p:spPr bwMode="auto">
          <a:xfrm>
            <a:off x="2378075" y="715963"/>
            <a:ext cx="282575" cy="1587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7424" name="Oval 243"/>
          <p:cNvSpPr>
            <a:spLocks noChangeAspect="1" noChangeArrowheads="1"/>
          </p:cNvSpPr>
          <p:nvPr/>
        </p:nvSpPr>
        <p:spPr bwMode="auto">
          <a:xfrm>
            <a:off x="347663" y="1890713"/>
            <a:ext cx="787400" cy="785812"/>
          </a:xfrm>
          <a:prstGeom prst="ellipse">
            <a:avLst/>
          </a:prstGeom>
          <a:solidFill>
            <a:srgbClr val="FFFFCC">
              <a:alpha val="50195"/>
            </a:srgbClr>
          </a:solidFill>
          <a:ln w="2222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7425" name="Text Box 245"/>
          <p:cNvSpPr txBox="1">
            <a:spLocks noChangeAspect="1" noChangeArrowheads="1"/>
          </p:cNvSpPr>
          <p:nvPr/>
        </p:nvSpPr>
        <p:spPr bwMode="auto">
          <a:xfrm>
            <a:off x="512763" y="1939925"/>
            <a:ext cx="4651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S2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11</a:t>
            </a:r>
          </a:p>
        </p:txBody>
      </p:sp>
      <p:sp>
        <p:nvSpPr>
          <p:cNvPr id="17426" name="Text Box 253"/>
          <p:cNvSpPr txBox="1">
            <a:spLocks noChangeAspect="1" noChangeArrowheads="1"/>
          </p:cNvSpPr>
          <p:nvPr/>
        </p:nvSpPr>
        <p:spPr bwMode="auto">
          <a:xfrm>
            <a:off x="2468563" y="1038225"/>
            <a:ext cx="598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FF0000"/>
                </a:solidFill>
                <a:latin typeface="Arial" charset="0"/>
              </a:rPr>
              <a:t>11</a:t>
            </a:r>
          </a:p>
        </p:txBody>
      </p:sp>
      <p:sp>
        <p:nvSpPr>
          <p:cNvPr id="17427" name="Text Box 257"/>
          <p:cNvSpPr txBox="1">
            <a:spLocks noChangeAspect="1" noChangeArrowheads="1"/>
          </p:cNvSpPr>
          <p:nvPr/>
        </p:nvSpPr>
        <p:spPr bwMode="auto">
          <a:xfrm>
            <a:off x="928688" y="1239838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FF0000"/>
                </a:solidFill>
                <a:latin typeface="Arial" charset="0"/>
              </a:rPr>
              <a:t>11</a:t>
            </a:r>
          </a:p>
        </p:txBody>
      </p:sp>
      <p:sp>
        <p:nvSpPr>
          <p:cNvPr id="17428" name="Line 270"/>
          <p:cNvSpPr>
            <a:spLocks noChangeAspect="1" noChangeShapeType="1"/>
          </p:cNvSpPr>
          <p:nvPr/>
        </p:nvSpPr>
        <p:spPr bwMode="auto">
          <a:xfrm>
            <a:off x="1147763" y="2290763"/>
            <a:ext cx="2732087" cy="15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7429" name="Text Box 272"/>
          <p:cNvSpPr txBox="1">
            <a:spLocks noChangeAspect="1" noChangeArrowheads="1"/>
          </p:cNvSpPr>
          <p:nvPr/>
        </p:nvSpPr>
        <p:spPr bwMode="auto">
          <a:xfrm>
            <a:off x="2836863" y="673100"/>
            <a:ext cx="5540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800" b="1">
                <a:solidFill>
                  <a:srgbClr val="FF00FF"/>
                </a:solidFill>
                <a:latin typeface="Arial" charset="0"/>
              </a:rPr>
              <a:t>0-1</a:t>
            </a:r>
          </a:p>
        </p:txBody>
      </p:sp>
      <p:sp>
        <p:nvSpPr>
          <p:cNvPr id="17430" name="Line 275"/>
          <p:cNvSpPr>
            <a:spLocks noChangeShapeType="1"/>
          </p:cNvSpPr>
          <p:nvPr/>
        </p:nvSpPr>
        <p:spPr bwMode="auto">
          <a:xfrm>
            <a:off x="1054100" y="987425"/>
            <a:ext cx="1414463" cy="13049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7431" name="Text Box 286"/>
          <p:cNvSpPr txBox="1">
            <a:spLocks noChangeAspect="1" noChangeArrowheads="1"/>
          </p:cNvSpPr>
          <p:nvPr/>
        </p:nvSpPr>
        <p:spPr bwMode="auto">
          <a:xfrm>
            <a:off x="1282700" y="1824038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00FF"/>
                </a:solidFill>
                <a:latin typeface="Arial" charset="0"/>
              </a:rPr>
              <a:t>01</a:t>
            </a:r>
          </a:p>
        </p:txBody>
      </p:sp>
      <p:grpSp>
        <p:nvGrpSpPr>
          <p:cNvPr id="17432" name="102 Grupo"/>
          <p:cNvGrpSpPr>
            <a:grpSpLocks/>
          </p:cNvGrpSpPr>
          <p:nvPr/>
        </p:nvGrpSpPr>
        <p:grpSpPr bwMode="auto">
          <a:xfrm>
            <a:off x="4581525" y="2270125"/>
            <a:ext cx="554038" cy="573088"/>
            <a:chOff x="4594987" y="2258103"/>
            <a:chExt cx="554038" cy="573235"/>
          </a:xfrm>
        </p:grpSpPr>
        <p:sp>
          <p:nvSpPr>
            <p:cNvPr id="17505" name="Text Box 276"/>
            <p:cNvSpPr txBox="1">
              <a:spLocks noChangeAspect="1" noChangeArrowheads="1"/>
            </p:cNvSpPr>
            <p:nvPr/>
          </p:nvSpPr>
          <p:spPr bwMode="auto">
            <a:xfrm>
              <a:off x="4594987" y="2258103"/>
              <a:ext cx="5540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1800" b="1">
                  <a:solidFill>
                    <a:srgbClr val="FF00FF"/>
                  </a:solidFill>
                  <a:latin typeface="Arial" charset="0"/>
                </a:rPr>
                <a:t>0-2</a:t>
              </a:r>
            </a:p>
          </p:txBody>
        </p:sp>
        <p:sp>
          <p:nvSpPr>
            <p:cNvPr id="17506" name="Text Box 300"/>
            <p:cNvSpPr txBox="1">
              <a:spLocks noChangeAspect="1" noChangeArrowheads="1"/>
            </p:cNvSpPr>
            <p:nvPr/>
          </p:nvSpPr>
          <p:spPr bwMode="auto">
            <a:xfrm>
              <a:off x="4594987" y="2464626"/>
              <a:ext cx="55403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1800" b="1">
                  <a:solidFill>
                    <a:srgbClr val="FF00FF"/>
                  </a:solidFill>
                  <a:latin typeface="Arial" charset="0"/>
                </a:rPr>
                <a:t>1-2</a:t>
              </a:r>
            </a:p>
          </p:txBody>
        </p:sp>
      </p:grpSp>
      <p:sp>
        <p:nvSpPr>
          <p:cNvPr id="17433" name="Text Box 302"/>
          <p:cNvSpPr txBox="1">
            <a:spLocks noChangeAspect="1" noChangeArrowheads="1"/>
          </p:cNvSpPr>
          <p:nvPr/>
        </p:nvSpPr>
        <p:spPr bwMode="auto">
          <a:xfrm>
            <a:off x="1068388" y="2239963"/>
            <a:ext cx="5540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800" b="1">
                <a:solidFill>
                  <a:srgbClr val="FF00FF"/>
                </a:solidFill>
                <a:latin typeface="Arial" charset="0"/>
              </a:rPr>
              <a:t>1-1</a:t>
            </a:r>
          </a:p>
        </p:txBody>
      </p:sp>
      <p:sp>
        <p:nvSpPr>
          <p:cNvPr id="17434" name="Line 304"/>
          <p:cNvSpPr>
            <a:spLocks noChangeShapeType="1"/>
          </p:cNvSpPr>
          <p:nvPr/>
        </p:nvSpPr>
        <p:spPr bwMode="auto">
          <a:xfrm>
            <a:off x="576263" y="736600"/>
            <a:ext cx="282575" cy="1588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7435" name="Line 307"/>
          <p:cNvSpPr>
            <a:spLocks noChangeShapeType="1"/>
          </p:cNvSpPr>
          <p:nvPr/>
        </p:nvSpPr>
        <p:spPr bwMode="auto">
          <a:xfrm>
            <a:off x="584200" y="2292350"/>
            <a:ext cx="252413" cy="0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7436" name="Text Box 334"/>
          <p:cNvSpPr txBox="1">
            <a:spLocks noChangeAspect="1" noChangeArrowheads="1"/>
          </p:cNvSpPr>
          <p:nvPr/>
        </p:nvSpPr>
        <p:spPr bwMode="auto">
          <a:xfrm>
            <a:off x="4043363" y="3579813"/>
            <a:ext cx="4651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S5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11</a:t>
            </a:r>
          </a:p>
        </p:txBody>
      </p:sp>
      <p:sp>
        <p:nvSpPr>
          <p:cNvPr id="17437" name="Line 335"/>
          <p:cNvSpPr>
            <a:spLocks noChangeShapeType="1"/>
          </p:cNvSpPr>
          <p:nvPr/>
        </p:nvSpPr>
        <p:spPr bwMode="auto">
          <a:xfrm>
            <a:off x="4135438" y="3921125"/>
            <a:ext cx="282575" cy="0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7438" name="Text Box 166"/>
          <p:cNvSpPr txBox="1">
            <a:spLocks noChangeAspect="1" noChangeArrowheads="1"/>
          </p:cNvSpPr>
          <p:nvPr/>
        </p:nvSpPr>
        <p:spPr bwMode="auto">
          <a:xfrm>
            <a:off x="2036763" y="1306513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6600"/>
                </a:solidFill>
                <a:latin typeface="Arial" charset="0"/>
              </a:rPr>
              <a:t>10</a:t>
            </a:r>
          </a:p>
        </p:txBody>
      </p:sp>
      <p:sp>
        <p:nvSpPr>
          <p:cNvPr id="17439" name="Line 161"/>
          <p:cNvSpPr>
            <a:spLocks noChangeAspect="1" noChangeShapeType="1"/>
          </p:cNvSpPr>
          <p:nvPr/>
        </p:nvSpPr>
        <p:spPr bwMode="auto">
          <a:xfrm>
            <a:off x="2508250" y="1120775"/>
            <a:ext cx="0" cy="1189038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7440" name="Line 275"/>
          <p:cNvSpPr>
            <a:spLocks noChangeShapeType="1"/>
          </p:cNvSpPr>
          <p:nvPr/>
        </p:nvSpPr>
        <p:spPr bwMode="auto">
          <a:xfrm>
            <a:off x="2795588" y="1006475"/>
            <a:ext cx="1247775" cy="25733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7441" name="Oval 243"/>
          <p:cNvSpPr>
            <a:spLocks noChangeAspect="1" noChangeArrowheads="1"/>
          </p:cNvSpPr>
          <p:nvPr/>
        </p:nvSpPr>
        <p:spPr bwMode="auto">
          <a:xfrm>
            <a:off x="361950" y="3490913"/>
            <a:ext cx="787400" cy="785812"/>
          </a:xfrm>
          <a:prstGeom prst="ellipse">
            <a:avLst/>
          </a:prstGeom>
          <a:solidFill>
            <a:srgbClr val="FFFFCC">
              <a:alpha val="50195"/>
            </a:srgbClr>
          </a:solidFill>
          <a:ln w="2222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7442" name="Text Box 245"/>
          <p:cNvSpPr txBox="1">
            <a:spLocks noChangeAspect="1" noChangeArrowheads="1"/>
          </p:cNvSpPr>
          <p:nvPr/>
        </p:nvSpPr>
        <p:spPr bwMode="auto">
          <a:xfrm>
            <a:off x="527050" y="3540125"/>
            <a:ext cx="4651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S4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11</a:t>
            </a:r>
          </a:p>
        </p:txBody>
      </p:sp>
      <p:sp>
        <p:nvSpPr>
          <p:cNvPr id="17443" name="Text Box 302"/>
          <p:cNvSpPr txBox="1">
            <a:spLocks noChangeAspect="1" noChangeArrowheads="1"/>
          </p:cNvSpPr>
          <p:nvPr/>
        </p:nvSpPr>
        <p:spPr bwMode="auto">
          <a:xfrm>
            <a:off x="1082675" y="3852863"/>
            <a:ext cx="5540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800" b="1">
                <a:solidFill>
                  <a:srgbClr val="FF00FF"/>
                </a:solidFill>
                <a:latin typeface="Arial" charset="0"/>
              </a:rPr>
              <a:t>2-2</a:t>
            </a:r>
          </a:p>
        </p:txBody>
      </p:sp>
      <p:sp>
        <p:nvSpPr>
          <p:cNvPr id="17444" name="Line 307"/>
          <p:cNvSpPr>
            <a:spLocks noChangeShapeType="1"/>
          </p:cNvSpPr>
          <p:nvPr/>
        </p:nvSpPr>
        <p:spPr bwMode="auto">
          <a:xfrm>
            <a:off x="598488" y="3892550"/>
            <a:ext cx="252412" cy="0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7445" name="Oval 263"/>
          <p:cNvSpPr>
            <a:spLocks noChangeAspect="1" noChangeArrowheads="1"/>
          </p:cNvSpPr>
          <p:nvPr/>
        </p:nvSpPr>
        <p:spPr bwMode="auto">
          <a:xfrm>
            <a:off x="365125" y="5062538"/>
            <a:ext cx="785813" cy="785812"/>
          </a:xfrm>
          <a:prstGeom prst="ellipse">
            <a:avLst/>
          </a:prstGeom>
          <a:solidFill>
            <a:srgbClr val="FFFFCC">
              <a:alpha val="50195"/>
            </a:srgbClr>
          </a:solidFill>
          <a:ln w="2222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7446" name="Text Box 282"/>
          <p:cNvSpPr txBox="1">
            <a:spLocks noChangeAspect="1" noChangeArrowheads="1"/>
          </p:cNvSpPr>
          <p:nvPr/>
        </p:nvSpPr>
        <p:spPr bwMode="auto">
          <a:xfrm>
            <a:off x="271463" y="4410075"/>
            <a:ext cx="533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6600"/>
                </a:solidFill>
                <a:latin typeface="Arial" charset="0"/>
              </a:rPr>
              <a:t>10</a:t>
            </a:r>
          </a:p>
        </p:txBody>
      </p:sp>
      <p:sp>
        <p:nvSpPr>
          <p:cNvPr id="17447" name="Text Box 300"/>
          <p:cNvSpPr txBox="1">
            <a:spLocks noChangeAspect="1" noChangeArrowheads="1"/>
          </p:cNvSpPr>
          <p:nvPr/>
        </p:nvSpPr>
        <p:spPr bwMode="auto">
          <a:xfrm>
            <a:off x="1069975" y="5451475"/>
            <a:ext cx="554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800" b="1">
                <a:solidFill>
                  <a:srgbClr val="FF00FF"/>
                </a:solidFill>
                <a:latin typeface="Arial" charset="0"/>
              </a:rPr>
              <a:t>3-3</a:t>
            </a:r>
          </a:p>
        </p:txBody>
      </p:sp>
      <p:sp>
        <p:nvSpPr>
          <p:cNvPr id="17448" name="Line 161"/>
          <p:cNvSpPr>
            <a:spLocks noChangeAspect="1" noChangeShapeType="1"/>
          </p:cNvSpPr>
          <p:nvPr/>
        </p:nvSpPr>
        <p:spPr bwMode="auto">
          <a:xfrm>
            <a:off x="755650" y="2693988"/>
            <a:ext cx="0" cy="792162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7449" name="Text Box 257"/>
          <p:cNvSpPr txBox="1">
            <a:spLocks noChangeAspect="1" noChangeArrowheads="1"/>
          </p:cNvSpPr>
          <p:nvPr/>
        </p:nvSpPr>
        <p:spPr bwMode="auto">
          <a:xfrm>
            <a:off x="901700" y="278765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FF0000"/>
                </a:solidFill>
                <a:latin typeface="Arial" charset="0"/>
              </a:rPr>
              <a:t>11</a:t>
            </a:r>
          </a:p>
        </p:txBody>
      </p:sp>
      <p:sp>
        <p:nvSpPr>
          <p:cNvPr id="17450" name="Line 161"/>
          <p:cNvSpPr>
            <a:spLocks noChangeAspect="1" noChangeShapeType="1"/>
          </p:cNvSpPr>
          <p:nvPr/>
        </p:nvSpPr>
        <p:spPr bwMode="auto">
          <a:xfrm>
            <a:off x="755650" y="4270375"/>
            <a:ext cx="0" cy="792163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7451" name="Text Box 332"/>
          <p:cNvSpPr txBox="1">
            <a:spLocks noChangeAspect="1" noChangeArrowheads="1"/>
          </p:cNvSpPr>
          <p:nvPr/>
        </p:nvSpPr>
        <p:spPr bwMode="auto">
          <a:xfrm>
            <a:off x="457200" y="5151438"/>
            <a:ext cx="6016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 S7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 11</a:t>
            </a:r>
          </a:p>
        </p:txBody>
      </p:sp>
      <p:sp>
        <p:nvSpPr>
          <p:cNvPr id="17452" name="Line 333"/>
          <p:cNvSpPr>
            <a:spLocks noChangeShapeType="1"/>
          </p:cNvSpPr>
          <p:nvPr/>
        </p:nvSpPr>
        <p:spPr bwMode="auto">
          <a:xfrm>
            <a:off x="571500" y="5492750"/>
            <a:ext cx="358775" cy="0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7453" name="Line 275"/>
          <p:cNvSpPr>
            <a:spLocks noChangeShapeType="1"/>
          </p:cNvSpPr>
          <p:nvPr/>
        </p:nvSpPr>
        <p:spPr bwMode="auto">
          <a:xfrm>
            <a:off x="1031875" y="2551113"/>
            <a:ext cx="1452563" cy="13017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7454" name="Text Box 302"/>
          <p:cNvSpPr txBox="1">
            <a:spLocks noChangeAspect="1" noChangeArrowheads="1"/>
          </p:cNvSpPr>
          <p:nvPr/>
        </p:nvSpPr>
        <p:spPr bwMode="auto">
          <a:xfrm>
            <a:off x="1082675" y="665163"/>
            <a:ext cx="5540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800" b="1">
                <a:solidFill>
                  <a:srgbClr val="FF00FF"/>
                </a:solidFill>
                <a:latin typeface="Arial" charset="0"/>
              </a:rPr>
              <a:t>0-0</a:t>
            </a:r>
          </a:p>
        </p:txBody>
      </p:sp>
      <p:sp>
        <p:nvSpPr>
          <p:cNvPr id="17455" name="Oval 243"/>
          <p:cNvSpPr>
            <a:spLocks noChangeAspect="1" noChangeArrowheads="1"/>
          </p:cNvSpPr>
          <p:nvPr/>
        </p:nvSpPr>
        <p:spPr bwMode="auto">
          <a:xfrm>
            <a:off x="8328025" y="3063875"/>
            <a:ext cx="420688" cy="419100"/>
          </a:xfrm>
          <a:prstGeom prst="ellipse">
            <a:avLst/>
          </a:prstGeom>
          <a:solidFill>
            <a:srgbClr val="CCCC00">
              <a:alpha val="50195"/>
            </a:srgbClr>
          </a:solidFill>
          <a:ln w="2222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9900FF"/>
                </a:solidFill>
                <a:latin typeface="Arial" charset="0"/>
              </a:rPr>
              <a:t>4</a:t>
            </a:r>
          </a:p>
        </p:txBody>
      </p:sp>
      <p:sp>
        <p:nvSpPr>
          <p:cNvPr id="17456" name="Text Box 282"/>
          <p:cNvSpPr txBox="1">
            <a:spLocks noChangeAspect="1" noChangeArrowheads="1"/>
          </p:cNvSpPr>
          <p:nvPr/>
        </p:nvSpPr>
        <p:spPr bwMode="auto">
          <a:xfrm flipH="1">
            <a:off x="512763" y="5891213"/>
            <a:ext cx="6492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6600"/>
                </a:solidFill>
                <a:latin typeface="Arial" charset="0"/>
              </a:rPr>
              <a:t>10,</a:t>
            </a:r>
          </a:p>
        </p:txBody>
      </p:sp>
      <p:sp>
        <p:nvSpPr>
          <p:cNvPr id="57" name="Oval 108"/>
          <p:cNvSpPr>
            <a:spLocks noChangeAspect="1" noChangeArrowheads="1"/>
          </p:cNvSpPr>
          <p:nvPr/>
        </p:nvSpPr>
        <p:spPr bwMode="auto">
          <a:xfrm>
            <a:off x="3888550" y="1918378"/>
            <a:ext cx="787400" cy="785813"/>
          </a:xfrm>
          <a:prstGeom prst="ellipse">
            <a:avLst/>
          </a:prstGeom>
          <a:solidFill>
            <a:srgbClr val="92D050"/>
          </a:solidFill>
          <a:ln w="22225">
            <a:solidFill>
              <a:srgbClr val="2D872D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7460" name="Text Box 232"/>
          <p:cNvSpPr txBox="1">
            <a:spLocks noChangeAspect="1" noChangeArrowheads="1"/>
          </p:cNvSpPr>
          <p:nvPr/>
        </p:nvSpPr>
        <p:spPr bwMode="auto">
          <a:xfrm>
            <a:off x="4054475" y="1974850"/>
            <a:ext cx="469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S3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11</a:t>
            </a:r>
          </a:p>
        </p:txBody>
      </p:sp>
      <p:sp>
        <p:nvSpPr>
          <p:cNvPr id="17461" name="Line 233"/>
          <p:cNvSpPr>
            <a:spLocks noChangeShapeType="1"/>
          </p:cNvSpPr>
          <p:nvPr/>
        </p:nvSpPr>
        <p:spPr bwMode="auto">
          <a:xfrm>
            <a:off x="4117975" y="2308225"/>
            <a:ext cx="282575" cy="1588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grpSp>
        <p:nvGrpSpPr>
          <p:cNvPr id="17462" name="59 Grupo"/>
          <p:cNvGrpSpPr>
            <a:grpSpLocks/>
          </p:cNvGrpSpPr>
          <p:nvPr/>
        </p:nvGrpSpPr>
        <p:grpSpPr bwMode="auto">
          <a:xfrm>
            <a:off x="3117850" y="3852863"/>
            <a:ext cx="925513" cy="577850"/>
            <a:chOff x="8080459" y="380238"/>
            <a:chExt cx="926462" cy="577850"/>
          </a:xfrm>
        </p:grpSpPr>
        <p:sp>
          <p:nvSpPr>
            <p:cNvPr id="17501" name="Text Box 300"/>
            <p:cNvSpPr txBox="1">
              <a:spLocks noChangeAspect="1" noChangeArrowheads="1"/>
            </p:cNvSpPr>
            <p:nvPr/>
          </p:nvSpPr>
          <p:spPr bwMode="auto">
            <a:xfrm>
              <a:off x="8452883" y="481044"/>
              <a:ext cx="5540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1800" b="1">
                  <a:solidFill>
                    <a:srgbClr val="FF00FF"/>
                  </a:solidFill>
                  <a:latin typeface="Arial" charset="0"/>
                </a:rPr>
                <a:t>2-3</a:t>
              </a:r>
            </a:p>
          </p:txBody>
        </p:sp>
        <p:grpSp>
          <p:nvGrpSpPr>
            <p:cNvPr id="17502" name="242 Grupo"/>
            <p:cNvGrpSpPr>
              <a:grpSpLocks/>
            </p:cNvGrpSpPr>
            <p:nvPr/>
          </p:nvGrpSpPr>
          <p:grpSpPr bwMode="auto">
            <a:xfrm>
              <a:off x="8080459" y="380238"/>
              <a:ext cx="619463" cy="577850"/>
              <a:chOff x="4599412" y="2031238"/>
              <a:chExt cx="619463" cy="577850"/>
            </a:xfrm>
          </p:grpSpPr>
          <p:sp>
            <p:nvSpPr>
              <p:cNvPr id="17503" name="Text Box 301"/>
              <p:cNvSpPr txBox="1">
                <a:spLocks noChangeAspect="1" noChangeArrowheads="1"/>
              </p:cNvSpPr>
              <p:nvPr/>
            </p:nvSpPr>
            <p:spPr bwMode="auto">
              <a:xfrm>
                <a:off x="4601337" y="2242376"/>
                <a:ext cx="617538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s-ES" sz="1800" b="1">
                    <a:solidFill>
                      <a:srgbClr val="FF00FF"/>
                    </a:solidFill>
                    <a:latin typeface="Arial" charset="0"/>
                  </a:rPr>
                  <a:t>1-3</a:t>
                </a:r>
              </a:p>
            </p:txBody>
          </p:sp>
          <p:sp>
            <p:nvSpPr>
              <p:cNvPr id="17504" name="Text Box 276"/>
              <p:cNvSpPr txBox="1">
                <a:spLocks noChangeAspect="1" noChangeArrowheads="1"/>
              </p:cNvSpPr>
              <p:nvPr/>
            </p:nvSpPr>
            <p:spPr bwMode="auto">
              <a:xfrm>
                <a:off x="4599412" y="2031238"/>
                <a:ext cx="554037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s-ES" sz="1800" b="1">
                    <a:solidFill>
                      <a:srgbClr val="FF00FF"/>
                    </a:solidFill>
                    <a:latin typeface="Arial" charset="0"/>
                  </a:rPr>
                  <a:t>0-3</a:t>
                </a:r>
              </a:p>
            </p:txBody>
          </p:sp>
        </p:grpSp>
      </p:grpSp>
      <p:sp>
        <p:nvSpPr>
          <p:cNvPr id="17463" name="Line 123"/>
          <p:cNvSpPr>
            <a:spLocks noChangeAspect="1" noChangeShapeType="1"/>
          </p:cNvSpPr>
          <p:nvPr/>
        </p:nvSpPr>
        <p:spPr bwMode="auto">
          <a:xfrm flipV="1">
            <a:off x="4695825" y="3895725"/>
            <a:ext cx="1422400" cy="4763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grpSp>
        <p:nvGrpSpPr>
          <p:cNvPr id="17464" name="66 Grupo"/>
          <p:cNvGrpSpPr>
            <a:grpSpLocks/>
          </p:cNvGrpSpPr>
          <p:nvPr/>
        </p:nvGrpSpPr>
        <p:grpSpPr bwMode="auto">
          <a:xfrm>
            <a:off x="4635500" y="3521075"/>
            <a:ext cx="1033463" cy="458788"/>
            <a:chOff x="4634730" y="1916391"/>
            <a:chExt cx="1034994" cy="460037"/>
          </a:xfrm>
        </p:grpSpPr>
        <p:sp>
          <p:nvSpPr>
            <p:cNvPr id="17499" name="Text Box 299"/>
            <p:cNvSpPr txBox="1">
              <a:spLocks noChangeAspect="1" noChangeArrowheads="1"/>
            </p:cNvSpPr>
            <p:nvPr/>
          </p:nvSpPr>
          <p:spPr bwMode="auto">
            <a:xfrm>
              <a:off x="4634730" y="1916391"/>
              <a:ext cx="5556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>
                  <a:solidFill>
                    <a:srgbClr val="FFC000"/>
                  </a:solidFill>
                  <a:latin typeface="Arial" charset="0"/>
                </a:rPr>
                <a:t>01</a:t>
              </a:r>
            </a:p>
          </p:txBody>
        </p:sp>
        <p:sp>
          <p:nvSpPr>
            <p:cNvPr id="17500" name="Text Box 265"/>
            <p:cNvSpPr txBox="1">
              <a:spLocks noChangeAspect="1" noChangeArrowheads="1"/>
            </p:cNvSpPr>
            <p:nvPr/>
          </p:nvSpPr>
          <p:spPr bwMode="auto">
            <a:xfrm>
              <a:off x="4941609" y="1919228"/>
              <a:ext cx="72811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>
                  <a:solidFill>
                    <a:srgbClr val="FFC000"/>
                  </a:solidFill>
                  <a:latin typeface="Arial" charset="0"/>
                </a:rPr>
                <a:t>, 10</a:t>
              </a:r>
            </a:p>
          </p:txBody>
        </p:sp>
      </p:grpSp>
      <p:sp>
        <p:nvSpPr>
          <p:cNvPr id="17465" name="Line 270"/>
          <p:cNvSpPr>
            <a:spLocks noChangeAspect="1" noChangeShapeType="1"/>
          </p:cNvSpPr>
          <p:nvPr/>
        </p:nvSpPr>
        <p:spPr bwMode="auto">
          <a:xfrm>
            <a:off x="1162050" y="3890963"/>
            <a:ext cx="2725738" cy="635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7466" name="Text Box 286"/>
          <p:cNvSpPr txBox="1">
            <a:spLocks noChangeAspect="1" noChangeArrowheads="1"/>
          </p:cNvSpPr>
          <p:nvPr/>
        </p:nvSpPr>
        <p:spPr bwMode="auto">
          <a:xfrm>
            <a:off x="1322388" y="3438525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00FF"/>
                </a:solidFill>
                <a:latin typeface="Arial" charset="0"/>
              </a:rPr>
              <a:t>01</a:t>
            </a:r>
          </a:p>
        </p:txBody>
      </p:sp>
      <p:sp>
        <p:nvSpPr>
          <p:cNvPr id="17467" name="Text Box 286"/>
          <p:cNvSpPr txBox="1">
            <a:spLocks noChangeAspect="1" noChangeArrowheads="1"/>
          </p:cNvSpPr>
          <p:nvPr/>
        </p:nvSpPr>
        <p:spPr bwMode="auto">
          <a:xfrm>
            <a:off x="1103313" y="5057775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00FF"/>
                </a:solidFill>
                <a:latin typeface="Arial" charset="0"/>
              </a:rPr>
              <a:t>01</a:t>
            </a:r>
          </a:p>
        </p:txBody>
      </p:sp>
      <p:grpSp>
        <p:nvGrpSpPr>
          <p:cNvPr id="17468" name="73 Grupo"/>
          <p:cNvGrpSpPr>
            <a:grpSpLocks/>
          </p:cNvGrpSpPr>
          <p:nvPr/>
        </p:nvGrpSpPr>
        <p:grpSpPr bwMode="auto">
          <a:xfrm>
            <a:off x="4933950" y="3897313"/>
            <a:ext cx="1006475" cy="581025"/>
            <a:chOff x="7894184" y="1000640"/>
            <a:chExt cx="1006480" cy="580050"/>
          </a:xfrm>
        </p:grpSpPr>
        <p:sp>
          <p:nvSpPr>
            <p:cNvPr id="17495" name="Text Box 276"/>
            <p:cNvSpPr txBox="1">
              <a:spLocks noChangeAspect="1" noChangeArrowheads="1"/>
            </p:cNvSpPr>
            <p:nvPr/>
          </p:nvSpPr>
          <p:spPr bwMode="auto">
            <a:xfrm>
              <a:off x="7894184" y="1020703"/>
              <a:ext cx="55403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1800" b="1">
                  <a:solidFill>
                    <a:srgbClr val="FF00FF"/>
                  </a:solidFill>
                  <a:latin typeface="Arial" charset="0"/>
                </a:rPr>
                <a:t>0-4</a:t>
              </a:r>
            </a:p>
          </p:txBody>
        </p:sp>
        <p:sp>
          <p:nvSpPr>
            <p:cNvPr id="17496" name="Text Box 301"/>
            <p:cNvSpPr txBox="1">
              <a:spLocks noChangeAspect="1" noChangeArrowheads="1"/>
            </p:cNvSpPr>
            <p:nvPr/>
          </p:nvSpPr>
          <p:spPr bwMode="auto">
            <a:xfrm>
              <a:off x="7900469" y="1213922"/>
              <a:ext cx="61753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1800" b="1">
                  <a:solidFill>
                    <a:srgbClr val="FF00FF"/>
                  </a:solidFill>
                  <a:latin typeface="Arial" charset="0"/>
                </a:rPr>
                <a:t>1-4</a:t>
              </a:r>
            </a:p>
          </p:txBody>
        </p:sp>
        <p:sp>
          <p:nvSpPr>
            <p:cNvPr id="17497" name="Text Box 301"/>
            <p:cNvSpPr txBox="1">
              <a:spLocks noChangeAspect="1" noChangeArrowheads="1"/>
            </p:cNvSpPr>
            <p:nvPr/>
          </p:nvSpPr>
          <p:spPr bwMode="auto">
            <a:xfrm>
              <a:off x="8283127" y="1000640"/>
              <a:ext cx="617537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1800" b="1">
                  <a:solidFill>
                    <a:srgbClr val="FF00FF"/>
                  </a:solidFill>
                  <a:latin typeface="Arial" charset="0"/>
                </a:rPr>
                <a:t>2-4</a:t>
              </a:r>
            </a:p>
          </p:txBody>
        </p:sp>
        <p:sp>
          <p:nvSpPr>
            <p:cNvPr id="17498" name="Text Box 300"/>
            <p:cNvSpPr txBox="1">
              <a:spLocks noChangeAspect="1" noChangeArrowheads="1"/>
            </p:cNvSpPr>
            <p:nvPr/>
          </p:nvSpPr>
          <p:spPr bwMode="auto">
            <a:xfrm>
              <a:off x="8297694" y="1213977"/>
              <a:ext cx="5540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1800" b="1">
                  <a:solidFill>
                    <a:srgbClr val="FF00FF"/>
                  </a:solidFill>
                  <a:latin typeface="Arial" charset="0"/>
                </a:rPr>
                <a:t>3-4</a:t>
              </a:r>
            </a:p>
          </p:txBody>
        </p:sp>
      </p:grpSp>
      <p:sp>
        <p:nvSpPr>
          <p:cNvPr id="17469" name="Oval 204"/>
          <p:cNvSpPr>
            <a:spLocks noChangeAspect="1" noChangeArrowheads="1"/>
          </p:cNvSpPr>
          <p:nvPr/>
        </p:nvSpPr>
        <p:spPr bwMode="auto">
          <a:xfrm>
            <a:off x="7512050" y="5108575"/>
            <a:ext cx="785813" cy="785813"/>
          </a:xfrm>
          <a:prstGeom prst="ellipse">
            <a:avLst/>
          </a:prstGeom>
          <a:solidFill>
            <a:srgbClr val="FFFF00">
              <a:alpha val="50195"/>
            </a:srgbClr>
          </a:solidFill>
          <a:ln w="222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7470" name="Text Box 332"/>
          <p:cNvSpPr txBox="1">
            <a:spLocks noChangeAspect="1" noChangeArrowheads="1"/>
          </p:cNvSpPr>
          <p:nvPr/>
        </p:nvSpPr>
        <p:spPr bwMode="auto">
          <a:xfrm>
            <a:off x="7597775" y="5168900"/>
            <a:ext cx="7921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Stop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 00</a:t>
            </a:r>
          </a:p>
        </p:txBody>
      </p:sp>
      <p:sp>
        <p:nvSpPr>
          <p:cNvPr id="17471" name="Line 333"/>
          <p:cNvSpPr>
            <a:spLocks noChangeShapeType="1"/>
          </p:cNvSpPr>
          <p:nvPr/>
        </p:nvSpPr>
        <p:spPr bwMode="auto">
          <a:xfrm>
            <a:off x="7723188" y="5510213"/>
            <a:ext cx="360362" cy="0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grpSp>
        <p:nvGrpSpPr>
          <p:cNvPr id="17472" name="81 Grupo"/>
          <p:cNvGrpSpPr>
            <a:grpSpLocks/>
          </p:cNvGrpSpPr>
          <p:nvPr/>
        </p:nvGrpSpPr>
        <p:grpSpPr bwMode="auto">
          <a:xfrm>
            <a:off x="6475413" y="3808413"/>
            <a:ext cx="965200" cy="915987"/>
            <a:chOff x="5673265" y="3962861"/>
            <a:chExt cx="964005" cy="916380"/>
          </a:xfrm>
        </p:grpSpPr>
        <p:sp>
          <p:nvSpPr>
            <p:cNvPr id="17492" name="Text Box 286"/>
            <p:cNvSpPr txBox="1">
              <a:spLocks noChangeAspect="1" noChangeArrowheads="1"/>
            </p:cNvSpPr>
            <p:nvPr/>
          </p:nvSpPr>
          <p:spPr bwMode="auto">
            <a:xfrm>
              <a:off x="5673265" y="3962861"/>
              <a:ext cx="609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>
                  <a:solidFill>
                    <a:srgbClr val="9933FF"/>
                  </a:solidFill>
                  <a:latin typeface="Arial" charset="0"/>
                </a:rPr>
                <a:t>01</a:t>
              </a:r>
            </a:p>
          </p:txBody>
        </p:sp>
        <p:sp>
          <p:nvSpPr>
            <p:cNvPr id="17493" name="Text Box 257"/>
            <p:cNvSpPr txBox="1">
              <a:spLocks noChangeAspect="1" noChangeArrowheads="1"/>
            </p:cNvSpPr>
            <p:nvPr/>
          </p:nvSpPr>
          <p:spPr bwMode="auto">
            <a:xfrm>
              <a:off x="6103870" y="4422041"/>
              <a:ext cx="533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>
                  <a:solidFill>
                    <a:srgbClr val="9933FF"/>
                  </a:solidFill>
                  <a:latin typeface="Arial" charset="0"/>
                </a:rPr>
                <a:t>11</a:t>
              </a:r>
            </a:p>
          </p:txBody>
        </p:sp>
        <p:sp>
          <p:nvSpPr>
            <p:cNvPr id="17494" name="Text Box 282"/>
            <p:cNvSpPr txBox="1">
              <a:spLocks noChangeAspect="1" noChangeArrowheads="1"/>
            </p:cNvSpPr>
            <p:nvPr/>
          </p:nvSpPr>
          <p:spPr bwMode="auto">
            <a:xfrm flipH="1">
              <a:off x="5872448" y="4202461"/>
              <a:ext cx="55278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>
                  <a:solidFill>
                    <a:srgbClr val="9933FF"/>
                  </a:solidFill>
                  <a:latin typeface="Arial" charset="0"/>
                </a:rPr>
                <a:t>10</a:t>
              </a:r>
            </a:p>
          </p:txBody>
        </p:sp>
      </p:grpSp>
      <p:cxnSp>
        <p:nvCxnSpPr>
          <p:cNvPr id="86" name="85 Conector curvado"/>
          <p:cNvCxnSpPr>
            <a:stCxn id="17445" idx="4"/>
            <a:endCxn id="17469" idx="4"/>
          </p:cNvCxnSpPr>
          <p:nvPr/>
        </p:nvCxnSpPr>
        <p:spPr>
          <a:xfrm rot="16200000" flipH="1">
            <a:off x="4309269" y="2297906"/>
            <a:ext cx="46038" cy="7146925"/>
          </a:xfrm>
          <a:prstGeom prst="curvedConnector3">
            <a:avLst>
              <a:gd name="adj1" fmla="val 589413"/>
            </a:avLst>
          </a:prstGeom>
          <a:ln w="190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74" name="Text Box 257"/>
          <p:cNvSpPr txBox="1">
            <a:spLocks noChangeAspect="1" noChangeArrowheads="1"/>
          </p:cNvSpPr>
          <p:nvPr/>
        </p:nvSpPr>
        <p:spPr bwMode="auto">
          <a:xfrm>
            <a:off x="904875" y="5891213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FF0000"/>
                </a:solidFill>
                <a:latin typeface="Arial" charset="0"/>
              </a:rPr>
              <a:t>11</a:t>
            </a:r>
          </a:p>
        </p:txBody>
      </p:sp>
      <p:sp>
        <p:nvSpPr>
          <p:cNvPr id="17475" name="Oval 206"/>
          <p:cNvSpPr>
            <a:spLocks noChangeAspect="1" noChangeArrowheads="1"/>
          </p:cNvSpPr>
          <p:nvPr/>
        </p:nvSpPr>
        <p:spPr bwMode="auto">
          <a:xfrm>
            <a:off x="5719763" y="3519488"/>
            <a:ext cx="785812" cy="787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/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7476" name="Text Box 334"/>
          <p:cNvSpPr txBox="1">
            <a:spLocks noChangeAspect="1" noChangeArrowheads="1"/>
          </p:cNvSpPr>
          <p:nvPr/>
        </p:nvSpPr>
        <p:spPr bwMode="auto">
          <a:xfrm>
            <a:off x="5875338" y="3575050"/>
            <a:ext cx="4651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S6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11</a:t>
            </a:r>
          </a:p>
        </p:txBody>
      </p:sp>
      <p:sp>
        <p:nvSpPr>
          <p:cNvPr id="17477" name="Line 335"/>
          <p:cNvSpPr>
            <a:spLocks noChangeShapeType="1"/>
          </p:cNvSpPr>
          <p:nvPr/>
        </p:nvSpPr>
        <p:spPr bwMode="auto">
          <a:xfrm>
            <a:off x="5967413" y="3916363"/>
            <a:ext cx="282575" cy="0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7478" name="Line 275"/>
          <p:cNvSpPr>
            <a:spLocks noChangeShapeType="1"/>
          </p:cNvSpPr>
          <p:nvPr/>
        </p:nvSpPr>
        <p:spPr bwMode="auto">
          <a:xfrm>
            <a:off x="6486525" y="4102100"/>
            <a:ext cx="1111250" cy="1089025"/>
          </a:xfrm>
          <a:prstGeom prst="line">
            <a:avLst/>
          </a:prstGeom>
          <a:noFill/>
          <a:ln w="28575">
            <a:solidFill>
              <a:srgbClr val="9933FF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cxnSp>
        <p:nvCxnSpPr>
          <p:cNvPr id="92" name="160 Conector curvado"/>
          <p:cNvCxnSpPr>
            <a:stCxn id="13" idx="4"/>
            <a:endCxn id="79" idx="2"/>
          </p:cNvCxnSpPr>
          <p:nvPr/>
        </p:nvCxnSpPr>
        <p:spPr>
          <a:xfrm rot="16200000" flipH="1">
            <a:off x="5294312" y="3282951"/>
            <a:ext cx="1204913" cy="3230562"/>
          </a:xfrm>
          <a:prstGeom prst="curvedConnector2">
            <a:avLst/>
          </a:prstGeom>
          <a:ln w="2857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160 Conector curvado"/>
          <p:cNvCxnSpPr>
            <a:stCxn id="17445" idx="6"/>
            <a:endCxn id="17475" idx="4"/>
          </p:cNvCxnSpPr>
          <p:nvPr/>
        </p:nvCxnSpPr>
        <p:spPr>
          <a:xfrm flipV="1">
            <a:off x="1150938" y="4306888"/>
            <a:ext cx="4960937" cy="1147762"/>
          </a:xfrm>
          <a:prstGeom prst="curvedConnector2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81" name="Line 275"/>
          <p:cNvSpPr>
            <a:spLocks noChangeShapeType="1"/>
          </p:cNvSpPr>
          <p:nvPr/>
        </p:nvSpPr>
        <p:spPr bwMode="auto">
          <a:xfrm>
            <a:off x="1084263" y="4127500"/>
            <a:ext cx="1400175" cy="12477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7482" name="Text Box 257"/>
          <p:cNvSpPr txBox="1">
            <a:spLocks noChangeAspect="1" noChangeArrowheads="1"/>
          </p:cNvSpPr>
          <p:nvPr/>
        </p:nvSpPr>
        <p:spPr bwMode="auto">
          <a:xfrm>
            <a:off x="822325" y="4138613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FF0000"/>
                </a:solidFill>
                <a:latin typeface="Arial" charset="0"/>
              </a:rPr>
              <a:t>11</a:t>
            </a:r>
          </a:p>
        </p:txBody>
      </p:sp>
      <p:grpSp>
        <p:nvGrpSpPr>
          <p:cNvPr id="17483" name="101 Grupo"/>
          <p:cNvGrpSpPr>
            <a:grpSpLocks/>
          </p:cNvGrpSpPr>
          <p:nvPr/>
        </p:nvGrpSpPr>
        <p:grpSpPr bwMode="auto">
          <a:xfrm>
            <a:off x="3786188" y="2622550"/>
            <a:ext cx="588962" cy="735013"/>
            <a:chOff x="3785545" y="2621823"/>
            <a:chExt cx="590093" cy="735533"/>
          </a:xfrm>
        </p:grpSpPr>
        <p:sp>
          <p:nvSpPr>
            <p:cNvPr id="17490" name="Text Box 282"/>
            <p:cNvSpPr txBox="1">
              <a:spLocks noChangeAspect="1" noChangeArrowheads="1"/>
            </p:cNvSpPr>
            <p:nvPr/>
          </p:nvSpPr>
          <p:spPr bwMode="auto">
            <a:xfrm>
              <a:off x="3785545" y="2895393"/>
              <a:ext cx="5334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>
                  <a:solidFill>
                    <a:srgbClr val="00B050"/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17491" name="Text Box 126"/>
            <p:cNvSpPr txBox="1">
              <a:spLocks noChangeAspect="1" noChangeArrowheads="1"/>
            </p:cNvSpPr>
            <p:nvPr/>
          </p:nvSpPr>
          <p:spPr bwMode="auto">
            <a:xfrm>
              <a:off x="3802551" y="2621823"/>
              <a:ext cx="57308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>
                  <a:solidFill>
                    <a:srgbClr val="00B050"/>
                  </a:solidFill>
                  <a:latin typeface="Arial" charset="0"/>
                </a:rPr>
                <a:t>01</a:t>
              </a:r>
            </a:p>
          </p:txBody>
        </p:sp>
      </p:grpSp>
      <p:sp>
        <p:nvSpPr>
          <p:cNvPr id="17484" name="Line 161"/>
          <p:cNvSpPr>
            <a:spLocks noChangeAspect="1" noChangeShapeType="1"/>
          </p:cNvSpPr>
          <p:nvPr/>
        </p:nvSpPr>
        <p:spPr bwMode="auto">
          <a:xfrm>
            <a:off x="4267200" y="2697163"/>
            <a:ext cx="0" cy="842962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7485" name="Text Box 257"/>
          <p:cNvSpPr txBox="1">
            <a:spLocks noChangeAspect="1" noChangeArrowheads="1"/>
          </p:cNvSpPr>
          <p:nvPr/>
        </p:nvSpPr>
        <p:spPr bwMode="auto">
          <a:xfrm>
            <a:off x="3887788" y="4219575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FF0000"/>
                </a:solidFill>
                <a:latin typeface="Arial" charset="0"/>
              </a:rPr>
              <a:t>11</a:t>
            </a:r>
          </a:p>
        </p:txBody>
      </p:sp>
      <p:sp>
        <p:nvSpPr>
          <p:cNvPr id="17486" name="Text Box 122"/>
          <p:cNvSpPr txBox="1">
            <a:spLocks noChangeAspect="1" noChangeArrowheads="1"/>
          </p:cNvSpPr>
          <p:nvPr/>
        </p:nvSpPr>
        <p:spPr bwMode="auto">
          <a:xfrm>
            <a:off x="2036763" y="1035050"/>
            <a:ext cx="554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00FF"/>
                </a:solidFill>
                <a:latin typeface="Arial" charset="0"/>
              </a:rPr>
              <a:t>01</a:t>
            </a:r>
          </a:p>
        </p:txBody>
      </p:sp>
      <p:cxnSp>
        <p:nvCxnSpPr>
          <p:cNvPr id="105" name="160 Conector curvado"/>
          <p:cNvCxnSpPr>
            <a:stCxn id="57" idx="6"/>
            <a:endCxn id="88" idx="0"/>
          </p:cNvCxnSpPr>
          <p:nvPr/>
        </p:nvCxnSpPr>
        <p:spPr>
          <a:xfrm>
            <a:off x="4675188" y="2311400"/>
            <a:ext cx="1436687" cy="1208088"/>
          </a:xfrm>
          <a:prstGeom prst="curvedConnector2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88" name="Text Box 253"/>
          <p:cNvSpPr txBox="1">
            <a:spLocks noChangeAspect="1" noChangeArrowheads="1"/>
          </p:cNvSpPr>
          <p:nvPr/>
        </p:nvSpPr>
        <p:spPr bwMode="auto">
          <a:xfrm>
            <a:off x="4581525" y="1914525"/>
            <a:ext cx="598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FF0000"/>
                </a:solidFill>
                <a:latin typeface="Arial" charset="0"/>
              </a:rPr>
              <a:t>11</a:t>
            </a:r>
          </a:p>
        </p:txBody>
      </p:sp>
      <p:pic>
        <p:nvPicPr>
          <p:cNvPr id="17489" name="Picture 6" descr="pinkpanther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7188" y="552450"/>
            <a:ext cx="159067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4863" y="3363913"/>
            <a:ext cx="2373312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771775" y="933450"/>
          <a:ext cx="3781425" cy="4705350"/>
        </p:xfrm>
        <a:graphic>
          <a:graphicData uri="http://schemas.openxmlformats.org/presentationml/2006/ole">
            <p:oleObj spid="_x0000_s1026" name="Fotografía de Photo Editor" r:id="rId5" imgW="3780952" imgH="4704762" progId="">
              <p:embed/>
            </p:oleObj>
          </a:graphicData>
        </a:graphic>
      </p:graphicFrame>
      <p:sp>
        <p:nvSpPr>
          <p:cNvPr id="1028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1295400" y="854075"/>
            <a:ext cx="7848600" cy="4800600"/>
          </a:xfrm>
        </p:spPr>
        <p:txBody>
          <a:bodyPr/>
          <a:lstStyle/>
          <a:p>
            <a:pPr algn="ctr"/>
            <a:r>
              <a:rPr lang="en-US" sz="4400" smtClean="0"/>
              <a:t>Advanced Digital System </a:t>
            </a:r>
            <a:br>
              <a:rPr lang="en-US" sz="4400" smtClean="0"/>
            </a:br>
            <a:r>
              <a:rPr lang="en-US" sz="4400" smtClean="0"/>
              <a:t>Design Course</a:t>
            </a:r>
          </a:p>
        </p:txBody>
      </p:sp>
      <p:pic>
        <p:nvPicPr>
          <p:cNvPr id="1029" name="Picture 6" descr="pinkpanther"/>
          <p:cNvPicPr>
            <a:picLocks noChangeAspect="1" noChangeArrowheads="1" noCrop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11975" y="3625850"/>
            <a:ext cx="159067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47638" y="104775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87000"/>
              </a:lnSpc>
            </a:pPr>
            <a:r>
              <a:rPr lang="en-US" sz="3200" i="1" dirty="0">
                <a:solidFill>
                  <a:srgbClr val="9900FF"/>
                </a:solidFill>
              </a:rPr>
              <a:t>Finite State Machine</a:t>
            </a:r>
            <a:endParaRPr lang="en-US" sz="3200" i="1" dirty="0">
              <a:solidFill>
                <a:srgbClr val="006600"/>
              </a:solidFill>
            </a:endParaRPr>
          </a:p>
        </p:txBody>
      </p:sp>
      <p:sp>
        <p:nvSpPr>
          <p:cNvPr id="4099" name="2 CuadroTexto"/>
          <p:cNvSpPr txBox="1">
            <a:spLocks noChangeArrowheads="1"/>
          </p:cNvSpPr>
          <p:nvPr/>
        </p:nvSpPr>
        <p:spPr bwMode="auto">
          <a:xfrm flipH="1">
            <a:off x="576263" y="1154113"/>
            <a:ext cx="8159750" cy="489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s-ES" dirty="0">
                <a:solidFill>
                  <a:srgbClr val="0000FF"/>
                </a:solidFill>
              </a:rPr>
              <a:t>Diseñar una </a:t>
            </a:r>
            <a:r>
              <a:rPr lang="es-ES" dirty="0" smtClean="0">
                <a:solidFill>
                  <a:srgbClr val="0000FF"/>
                </a:solidFill>
              </a:rPr>
              <a:t>FSM Mealy asíncrona para </a:t>
            </a:r>
            <a:r>
              <a:rPr lang="es-ES" dirty="0">
                <a:solidFill>
                  <a:srgbClr val="0000FF"/>
                </a:solidFill>
              </a:rPr>
              <a:t>controlar un motor DC.</a:t>
            </a:r>
          </a:p>
          <a:p>
            <a:pPr algn="just"/>
            <a:endParaRPr lang="es-ES" dirty="0">
              <a:solidFill>
                <a:srgbClr val="0000FF"/>
              </a:solidFill>
            </a:endParaRPr>
          </a:p>
          <a:p>
            <a:pPr lvl="1" algn="just"/>
            <a:r>
              <a:rPr lang="es-ES" dirty="0">
                <a:solidFill>
                  <a:srgbClr val="0000FF"/>
                </a:solidFill>
              </a:rPr>
              <a:t>-El motor arranca y gira en sentido normal cuando detecta la secuencia </a:t>
            </a:r>
            <a:r>
              <a:rPr lang="es-ES" dirty="0" smtClean="0">
                <a:solidFill>
                  <a:srgbClr val="0000FF"/>
                </a:solidFill>
              </a:rPr>
              <a:t>X1X2X2X1; </a:t>
            </a:r>
            <a:r>
              <a:rPr lang="es-ES" dirty="0">
                <a:solidFill>
                  <a:srgbClr val="0000FF"/>
                </a:solidFill>
              </a:rPr>
              <a:t>las salidas Z1Z0 = 01.</a:t>
            </a:r>
          </a:p>
          <a:p>
            <a:pPr lvl="1" algn="just"/>
            <a:r>
              <a:rPr lang="es-ES" dirty="0">
                <a:solidFill>
                  <a:srgbClr val="0000FF"/>
                </a:solidFill>
              </a:rPr>
              <a:t>-El motor arranca y gira en sentido inverso  cuando detecta la secuencia </a:t>
            </a:r>
            <a:r>
              <a:rPr lang="es-ES" dirty="0" smtClean="0">
                <a:solidFill>
                  <a:srgbClr val="0000FF"/>
                </a:solidFill>
              </a:rPr>
              <a:t>X2X1X1X2; </a:t>
            </a:r>
            <a:r>
              <a:rPr lang="es-ES" dirty="0">
                <a:solidFill>
                  <a:srgbClr val="0000FF"/>
                </a:solidFill>
              </a:rPr>
              <a:t>las salidas Z1Z0 = 10.</a:t>
            </a:r>
          </a:p>
          <a:p>
            <a:pPr lvl="1" algn="just"/>
            <a:r>
              <a:rPr lang="es-ES" dirty="0">
                <a:solidFill>
                  <a:srgbClr val="0000FF"/>
                </a:solidFill>
              </a:rPr>
              <a:t>-El motor se detiene después de arrancar, si el circuito detecta la secuencia </a:t>
            </a:r>
            <a:r>
              <a:rPr lang="es-ES" dirty="0" smtClean="0">
                <a:solidFill>
                  <a:srgbClr val="0000FF"/>
                </a:solidFill>
              </a:rPr>
              <a:t>X2X1X1 </a:t>
            </a:r>
            <a:r>
              <a:rPr lang="es-ES" dirty="0">
                <a:solidFill>
                  <a:srgbClr val="0000FF"/>
                </a:solidFill>
              </a:rPr>
              <a:t>y permanece detenido hasta detectar de nuevo la secuencia de arranque.</a:t>
            </a:r>
          </a:p>
          <a:p>
            <a:pPr lvl="1" algn="just"/>
            <a:r>
              <a:rPr lang="es-ES" dirty="0">
                <a:solidFill>
                  <a:srgbClr val="0000FF"/>
                </a:solidFill>
              </a:rPr>
              <a:t>-Sin embargo, después de arrancar el motor, cada vez que el circuito detecta la secuencia </a:t>
            </a:r>
            <a:r>
              <a:rPr lang="es-ES" dirty="0" smtClean="0">
                <a:solidFill>
                  <a:srgbClr val="0000FF"/>
                </a:solidFill>
              </a:rPr>
              <a:t>X1X2X2 el </a:t>
            </a:r>
            <a:r>
              <a:rPr lang="es-ES" dirty="0">
                <a:solidFill>
                  <a:srgbClr val="0000FF"/>
                </a:solidFill>
              </a:rPr>
              <a:t>motor debe girar en sentido contrario, pero primero debe parar un instante.</a:t>
            </a:r>
          </a:p>
          <a:p>
            <a:pPr lvl="1" algn="just"/>
            <a:r>
              <a:rPr lang="es-ES" dirty="0">
                <a:solidFill>
                  <a:srgbClr val="0000FF"/>
                </a:solidFill>
              </a:rPr>
              <a:t>-Existe </a:t>
            </a:r>
            <a:r>
              <a:rPr lang="es-ES" dirty="0" smtClean="0">
                <a:solidFill>
                  <a:srgbClr val="0000FF"/>
                </a:solidFill>
              </a:rPr>
              <a:t>superposición y la prioridad es el cambio de giro.</a:t>
            </a:r>
            <a:endParaRPr lang="es-E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47638" y="104775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87000"/>
              </a:lnSpc>
            </a:pPr>
            <a:r>
              <a:rPr lang="en-US" sz="3200" i="1">
                <a:solidFill>
                  <a:srgbClr val="9900FF"/>
                </a:solidFill>
              </a:rPr>
              <a:t>FSM para controlar un motor DC</a:t>
            </a:r>
            <a:endParaRPr lang="en-US" sz="3200" i="1">
              <a:solidFill>
                <a:srgbClr val="006600"/>
              </a:solidFill>
            </a:endParaRPr>
          </a:p>
        </p:txBody>
      </p:sp>
      <p:sp>
        <p:nvSpPr>
          <p:cNvPr id="5123" name="Oval 203"/>
          <p:cNvSpPr>
            <a:spLocks noChangeAspect="1" noChangeArrowheads="1"/>
          </p:cNvSpPr>
          <p:nvPr/>
        </p:nvSpPr>
        <p:spPr bwMode="auto">
          <a:xfrm>
            <a:off x="1031875" y="1054100"/>
            <a:ext cx="787400" cy="7858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lnSpc>
                <a:spcPct val="90000"/>
              </a:lnSpc>
            </a:pPr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5124" name="Text Box 227"/>
          <p:cNvSpPr txBox="1">
            <a:spLocks noChangeAspect="1" noChangeArrowheads="1"/>
          </p:cNvSpPr>
          <p:nvPr/>
        </p:nvSpPr>
        <p:spPr bwMode="auto">
          <a:xfrm>
            <a:off x="1193006" y="1249364"/>
            <a:ext cx="46355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9900FF"/>
                </a:solidFill>
              </a:rPr>
              <a:t>S0</a:t>
            </a:r>
          </a:p>
        </p:txBody>
      </p:sp>
      <p:sp>
        <p:nvSpPr>
          <p:cNvPr id="5125" name="Oval 203"/>
          <p:cNvSpPr>
            <a:spLocks noChangeAspect="1" noChangeArrowheads="1"/>
          </p:cNvSpPr>
          <p:nvPr/>
        </p:nvSpPr>
        <p:spPr bwMode="auto">
          <a:xfrm>
            <a:off x="2391351" y="1045367"/>
            <a:ext cx="787400" cy="7858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lnSpc>
                <a:spcPct val="90000"/>
              </a:lnSpc>
            </a:pPr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5126" name="Text Box 227"/>
          <p:cNvSpPr txBox="1">
            <a:spLocks noChangeAspect="1" noChangeArrowheads="1"/>
          </p:cNvSpPr>
          <p:nvPr/>
        </p:nvSpPr>
        <p:spPr bwMode="auto">
          <a:xfrm>
            <a:off x="2561008" y="1249364"/>
            <a:ext cx="46355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9900FF"/>
                </a:solidFill>
              </a:rPr>
              <a:t>S1</a:t>
            </a:r>
          </a:p>
        </p:txBody>
      </p:sp>
      <p:sp>
        <p:nvSpPr>
          <p:cNvPr id="5127" name="Oval 203"/>
          <p:cNvSpPr>
            <a:spLocks noChangeAspect="1" noChangeArrowheads="1"/>
          </p:cNvSpPr>
          <p:nvPr/>
        </p:nvSpPr>
        <p:spPr bwMode="auto">
          <a:xfrm>
            <a:off x="3831432" y="1045367"/>
            <a:ext cx="787400" cy="7858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lnSpc>
                <a:spcPct val="90000"/>
              </a:lnSpc>
            </a:pPr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5128" name="Text Box 227"/>
          <p:cNvSpPr txBox="1">
            <a:spLocks noChangeAspect="1" noChangeArrowheads="1"/>
          </p:cNvSpPr>
          <p:nvPr/>
        </p:nvSpPr>
        <p:spPr bwMode="auto">
          <a:xfrm>
            <a:off x="3997328" y="1227169"/>
            <a:ext cx="46355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9900FF"/>
                </a:solidFill>
              </a:rPr>
              <a:t>S2</a:t>
            </a:r>
            <a:endParaRPr lang="en-US" sz="2000" dirty="0">
              <a:solidFill>
                <a:srgbClr val="9900FF"/>
              </a:solidFill>
            </a:endParaRPr>
          </a:p>
        </p:txBody>
      </p:sp>
      <p:sp>
        <p:nvSpPr>
          <p:cNvPr id="5129" name="Oval 203"/>
          <p:cNvSpPr>
            <a:spLocks noChangeAspect="1" noChangeArrowheads="1"/>
          </p:cNvSpPr>
          <p:nvPr/>
        </p:nvSpPr>
        <p:spPr bwMode="auto">
          <a:xfrm>
            <a:off x="5191125" y="1045367"/>
            <a:ext cx="787400" cy="7858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lnSpc>
                <a:spcPct val="90000"/>
              </a:lnSpc>
            </a:pPr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5130" name="Text Box 227"/>
          <p:cNvSpPr txBox="1">
            <a:spLocks noChangeAspect="1" noChangeArrowheads="1"/>
          </p:cNvSpPr>
          <p:nvPr/>
        </p:nvSpPr>
        <p:spPr bwMode="auto">
          <a:xfrm>
            <a:off x="5353050" y="1217614"/>
            <a:ext cx="4635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9900FF"/>
                </a:solidFill>
              </a:rPr>
              <a:t>S3</a:t>
            </a:r>
            <a:endParaRPr lang="en-US" sz="2000" dirty="0">
              <a:solidFill>
                <a:srgbClr val="9900FF"/>
              </a:solidFill>
            </a:endParaRPr>
          </a:p>
        </p:txBody>
      </p:sp>
      <p:sp>
        <p:nvSpPr>
          <p:cNvPr id="5131" name="Oval 203"/>
          <p:cNvSpPr>
            <a:spLocks noChangeAspect="1" noChangeArrowheads="1"/>
          </p:cNvSpPr>
          <p:nvPr/>
        </p:nvSpPr>
        <p:spPr bwMode="auto">
          <a:xfrm>
            <a:off x="1031875" y="2230438"/>
            <a:ext cx="787400" cy="7858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lnSpc>
                <a:spcPct val="90000"/>
              </a:lnSpc>
            </a:pPr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5132" name="Text Box 227"/>
          <p:cNvSpPr txBox="1">
            <a:spLocks noChangeAspect="1" noChangeArrowheads="1"/>
          </p:cNvSpPr>
          <p:nvPr/>
        </p:nvSpPr>
        <p:spPr bwMode="auto">
          <a:xfrm>
            <a:off x="1193006" y="2463800"/>
            <a:ext cx="4635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9900FF"/>
                </a:solidFill>
              </a:rPr>
              <a:t>S7</a:t>
            </a:r>
            <a:endParaRPr lang="en-US" sz="2000" dirty="0">
              <a:solidFill>
                <a:srgbClr val="9900FF"/>
              </a:solidFill>
            </a:endParaRPr>
          </a:p>
        </p:txBody>
      </p:sp>
      <p:sp>
        <p:nvSpPr>
          <p:cNvPr id="5133" name="Oval 243"/>
          <p:cNvSpPr>
            <a:spLocks noChangeAspect="1" noChangeArrowheads="1"/>
          </p:cNvSpPr>
          <p:nvPr/>
        </p:nvSpPr>
        <p:spPr bwMode="auto">
          <a:xfrm>
            <a:off x="6626225" y="1055688"/>
            <a:ext cx="787400" cy="7858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/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5134" name="Text Box 227"/>
          <p:cNvSpPr txBox="1">
            <a:spLocks noChangeAspect="1" noChangeArrowheads="1"/>
          </p:cNvSpPr>
          <p:nvPr/>
        </p:nvSpPr>
        <p:spPr bwMode="auto">
          <a:xfrm>
            <a:off x="6788150" y="1249364"/>
            <a:ext cx="4635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9900FF"/>
                </a:solidFill>
              </a:rPr>
              <a:t>S4</a:t>
            </a:r>
            <a:endParaRPr lang="en-US" sz="2000" dirty="0">
              <a:solidFill>
                <a:srgbClr val="9900FF"/>
              </a:solidFill>
            </a:endParaRPr>
          </a:p>
        </p:txBody>
      </p:sp>
      <p:sp>
        <p:nvSpPr>
          <p:cNvPr id="5141" name="Oval 243"/>
          <p:cNvSpPr>
            <a:spLocks noChangeAspect="1" noChangeArrowheads="1"/>
          </p:cNvSpPr>
          <p:nvPr/>
        </p:nvSpPr>
        <p:spPr bwMode="auto">
          <a:xfrm>
            <a:off x="6631344" y="3016250"/>
            <a:ext cx="787400" cy="7858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/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5143" name="Oval 206"/>
          <p:cNvSpPr>
            <a:spLocks noChangeAspect="1" noChangeArrowheads="1"/>
          </p:cNvSpPr>
          <p:nvPr/>
        </p:nvSpPr>
        <p:spPr bwMode="auto">
          <a:xfrm>
            <a:off x="1031875" y="3355975"/>
            <a:ext cx="798512" cy="787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/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5144" name="Text Box 227"/>
          <p:cNvSpPr txBox="1">
            <a:spLocks noChangeAspect="1" noChangeArrowheads="1"/>
          </p:cNvSpPr>
          <p:nvPr/>
        </p:nvSpPr>
        <p:spPr bwMode="auto">
          <a:xfrm>
            <a:off x="1196975" y="3509963"/>
            <a:ext cx="58102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9900FF"/>
                </a:solidFill>
              </a:rPr>
              <a:t>S8</a:t>
            </a:r>
            <a:endParaRPr lang="en-US" sz="2000" dirty="0">
              <a:solidFill>
                <a:srgbClr val="9900FF"/>
              </a:solidFill>
            </a:endParaRPr>
          </a:p>
        </p:txBody>
      </p:sp>
      <p:sp>
        <p:nvSpPr>
          <p:cNvPr id="5145" name="Oval 206"/>
          <p:cNvSpPr>
            <a:spLocks noChangeAspect="1" noChangeArrowheads="1"/>
          </p:cNvSpPr>
          <p:nvPr/>
        </p:nvSpPr>
        <p:spPr bwMode="auto">
          <a:xfrm>
            <a:off x="4225132" y="5517352"/>
            <a:ext cx="785812" cy="787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/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5146" name="Text Box 227"/>
          <p:cNvSpPr txBox="1">
            <a:spLocks noChangeAspect="1" noChangeArrowheads="1"/>
          </p:cNvSpPr>
          <p:nvPr/>
        </p:nvSpPr>
        <p:spPr bwMode="auto">
          <a:xfrm>
            <a:off x="4341006" y="5699730"/>
            <a:ext cx="6334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9900FF"/>
                </a:solidFill>
              </a:rPr>
              <a:t>S12</a:t>
            </a:r>
            <a:endParaRPr lang="en-US" sz="2000" dirty="0">
              <a:solidFill>
                <a:srgbClr val="9900FF"/>
              </a:solidFill>
            </a:endParaRPr>
          </a:p>
        </p:txBody>
      </p:sp>
      <p:sp>
        <p:nvSpPr>
          <p:cNvPr id="5147" name="Oval 206"/>
          <p:cNvSpPr>
            <a:spLocks noChangeAspect="1" noChangeArrowheads="1"/>
          </p:cNvSpPr>
          <p:nvPr/>
        </p:nvSpPr>
        <p:spPr bwMode="auto">
          <a:xfrm>
            <a:off x="1038226" y="5517352"/>
            <a:ext cx="785812" cy="787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/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5148" name="Text Box 227"/>
          <p:cNvSpPr txBox="1">
            <a:spLocks noChangeAspect="1" noChangeArrowheads="1"/>
          </p:cNvSpPr>
          <p:nvPr/>
        </p:nvSpPr>
        <p:spPr bwMode="auto">
          <a:xfrm>
            <a:off x="1136650" y="5672138"/>
            <a:ext cx="587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9900FF"/>
                </a:solidFill>
              </a:rPr>
              <a:t>S10</a:t>
            </a:r>
            <a:endParaRPr lang="en-US" sz="2000" dirty="0">
              <a:solidFill>
                <a:srgbClr val="9900FF"/>
              </a:solidFill>
            </a:endParaRPr>
          </a:p>
        </p:txBody>
      </p:sp>
      <p:sp>
        <p:nvSpPr>
          <p:cNvPr id="5149" name="Oval 206"/>
          <p:cNvSpPr>
            <a:spLocks noChangeAspect="1" noChangeArrowheads="1"/>
          </p:cNvSpPr>
          <p:nvPr/>
        </p:nvSpPr>
        <p:spPr bwMode="auto">
          <a:xfrm>
            <a:off x="2655093" y="5517352"/>
            <a:ext cx="785813" cy="787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/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5150" name="Text Box 227"/>
          <p:cNvSpPr txBox="1">
            <a:spLocks noChangeAspect="1" noChangeArrowheads="1"/>
          </p:cNvSpPr>
          <p:nvPr/>
        </p:nvSpPr>
        <p:spPr bwMode="auto">
          <a:xfrm>
            <a:off x="2770968" y="5711027"/>
            <a:ext cx="603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9900FF"/>
                </a:solidFill>
              </a:rPr>
              <a:t>S11</a:t>
            </a:r>
            <a:endParaRPr lang="en-US" sz="2000" dirty="0">
              <a:solidFill>
                <a:srgbClr val="9900FF"/>
              </a:solidFill>
            </a:endParaRPr>
          </a:p>
        </p:txBody>
      </p:sp>
      <p:sp>
        <p:nvSpPr>
          <p:cNvPr id="5151" name="Oval 206"/>
          <p:cNvSpPr>
            <a:spLocks noChangeAspect="1" noChangeArrowheads="1"/>
          </p:cNvSpPr>
          <p:nvPr/>
        </p:nvSpPr>
        <p:spPr bwMode="auto">
          <a:xfrm>
            <a:off x="1038225" y="4460874"/>
            <a:ext cx="785813" cy="787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/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5152" name="Text Box 227"/>
          <p:cNvSpPr txBox="1">
            <a:spLocks noChangeAspect="1" noChangeArrowheads="1"/>
          </p:cNvSpPr>
          <p:nvPr/>
        </p:nvSpPr>
        <p:spPr bwMode="auto">
          <a:xfrm>
            <a:off x="1208883" y="4623593"/>
            <a:ext cx="54133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9900FF"/>
                </a:solidFill>
              </a:rPr>
              <a:t>S9</a:t>
            </a:r>
            <a:endParaRPr lang="en-US" sz="2000" dirty="0">
              <a:solidFill>
                <a:srgbClr val="9900FF"/>
              </a:solidFill>
            </a:endParaRPr>
          </a:p>
        </p:txBody>
      </p:sp>
      <p:cxnSp>
        <p:nvCxnSpPr>
          <p:cNvPr id="42" name="41 Conector recto de flecha"/>
          <p:cNvCxnSpPr>
            <a:stCxn id="5123" idx="6"/>
            <a:endCxn id="5125" idx="2"/>
          </p:cNvCxnSpPr>
          <p:nvPr/>
        </p:nvCxnSpPr>
        <p:spPr>
          <a:xfrm flipV="1">
            <a:off x="1819275" y="1438274"/>
            <a:ext cx="572076" cy="8733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4" name="15 CuadroTexto"/>
          <p:cNvSpPr txBox="1">
            <a:spLocks noChangeArrowheads="1"/>
          </p:cNvSpPr>
          <p:nvPr/>
        </p:nvSpPr>
        <p:spPr bwMode="auto">
          <a:xfrm>
            <a:off x="1803399" y="1057275"/>
            <a:ext cx="7445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600" dirty="0" smtClean="0">
                <a:solidFill>
                  <a:srgbClr val="FF0000"/>
                </a:solidFill>
              </a:rPr>
              <a:t>X2/00</a:t>
            </a:r>
            <a:endParaRPr lang="es-ES_tradnl" sz="1600" dirty="0">
              <a:solidFill>
                <a:srgbClr val="FF0000"/>
              </a:solidFill>
            </a:endParaRPr>
          </a:p>
        </p:txBody>
      </p:sp>
      <p:cxnSp>
        <p:nvCxnSpPr>
          <p:cNvPr id="48" name="47 Conector recto de flecha"/>
          <p:cNvCxnSpPr>
            <a:stCxn id="5125" idx="6"/>
            <a:endCxn id="5127" idx="2"/>
          </p:cNvCxnSpPr>
          <p:nvPr/>
        </p:nvCxnSpPr>
        <p:spPr>
          <a:xfrm>
            <a:off x="3178751" y="1438274"/>
            <a:ext cx="652681" cy="1588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6" name="15 CuadroTexto"/>
          <p:cNvSpPr txBox="1">
            <a:spLocks noChangeArrowheads="1"/>
          </p:cNvSpPr>
          <p:nvPr/>
        </p:nvSpPr>
        <p:spPr bwMode="auto">
          <a:xfrm>
            <a:off x="3195637" y="1080295"/>
            <a:ext cx="7445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600" dirty="0" smtClean="0">
                <a:solidFill>
                  <a:srgbClr val="FF0000"/>
                </a:solidFill>
              </a:rPr>
              <a:t>X1/00</a:t>
            </a:r>
            <a:endParaRPr lang="es-ES_tradnl" sz="1600" dirty="0">
              <a:solidFill>
                <a:srgbClr val="FF0000"/>
              </a:solidFill>
            </a:endParaRPr>
          </a:p>
        </p:txBody>
      </p:sp>
      <p:cxnSp>
        <p:nvCxnSpPr>
          <p:cNvPr id="52" name="51 Conector recto de flecha"/>
          <p:cNvCxnSpPr>
            <a:stCxn id="5127" idx="6"/>
            <a:endCxn id="5129" idx="2"/>
          </p:cNvCxnSpPr>
          <p:nvPr/>
        </p:nvCxnSpPr>
        <p:spPr>
          <a:xfrm>
            <a:off x="4618832" y="1438274"/>
            <a:ext cx="572293" cy="1588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8" name="15 CuadroTexto"/>
          <p:cNvSpPr txBox="1">
            <a:spLocks noChangeArrowheads="1"/>
          </p:cNvSpPr>
          <p:nvPr/>
        </p:nvSpPr>
        <p:spPr bwMode="auto">
          <a:xfrm>
            <a:off x="4570413" y="1080295"/>
            <a:ext cx="7302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600" dirty="0" smtClean="0">
                <a:solidFill>
                  <a:srgbClr val="FF0000"/>
                </a:solidFill>
              </a:rPr>
              <a:t>X1/00</a:t>
            </a:r>
            <a:endParaRPr lang="es-ES_tradnl" sz="1600" dirty="0">
              <a:solidFill>
                <a:srgbClr val="FF0000"/>
              </a:solidFill>
            </a:endParaRPr>
          </a:p>
        </p:txBody>
      </p:sp>
      <p:cxnSp>
        <p:nvCxnSpPr>
          <p:cNvPr id="57" name="56 Conector recto de flecha"/>
          <p:cNvCxnSpPr>
            <a:stCxn id="5123" idx="4"/>
            <a:endCxn id="5131" idx="0"/>
          </p:cNvCxnSpPr>
          <p:nvPr/>
        </p:nvCxnSpPr>
        <p:spPr>
          <a:xfrm rot="5400000">
            <a:off x="1230313" y="2035175"/>
            <a:ext cx="390525" cy="1588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0" name="15 CuadroTexto"/>
          <p:cNvSpPr txBox="1">
            <a:spLocks noChangeArrowheads="1"/>
          </p:cNvSpPr>
          <p:nvPr/>
        </p:nvSpPr>
        <p:spPr bwMode="auto">
          <a:xfrm>
            <a:off x="3890169" y="1925191"/>
            <a:ext cx="7286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_tradnl" sz="1600" dirty="0" smtClean="0">
                <a:solidFill>
                  <a:srgbClr val="FF0000"/>
                </a:solidFill>
              </a:rPr>
              <a:t>X1/00</a:t>
            </a:r>
            <a:endParaRPr lang="es-ES_tradnl" sz="1600" dirty="0">
              <a:solidFill>
                <a:srgbClr val="FF0000"/>
              </a:solidFill>
            </a:endParaRPr>
          </a:p>
        </p:txBody>
      </p:sp>
      <p:cxnSp>
        <p:nvCxnSpPr>
          <p:cNvPr id="73" name="72 Conector curvado"/>
          <p:cNvCxnSpPr>
            <a:stCxn id="5141" idx="6"/>
            <a:endCxn id="5141" idx="4"/>
          </p:cNvCxnSpPr>
          <p:nvPr/>
        </p:nvCxnSpPr>
        <p:spPr>
          <a:xfrm flipH="1">
            <a:off x="7025044" y="3409156"/>
            <a:ext cx="393700" cy="392906"/>
          </a:xfrm>
          <a:prstGeom prst="curvedConnector4">
            <a:avLst>
              <a:gd name="adj1" fmla="val -58065"/>
              <a:gd name="adj2" fmla="val 158182"/>
            </a:avLst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2" name="15 CuadroTexto"/>
          <p:cNvSpPr txBox="1">
            <a:spLocks noChangeArrowheads="1"/>
          </p:cNvSpPr>
          <p:nvPr/>
        </p:nvSpPr>
        <p:spPr bwMode="auto">
          <a:xfrm>
            <a:off x="5613400" y="4122318"/>
            <a:ext cx="7302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600" dirty="0" smtClean="0">
                <a:solidFill>
                  <a:srgbClr val="FF0000"/>
                </a:solidFill>
              </a:rPr>
              <a:t>X1/01</a:t>
            </a:r>
            <a:endParaRPr lang="es-ES_tradnl" sz="1600" dirty="0">
              <a:solidFill>
                <a:srgbClr val="FF0000"/>
              </a:solidFill>
            </a:endParaRPr>
          </a:p>
        </p:txBody>
      </p:sp>
      <p:sp>
        <p:nvSpPr>
          <p:cNvPr id="5163" name="15 CuadroTexto"/>
          <p:cNvSpPr txBox="1">
            <a:spLocks noChangeArrowheads="1"/>
          </p:cNvSpPr>
          <p:nvPr/>
        </p:nvSpPr>
        <p:spPr bwMode="auto">
          <a:xfrm>
            <a:off x="5801081" y="1892300"/>
            <a:ext cx="7286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600" dirty="0" smtClean="0">
                <a:solidFill>
                  <a:srgbClr val="FF0000"/>
                </a:solidFill>
              </a:rPr>
              <a:t>X1/00</a:t>
            </a:r>
            <a:endParaRPr lang="es-ES_tradnl" sz="1600" dirty="0">
              <a:solidFill>
                <a:srgbClr val="FF0000"/>
              </a:solidFill>
            </a:endParaRPr>
          </a:p>
        </p:txBody>
      </p:sp>
      <p:cxnSp>
        <p:nvCxnSpPr>
          <p:cNvPr id="90" name="89 Conector recto de flecha"/>
          <p:cNvCxnSpPr>
            <a:stCxn id="5129" idx="6"/>
            <a:endCxn id="5133" idx="2"/>
          </p:cNvCxnSpPr>
          <p:nvPr/>
        </p:nvCxnSpPr>
        <p:spPr>
          <a:xfrm>
            <a:off x="5978525" y="1438274"/>
            <a:ext cx="647700" cy="10321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5" name="15 CuadroTexto"/>
          <p:cNvSpPr txBox="1">
            <a:spLocks noChangeArrowheads="1"/>
          </p:cNvSpPr>
          <p:nvPr/>
        </p:nvSpPr>
        <p:spPr bwMode="auto">
          <a:xfrm>
            <a:off x="5978525" y="1111251"/>
            <a:ext cx="7302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600" dirty="0" smtClean="0">
                <a:solidFill>
                  <a:srgbClr val="FF0000"/>
                </a:solidFill>
              </a:rPr>
              <a:t>X2/10</a:t>
            </a:r>
            <a:endParaRPr lang="es-ES_tradnl" sz="1600" dirty="0">
              <a:solidFill>
                <a:srgbClr val="FF0000"/>
              </a:solidFill>
            </a:endParaRPr>
          </a:p>
        </p:txBody>
      </p:sp>
      <p:cxnSp>
        <p:nvCxnSpPr>
          <p:cNvPr id="94" name="72 Conector curvado"/>
          <p:cNvCxnSpPr>
            <a:stCxn id="5131" idx="3"/>
            <a:endCxn id="5131" idx="1"/>
          </p:cNvCxnSpPr>
          <p:nvPr/>
        </p:nvCxnSpPr>
        <p:spPr>
          <a:xfrm rot="5400000" flipH="1">
            <a:off x="869360" y="2623344"/>
            <a:ext cx="555654" cy="1588"/>
          </a:xfrm>
          <a:prstGeom prst="curvedConnector5">
            <a:avLst>
              <a:gd name="adj1" fmla="val -675"/>
              <a:gd name="adj2" fmla="val 33119280"/>
              <a:gd name="adj3" fmla="val 103372"/>
            </a:avLst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98 Conector recto de flecha"/>
          <p:cNvCxnSpPr>
            <a:stCxn id="5133" idx="5"/>
            <a:endCxn id="392" idx="1"/>
          </p:cNvCxnSpPr>
          <p:nvPr/>
        </p:nvCxnSpPr>
        <p:spPr>
          <a:xfrm rot="16200000" flipH="1">
            <a:off x="7531710" y="1493024"/>
            <a:ext cx="459552" cy="926346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114 Conector recto de flecha"/>
          <p:cNvCxnSpPr>
            <a:stCxn id="5131" idx="4"/>
            <a:endCxn id="5143" idx="0"/>
          </p:cNvCxnSpPr>
          <p:nvPr/>
        </p:nvCxnSpPr>
        <p:spPr>
          <a:xfrm rot="16200000" flipH="1">
            <a:off x="1258491" y="3183334"/>
            <a:ext cx="339725" cy="5556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5" name="15 CuadroTexto"/>
          <p:cNvSpPr txBox="1">
            <a:spLocks noChangeArrowheads="1"/>
          </p:cNvSpPr>
          <p:nvPr/>
        </p:nvSpPr>
        <p:spPr bwMode="auto">
          <a:xfrm>
            <a:off x="783650" y="1843912"/>
            <a:ext cx="7286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_tradnl" sz="1600" dirty="0" smtClean="0">
                <a:solidFill>
                  <a:srgbClr val="FF0000"/>
                </a:solidFill>
              </a:rPr>
              <a:t>X1/00</a:t>
            </a:r>
            <a:endParaRPr lang="es-ES_tradnl" sz="1600" dirty="0">
              <a:solidFill>
                <a:srgbClr val="FF0000"/>
              </a:solidFill>
            </a:endParaRPr>
          </a:p>
        </p:txBody>
      </p:sp>
      <p:cxnSp>
        <p:nvCxnSpPr>
          <p:cNvPr id="147" name="146 Conector recto de flecha"/>
          <p:cNvCxnSpPr>
            <a:stCxn id="5143" idx="4"/>
            <a:endCxn id="5151" idx="0"/>
          </p:cNvCxnSpPr>
          <p:nvPr/>
        </p:nvCxnSpPr>
        <p:spPr>
          <a:xfrm rot="16200000" flipH="1">
            <a:off x="1272382" y="4302123"/>
            <a:ext cx="317499" cy="1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8" name="15 CuadroTexto"/>
          <p:cNvSpPr txBox="1">
            <a:spLocks noChangeArrowheads="1"/>
          </p:cNvSpPr>
          <p:nvPr/>
        </p:nvSpPr>
        <p:spPr bwMode="auto">
          <a:xfrm>
            <a:off x="772319" y="5191122"/>
            <a:ext cx="72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600" dirty="0" smtClean="0">
                <a:solidFill>
                  <a:srgbClr val="FF0000"/>
                </a:solidFill>
              </a:rPr>
              <a:t>X1/01</a:t>
            </a:r>
            <a:endParaRPr lang="es-ES_tradnl" sz="1600" dirty="0">
              <a:solidFill>
                <a:srgbClr val="FF0000"/>
              </a:solidFill>
            </a:endParaRPr>
          </a:p>
        </p:txBody>
      </p:sp>
      <p:cxnSp>
        <p:nvCxnSpPr>
          <p:cNvPr id="152" name="151 Conector recto de flecha"/>
          <p:cNvCxnSpPr>
            <a:stCxn id="5151" idx="4"/>
            <a:endCxn id="5147" idx="0"/>
          </p:cNvCxnSpPr>
          <p:nvPr/>
        </p:nvCxnSpPr>
        <p:spPr>
          <a:xfrm rot="5400000">
            <a:off x="1296593" y="5382813"/>
            <a:ext cx="269078" cy="1588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0" name="15 CuadroTexto"/>
          <p:cNvSpPr txBox="1">
            <a:spLocks noChangeArrowheads="1"/>
          </p:cNvSpPr>
          <p:nvPr/>
        </p:nvSpPr>
        <p:spPr bwMode="auto">
          <a:xfrm>
            <a:off x="772319" y="3016249"/>
            <a:ext cx="7286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600" dirty="0" smtClean="0">
                <a:solidFill>
                  <a:srgbClr val="FF0000"/>
                </a:solidFill>
              </a:rPr>
              <a:t>X2/00</a:t>
            </a:r>
            <a:endParaRPr lang="es-ES_tradnl" sz="1600" dirty="0">
              <a:solidFill>
                <a:srgbClr val="FF0000"/>
              </a:solidFill>
            </a:endParaRPr>
          </a:p>
        </p:txBody>
      </p:sp>
      <p:cxnSp>
        <p:nvCxnSpPr>
          <p:cNvPr id="190" name="189 Conector recto de flecha"/>
          <p:cNvCxnSpPr>
            <a:stCxn id="5149" idx="3"/>
            <a:endCxn id="5147" idx="5"/>
          </p:cNvCxnSpPr>
          <p:nvPr/>
        </p:nvCxnSpPr>
        <p:spPr>
          <a:xfrm rot="5400000">
            <a:off x="2239566" y="5658833"/>
            <a:ext cx="1588" cy="1061215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72 Conector curvado"/>
          <p:cNvCxnSpPr>
            <a:stCxn id="5145" idx="6"/>
            <a:endCxn id="392" idx="4"/>
          </p:cNvCxnSpPr>
          <p:nvPr/>
        </p:nvCxnSpPr>
        <p:spPr>
          <a:xfrm flipV="1">
            <a:off x="5010944" y="2856706"/>
            <a:ext cx="3492103" cy="3054346"/>
          </a:xfrm>
          <a:prstGeom prst="curvedConnector2">
            <a:avLst/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202 Conector recto de flecha"/>
          <p:cNvCxnSpPr>
            <a:stCxn id="5149" idx="6"/>
            <a:endCxn id="5145" idx="2"/>
          </p:cNvCxnSpPr>
          <p:nvPr/>
        </p:nvCxnSpPr>
        <p:spPr>
          <a:xfrm>
            <a:off x="3440906" y="5911052"/>
            <a:ext cx="784226" cy="1588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5" name="15 CuadroTexto"/>
          <p:cNvSpPr txBox="1">
            <a:spLocks noChangeArrowheads="1"/>
          </p:cNvSpPr>
          <p:nvPr/>
        </p:nvSpPr>
        <p:spPr bwMode="auto">
          <a:xfrm>
            <a:off x="2042306" y="5530847"/>
            <a:ext cx="7286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600" dirty="0" smtClean="0">
                <a:solidFill>
                  <a:srgbClr val="FF0000"/>
                </a:solidFill>
              </a:rPr>
              <a:t>X2/01</a:t>
            </a:r>
            <a:endParaRPr lang="es-ES_tradnl" sz="1600" dirty="0">
              <a:solidFill>
                <a:srgbClr val="FF0000"/>
              </a:solidFill>
            </a:endParaRPr>
          </a:p>
        </p:txBody>
      </p:sp>
      <p:sp>
        <p:nvSpPr>
          <p:cNvPr id="5186" name="15 CuadroTexto"/>
          <p:cNvSpPr txBox="1">
            <a:spLocks noChangeArrowheads="1"/>
          </p:cNvSpPr>
          <p:nvPr/>
        </p:nvSpPr>
        <p:spPr bwMode="auto">
          <a:xfrm>
            <a:off x="1778001" y="6190235"/>
            <a:ext cx="7286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_tradnl" sz="1600" dirty="0" smtClean="0">
                <a:solidFill>
                  <a:srgbClr val="FF0000"/>
                </a:solidFill>
              </a:rPr>
              <a:t>X1/01</a:t>
            </a:r>
            <a:endParaRPr lang="es-ES_tradnl" sz="1600" dirty="0">
              <a:solidFill>
                <a:srgbClr val="FF0000"/>
              </a:solidFill>
            </a:endParaRPr>
          </a:p>
        </p:txBody>
      </p:sp>
      <p:cxnSp>
        <p:nvCxnSpPr>
          <p:cNvPr id="213" name="72 Conector curvado"/>
          <p:cNvCxnSpPr>
            <a:stCxn id="5145" idx="1"/>
            <a:endCxn id="5145" idx="7"/>
          </p:cNvCxnSpPr>
          <p:nvPr/>
        </p:nvCxnSpPr>
        <p:spPr>
          <a:xfrm rot="5400000" flipH="1" flipV="1">
            <a:off x="4618038" y="5354838"/>
            <a:ext cx="1588" cy="555652"/>
          </a:xfrm>
          <a:prstGeom prst="curvedConnector3">
            <a:avLst>
              <a:gd name="adj1" fmla="val 21656927"/>
            </a:avLst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9" name="15 CuadroTexto"/>
          <p:cNvSpPr txBox="1">
            <a:spLocks noChangeArrowheads="1"/>
          </p:cNvSpPr>
          <p:nvPr/>
        </p:nvSpPr>
        <p:spPr bwMode="auto">
          <a:xfrm>
            <a:off x="3444068" y="5561231"/>
            <a:ext cx="8969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_tradnl" sz="1600" dirty="0" smtClean="0">
                <a:solidFill>
                  <a:srgbClr val="FF0000"/>
                </a:solidFill>
              </a:rPr>
              <a:t>X2/00*</a:t>
            </a:r>
            <a:endParaRPr lang="es-ES_tradnl" sz="1600" dirty="0">
              <a:solidFill>
                <a:srgbClr val="FF0000"/>
              </a:solidFill>
            </a:endParaRPr>
          </a:p>
        </p:txBody>
      </p:sp>
      <p:sp>
        <p:nvSpPr>
          <p:cNvPr id="5190" name="15 CuadroTexto"/>
          <p:cNvSpPr txBox="1">
            <a:spLocks noChangeArrowheads="1"/>
          </p:cNvSpPr>
          <p:nvPr/>
        </p:nvSpPr>
        <p:spPr bwMode="auto">
          <a:xfrm>
            <a:off x="4987925" y="2284791"/>
            <a:ext cx="7302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600" dirty="0" smtClean="0">
                <a:solidFill>
                  <a:srgbClr val="FF0000"/>
                </a:solidFill>
              </a:rPr>
              <a:t>X1/00</a:t>
            </a:r>
            <a:endParaRPr lang="es-ES_tradnl" sz="1600" dirty="0">
              <a:solidFill>
                <a:srgbClr val="FF0000"/>
              </a:solidFill>
            </a:endParaRPr>
          </a:p>
        </p:txBody>
      </p:sp>
      <p:cxnSp>
        <p:nvCxnSpPr>
          <p:cNvPr id="221" name="220 Conector recto de flecha"/>
          <p:cNvCxnSpPr>
            <a:stCxn id="5147" idx="6"/>
            <a:endCxn id="5149" idx="2"/>
          </p:cNvCxnSpPr>
          <p:nvPr/>
        </p:nvCxnSpPr>
        <p:spPr>
          <a:xfrm>
            <a:off x="1824038" y="5911052"/>
            <a:ext cx="831055" cy="1588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2" name="15 CuadroTexto"/>
          <p:cNvSpPr txBox="1">
            <a:spLocks noChangeArrowheads="1"/>
          </p:cNvSpPr>
          <p:nvPr/>
        </p:nvSpPr>
        <p:spPr bwMode="auto">
          <a:xfrm>
            <a:off x="303211" y="2094468"/>
            <a:ext cx="7286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_tradnl" sz="1600" dirty="0" smtClean="0">
                <a:solidFill>
                  <a:srgbClr val="FF0000"/>
                </a:solidFill>
              </a:rPr>
              <a:t>X1/00</a:t>
            </a:r>
            <a:endParaRPr lang="es-ES_tradnl" sz="1600" dirty="0">
              <a:solidFill>
                <a:srgbClr val="FF0000"/>
              </a:solidFill>
            </a:endParaRPr>
          </a:p>
        </p:txBody>
      </p:sp>
      <p:sp>
        <p:nvSpPr>
          <p:cNvPr id="5194" name="15 CuadroTexto"/>
          <p:cNvSpPr txBox="1">
            <a:spLocks noChangeArrowheads="1"/>
          </p:cNvSpPr>
          <p:nvPr/>
        </p:nvSpPr>
        <p:spPr bwMode="auto">
          <a:xfrm>
            <a:off x="750889" y="4122318"/>
            <a:ext cx="72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600" dirty="0" smtClean="0">
                <a:solidFill>
                  <a:srgbClr val="FF0000"/>
                </a:solidFill>
              </a:rPr>
              <a:t>X2/00</a:t>
            </a:r>
            <a:endParaRPr lang="es-ES_tradnl" sz="1600" dirty="0">
              <a:solidFill>
                <a:srgbClr val="FF0000"/>
              </a:solidFill>
            </a:endParaRPr>
          </a:p>
        </p:txBody>
      </p:sp>
      <p:cxnSp>
        <p:nvCxnSpPr>
          <p:cNvPr id="241" name="240 Conector recto de flecha"/>
          <p:cNvCxnSpPr>
            <a:stCxn id="5141" idx="3"/>
            <a:endCxn id="5147" idx="7"/>
          </p:cNvCxnSpPr>
          <p:nvPr/>
        </p:nvCxnSpPr>
        <p:spPr>
          <a:xfrm rot="5400000">
            <a:off x="3254967" y="2140974"/>
            <a:ext cx="1945681" cy="5037698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6" name="15 CuadroTexto"/>
          <p:cNvSpPr txBox="1">
            <a:spLocks noChangeArrowheads="1"/>
          </p:cNvSpPr>
          <p:nvPr/>
        </p:nvSpPr>
        <p:spPr bwMode="auto">
          <a:xfrm>
            <a:off x="4341006" y="4937919"/>
            <a:ext cx="72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600" dirty="0" smtClean="0">
                <a:solidFill>
                  <a:srgbClr val="FF0000"/>
                </a:solidFill>
              </a:rPr>
              <a:t>X2/10</a:t>
            </a:r>
            <a:endParaRPr lang="es-ES_tradnl" sz="1600" dirty="0">
              <a:solidFill>
                <a:srgbClr val="FF0000"/>
              </a:solidFill>
            </a:endParaRPr>
          </a:p>
        </p:txBody>
      </p:sp>
      <p:sp>
        <p:nvSpPr>
          <p:cNvPr id="5197" name="15 CuadroTexto"/>
          <p:cNvSpPr txBox="1">
            <a:spLocks noChangeArrowheads="1"/>
          </p:cNvSpPr>
          <p:nvPr/>
        </p:nvSpPr>
        <p:spPr bwMode="auto">
          <a:xfrm>
            <a:off x="1656556" y="1892300"/>
            <a:ext cx="7302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600" dirty="0" smtClean="0">
                <a:solidFill>
                  <a:srgbClr val="FF0000"/>
                </a:solidFill>
              </a:rPr>
              <a:t>X2/00</a:t>
            </a:r>
            <a:endParaRPr lang="es-ES_tradnl" sz="1600" dirty="0">
              <a:solidFill>
                <a:srgbClr val="FF0000"/>
              </a:solidFill>
            </a:endParaRPr>
          </a:p>
        </p:txBody>
      </p:sp>
      <p:cxnSp>
        <p:nvCxnSpPr>
          <p:cNvPr id="246" name="72 Conector curvado"/>
          <p:cNvCxnSpPr>
            <a:stCxn id="5125" idx="4"/>
            <a:endCxn id="5125" idx="2"/>
          </p:cNvCxnSpPr>
          <p:nvPr/>
        </p:nvCxnSpPr>
        <p:spPr>
          <a:xfrm rot="5400000" flipH="1">
            <a:off x="2391748" y="1437877"/>
            <a:ext cx="392906" cy="393700"/>
          </a:xfrm>
          <a:prstGeom prst="curvedConnector4">
            <a:avLst>
              <a:gd name="adj1" fmla="val -58182"/>
              <a:gd name="adj2" fmla="val 158065"/>
            </a:avLst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3" name="15 CuadroTexto"/>
          <p:cNvSpPr txBox="1">
            <a:spLocks noChangeArrowheads="1"/>
          </p:cNvSpPr>
          <p:nvPr/>
        </p:nvSpPr>
        <p:spPr bwMode="auto">
          <a:xfrm>
            <a:off x="7020720" y="2663855"/>
            <a:ext cx="9159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_tradnl" sz="1600" dirty="0" smtClean="0">
                <a:solidFill>
                  <a:srgbClr val="FF0000"/>
                </a:solidFill>
              </a:rPr>
              <a:t>X2/00*</a:t>
            </a:r>
            <a:endParaRPr lang="es-ES_tradnl" sz="1600" dirty="0">
              <a:solidFill>
                <a:srgbClr val="FF0000"/>
              </a:solidFill>
            </a:endParaRPr>
          </a:p>
        </p:txBody>
      </p:sp>
      <p:sp>
        <p:nvSpPr>
          <p:cNvPr id="5205" name="15 CuadroTexto"/>
          <p:cNvSpPr txBox="1">
            <a:spLocks noChangeArrowheads="1"/>
          </p:cNvSpPr>
          <p:nvPr/>
        </p:nvSpPr>
        <p:spPr bwMode="auto">
          <a:xfrm>
            <a:off x="3161507" y="1557352"/>
            <a:ext cx="7286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600" dirty="0" smtClean="0">
                <a:solidFill>
                  <a:srgbClr val="FF0000"/>
                </a:solidFill>
              </a:rPr>
              <a:t>X2/00</a:t>
            </a:r>
            <a:endParaRPr lang="es-ES_tradnl" sz="1600" dirty="0">
              <a:solidFill>
                <a:srgbClr val="FF0000"/>
              </a:solidFill>
            </a:endParaRPr>
          </a:p>
        </p:txBody>
      </p:sp>
      <p:cxnSp>
        <p:nvCxnSpPr>
          <p:cNvPr id="282" name="281 Conector recto de flecha"/>
          <p:cNvCxnSpPr>
            <a:stCxn id="5133" idx="4"/>
            <a:endCxn id="5141" idx="0"/>
          </p:cNvCxnSpPr>
          <p:nvPr/>
        </p:nvCxnSpPr>
        <p:spPr>
          <a:xfrm rot="16200000" flipH="1">
            <a:off x="6435110" y="2426315"/>
            <a:ext cx="1174749" cy="5119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7" name="15 CuadroTexto"/>
          <p:cNvSpPr txBox="1">
            <a:spLocks noChangeArrowheads="1"/>
          </p:cNvSpPr>
          <p:nvPr/>
        </p:nvSpPr>
        <p:spPr bwMode="auto">
          <a:xfrm>
            <a:off x="7413625" y="2000041"/>
            <a:ext cx="9001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_tradnl" sz="1600" dirty="0" smtClean="0">
                <a:solidFill>
                  <a:srgbClr val="FF0000"/>
                </a:solidFill>
              </a:rPr>
              <a:t>X1/10</a:t>
            </a:r>
            <a:endParaRPr lang="es-ES_tradnl" sz="1600" dirty="0">
              <a:solidFill>
                <a:srgbClr val="FF0000"/>
              </a:solidFill>
            </a:endParaRPr>
          </a:p>
        </p:txBody>
      </p:sp>
      <p:sp>
        <p:nvSpPr>
          <p:cNvPr id="5209" name="15 CuadroTexto"/>
          <p:cNvSpPr txBox="1">
            <a:spLocks noChangeArrowheads="1"/>
          </p:cNvSpPr>
          <p:nvPr/>
        </p:nvSpPr>
        <p:spPr bwMode="auto">
          <a:xfrm rot="10800000" flipV="1">
            <a:off x="1830387" y="4176516"/>
            <a:ext cx="7302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_tradnl" sz="1600" dirty="0" smtClean="0">
                <a:solidFill>
                  <a:srgbClr val="FF0000"/>
                </a:solidFill>
              </a:rPr>
              <a:t>X2/00</a:t>
            </a:r>
            <a:endParaRPr lang="es-ES_tradnl" sz="1600" dirty="0">
              <a:solidFill>
                <a:srgbClr val="FF0000"/>
              </a:solidFill>
            </a:endParaRPr>
          </a:p>
        </p:txBody>
      </p:sp>
      <p:sp>
        <p:nvSpPr>
          <p:cNvPr id="5212" name="15 CuadroTexto"/>
          <p:cNvSpPr txBox="1">
            <a:spLocks noChangeArrowheads="1"/>
          </p:cNvSpPr>
          <p:nvPr/>
        </p:nvSpPr>
        <p:spPr bwMode="auto">
          <a:xfrm>
            <a:off x="7048500" y="4007239"/>
            <a:ext cx="7302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600" dirty="0" smtClean="0">
                <a:solidFill>
                  <a:srgbClr val="FF0000"/>
                </a:solidFill>
              </a:rPr>
              <a:t>X2/01</a:t>
            </a:r>
            <a:endParaRPr lang="es-ES_tradnl" sz="1600" dirty="0">
              <a:solidFill>
                <a:srgbClr val="FF0000"/>
              </a:solidFill>
            </a:endParaRPr>
          </a:p>
        </p:txBody>
      </p:sp>
      <p:sp>
        <p:nvSpPr>
          <p:cNvPr id="386" name="Text Box 227"/>
          <p:cNvSpPr txBox="1">
            <a:spLocks noChangeAspect="1" noChangeArrowheads="1"/>
          </p:cNvSpPr>
          <p:nvPr/>
        </p:nvSpPr>
        <p:spPr bwMode="auto">
          <a:xfrm>
            <a:off x="6834763" y="3208337"/>
            <a:ext cx="4635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9900FF"/>
                </a:solidFill>
              </a:rPr>
              <a:t>S6</a:t>
            </a:r>
            <a:endParaRPr lang="en-US" sz="2000" dirty="0">
              <a:solidFill>
                <a:srgbClr val="9900FF"/>
              </a:solidFill>
            </a:endParaRPr>
          </a:p>
        </p:txBody>
      </p:sp>
      <p:sp>
        <p:nvSpPr>
          <p:cNvPr id="392" name="Oval 243"/>
          <p:cNvSpPr>
            <a:spLocks noChangeAspect="1" noChangeArrowheads="1"/>
          </p:cNvSpPr>
          <p:nvPr/>
        </p:nvSpPr>
        <p:spPr bwMode="auto">
          <a:xfrm>
            <a:off x="8109347" y="2070894"/>
            <a:ext cx="787400" cy="7858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/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394" name="393 CuadroTexto"/>
          <p:cNvSpPr txBox="1"/>
          <p:nvPr/>
        </p:nvSpPr>
        <p:spPr>
          <a:xfrm>
            <a:off x="8201423" y="2232967"/>
            <a:ext cx="656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smtClean="0">
                <a:solidFill>
                  <a:srgbClr val="9933FF"/>
                </a:solidFill>
              </a:rPr>
              <a:t>  S5</a:t>
            </a:r>
            <a:endParaRPr lang="es-CO" sz="2000" dirty="0">
              <a:solidFill>
                <a:srgbClr val="9933FF"/>
              </a:solidFill>
            </a:endParaRPr>
          </a:p>
        </p:txBody>
      </p:sp>
      <p:sp>
        <p:nvSpPr>
          <p:cNvPr id="411" name="410 Rectángulo"/>
          <p:cNvSpPr/>
          <p:nvPr/>
        </p:nvSpPr>
        <p:spPr>
          <a:xfrm>
            <a:off x="5467786" y="5462593"/>
            <a:ext cx="697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 smtClean="0">
                <a:solidFill>
                  <a:srgbClr val="FF0000"/>
                </a:solidFill>
              </a:rPr>
              <a:t>X1/01</a:t>
            </a:r>
            <a:endParaRPr lang="es-ES_tradnl" sz="1600" dirty="0">
              <a:solidFill>
                <a:srgbClr val="FF0000"/>
              </a:solidFill>
            </a:endParaRPr>
          </a:p>
        </p:txBody>
      </p:sp>
      <p:cxnSp>
        <p:nvCxnSpPr>
          <p:cNvPr id="433" name="72 Conector curvado"/>
          <p:cNvCxnSpPr>
            <a:stCxn id="5129" idx="3"/>
            <a:endCxn id="5131" idx="6"/>
          </p:cNvCxnSpPr>
          <p:nvPr/>
        </p:nvCxnSpPr>
        <p:spPr>
          <a:xfrm rot="5400000">
            <a:off x="3109234" y="426141"/>
            <a:ext cx="907244" cy="3487162"/>
          </a:xfrm>
          <a:prstGeom prst="curvedConnector2">
            <a:avLst/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440 Rectángulo"/>
          <p:cNvSpPr/>
          <p:nvPr/>
        </p:nvSpPr>
        <p:spPr>
          <a:xfrm>
            <a:off x="1830387" y="2263745"/>
            <a:ext cx="730621" cy="337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dirty="0" smtClean="0">
                <a:solidFill>
                  <a:srgbClr val="FF0000"/>
                </a:solidFill>
              </a:rPr>
              <a:t>X1/00</a:t>
            </a:r>
            <a:endParaRPr lang="es-ES_tradnl" sz="1600" dirty="0">
              <a:solidFill>
                <a:srgbClr val="FF0000"/>
              </a:solidFill>
            </a:endParaRPr>
          </a:p>
        </p:txBody>
      </p:sp>
      <p:cxnSp>
        <p:nvCxnSpPr>
          <p:cNvPr id="445" name="72 Conector curvado"/>
          <p:cNvCxnSpPr>
            <a:stCxn id="392" idx="0"/>
            <a:endCxn id="5133" idx="6"/>
          </p:cNvCxnSpPr>
          <p:nvPr/>
        </p:nvCxnSpPr>
        <p:spPr>
          <a:xfrm rot="16200000" flipV="1">
            <a:off x="7647187" y="1215034"/>
            <a:ext cx="622299" cy="1089422"/>
          </a:xfrm>
          <a:prstGeom prst="curvedConnector2">
            <a:avLst/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451 Rectángulo"/>
          <p:cNvSpPr/>
          <p:nvPr/>
        </p:nvSpPr>
        <p:spPr>
          <a:xfrm>
            <a:off x="7616110" y="1217614"/>
            <a:ext cx="697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 smtClean="0">
                <a:solidFill>
                  <a:srgbClr val="FF0000"/>
                </a:solidFill>
              </a:rPr>
              <a:t>X2/10</a:t>
            </a:r>
            <a:endParaRPr lang="es-ES_tradnl" sz="1600" dirty="0">
              <a:solidFill>
                <a:srgbClr val="FF0000"/>
              </a:solidFill>
            </a:endParaRPr>
          </a:p>
        </p:txBody>
      </p:sp>
      <p:cxnSp>
        <p:nvCxnSpPr>
          <p:cNvPr id="83" name="82 Conector recto de flecha"/>
          <p:cNvCxnSpPr>
            <a:stCxn id="5127" idx="3"/>
            <a:endCxn id="5143" idx="7"/>
          </p:cNvCxnSpPr>
          <p:nvPr/>
        </p:nvCxnSpPr>
        <p:spPr>
          <a:xfrm rot="5400000">
            <a:off x="1952503" y="1477045"/>
            <a:ext cx="1755187" cy="2233296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Conector recto de flecha"/>
          <p:cNvCxnSpPr>
            <a:stCxn id="5147" idx="7"/>
            <a:endCxn id="5129" idx="4"/>
          </p:cNvCxnSpPr>
          <p:nvPr/>
        </p:nvCxnSpPr>
        <p:spPr>
          <a:xfrm rot="5400000" flipH="1" flipV="1">
            <a:off x="1746149" y="1793989"/>
            <a:ext cx="3801484" cy="3875867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97 Conector recto de flecha"/>
          <p:cNvCxnSpPr>
            <a:stCxn id="392" idx="3"/>
            <a:endCxn id="5129" idx="5"/>
          </p:cNvCxnSpPr>
          <p:nvPr/>
        </p:nvCxnSpPr>
        <p:spPr>
          <a:xfrm rot="5400000" flipH="1">
            <a:off x="6531172" y="1048141"/>
            <a:ext cx="1025527" cy="2361446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101 Conector recto de flecha"/>
          <p:cNvCxnSpPr>
            <a:stCxn id="5151" idx="7"/>
            <a:endCxn id="5125" idx="5"/>
          </p:cNvCxnSpPr>
          <p:nvPr/>
        </p:nvCxnSpPr>
        <p:spPr>
          <a:xfrm rot="5400000" flipH="1" flipV="1">
            <a:off x="956155" y="2468903"/>
            <a:ext cx="2860086" cy="1354481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05 Conector recto de flecha"/>
          <p:cNvCxnSpPr>
            <a:stCxn id="5143" idx="6"/>
            <a:endCxn id="5127" idx="4"/>
          </p:cNvCxnSpPr>
          <p:nvPr/>
        </p:nvCxnSpPr>
        <p:spPr>
          <a:xfrm flipV="1">
            <a:off x="1830387" y="1831180"/>
            <a:ext cx="2394745" cy="1918495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24656" y="1223213"/>
            <a:ext cx="818463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0000FF"/>
                </a:solidFill>
              </a:rPr>
              <a:t>Diseñar una FSM Mealy para detectar dos secuencias.</a:t>
            </a:r>
          </a:p>
          <a:p>
            <a:r>
              <a:rPr lang="es-CO" dirty="0" smtClean="0">
                <a:solidFill>
                  <a:srgbClr val="0000FF"/>
                </a:solidFill>
              </a:rPr>
              <a:t> </a:t>
            </a:r>
          </a:p>
          <a:p>
            <a:pPr lvl="1" algn="just"/>
            <a:r>
              <a:rPr lang="es-CO" dirty="0" smtClean="0">
                <a:solidFill>
                  <a:schemeClr val="accent2"/>
                </a:solidFill>
              </a:rPr>
              <a:t>-</a:t>
            </a:r>
            <a:r>
              <a:rPr lang="es-ES" dirty="0" smtClean="0">
                <a:solidFill>
                  <a:srgbClr val="0000FF"/>
                </a:solidFill>
              </a:rPr>
              <a:t>Cuando se detecta la secuencia X1X2X1X1, las salidas Z1Z0 = 10 y las salidas permanecen en 10 hasta detectar la secuencia X1X2X2X1 entonces Z1Z0 = 00.</a:t>
            </a:r>
          </a:p>
          <a:p>
            <a:pPr lvl="1" algn="just"/>
            <a:r>
              <a:rPr lang="es-ES" dirty="0" smtClean="0">
                <a:solidFill>
                  <a:srgbClr val="0000FF"/>
                </a:solidFill>
              </a:rPr>
              <a:t>-Cuando se detecta la secuencia X2X1X2X2, las salidas Z1Z0 = 01 y las salidas permanecen en 01 hasta detectar la secuencia X2X1X1X2 entonces Z1Z2 = 00.</a:t>
            </a:r>
          </a:p>
          <a:p>
            <a:pPr lvl="1" algn="just"/>
            <a:r>
              <a:rPr lang="es-ES" dirty="0" smtClean="0">
                <a:solidFill>
                  <a:srgbClr val="0000FF"/>
                </a:solidFill>
              </a:rPr>
              <a:t>-Las dos secuencias se pueden superponer.</a:t>
            </a:r>
          </a:p>
          <a:p>
            <a:pPr lvl="1" algn="just"/>
            <a:endParaRPr lang="es-ES" dirty="0" smtClean="0">
              <a:solidFill>
                <a:srgbClr val="0000FF"/>
              </a:solidFill>
            </a:endParaRPr>
          </a:p>
          <a:p>
            <a:endParaRPr lang="es-CO" dirty="0">
              <a:solidFill>
                <a:schemeClr val="accent2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289155" y="0"/>
            <a:ext cx="64757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solidFill>
                  <a:srgbClr val="9900FF"/>
                </a:solidFill>
              </a:rPr>
              <a:t>Finite State Machine</a:t>
            </a:r>
            <a:endParaRPr lang="en-US" sz="3200" i="1" dirty="0" smtClean="0">
              <a:solidFill>
                <a:srgbClr val="006600"/>
              </a:solidFill>
            </a:endParaRPr>
          </a:p>
          <a:p>
            <a:endParaRPr lang="es-CO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124262" y="52385"/>
            <a:ext cx="6850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dirty="0" smtClean="0">
                <a:solidFill>
                  <a:srgbClr val="9933FF"/>
                </a:solidFill>
              </a:rPr>
              <a:t>FSM para el detector de secuencia</a:t>
            </a:r>
            <a:endParaRPr lang="es-CO" sz="3200" dirty="0">
              <a:solidFill>
                <a:srgbClr val="9933FF"/>
              </a:solidFill>
            </a:endParaRPr>
          </a:p>
        </p:txBody>
      </p:sp>
      <p:sp>
        <p:nvSpPr>
          <p:cNvPr id="4" name="3 Elipse"/>
          <p:cNvSpPr/>
          <p:nvPr/>
        </p:nvSpPr>
        <p:spPr bwMode="auto">
          <a:xfrm>
            <a:off x="854439" y="1356609"/>
            <a:ext cx="539646" cy="584617"/>
          </a:xfrm>
          <a:prstGeom prst="ellipse">
            <a:avLst/>
          </a:prstGeom>
          <a:ln>
            <a:headEnd type="triangle" w="med" len="med"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9933FF"/>
              </a:solidFill>
            </a:endParaRPr>
          </a:p>
        </p:txBody>
      </p:sp>
      <p:sp>
        <p:nvSpPr>
          <p:cNvPr id="5" name="4 Elipse"/>
          <p:cNvSpPr/>
          <p:nvPr/>
        </p:nvSpPr>
        <p:spPr bwMode="auto">
          <a:xfrm>
            <a:off x="2061147" y="1356609"/>
            <a:ext cx="539646" cy="584617"/>
          </a:xfrm>
          <a:prstGeom prst="ellipse">
            <a:avLst/>
          </a:prstGeom>
          <a:ln>
            <a:headEnd type="triangle" w="med" len="med"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9933FF"/>
              </a:solidFill>
            </a:endParaRPr>
          </a:p>
        </p:txBody>
      </p:sp>
      <p:sp>
        <p:nvSpPr>
          <p:cNvPr id="6" name="5 Elipse"/>
          <p:cNvSpPr/>
          <p:nvPr/>
        </p:nvSpPr>
        <p:spPr bwMode="auto">
          <a:xfrm>
            <a:off x="3191208" y="1358197"/>
            <a:ext cx="539646" cy="584617"/>
          </a:xfrm>
          <a:prstGeom prst="ellipse">
            <a:avLst/>
          </a:prstGeom>
          <a:ln>
            <a:headEnd type="triangle" w="med" len="med"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9933FF"/>
              </a:solidFill>
            </a:endParaRPr>
          </a:p>
        </p:txBody>
      </p:sp>
      <p:sp>
        <p:nvSpPr>
          <p:cNvPr id="7" name="6 Elipse"/>
          <p:cNvSpPr/>
          <p:nvPr/>
        </p:nvSpPr>
        <p:spPr bwMode="auto">
          <a:xfrm>
            <a:off x="4403831" y="1356608"/>
            <a:ext cx="539646" cy="584617"/>
          </a:xfrm>
          <a:prstGeom prst="ellipse">
            <a:avLst/>
          </a:prstGeom>
          <a:ln>
            <a:headEnd type="triangle" w="med" len="med"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9933FF"/>
              </a:solidFill>
            </a:endParaRPr>
          </a:p>
        </p:txBody>
      </p:sp>
      <p:sp>
        <p:nvSpPr>
          <p:cNvPr id="8" name="7 Elipse"/>
          <p:cNvSpPr/>
          <p:nvPr/>
        </p:nvSpPr>
        <p:spPr bwMode="auto">
          <a:xfrm>
            <a:off x="5562484" y="1342729"/>
            <a:ext cx="539646" cy="584617"/>
          </a:xfrm>
          <a:prstGeom prst="ellipse">
            <a:avLst/>
          </a:prstGeom>
          <a:ln>
            <a:headEnd type="triangle" w="med" len="med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9933FF"/>
              </a:solidFill>
            </a:endParaRPr>
          </a:p>
        </p:txBody>
      </p:sp>
      <p:sp>
        <p:nvSpPr>
          <p:cNvPr id="9" name="8 Elipse"/>
          <p:cNvSpPr/>
          <p:nvPr/>
        </p:nvSpPr>
        <p:spPr bwMode="auto">
          <a:xfrm>
            <a:off x="6960646" y="1344317"/>
            <a:ext cx="539646" cy="584617"/>
          </a:xfrm>
          <a:prstGeom prst="ellipse">
            <a:avLst/>
          </a:prstGeom>
          <a:ln>
            <a:headEnd type="triangle" w="med" len="med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9933FF"/>
              </a:solidFill>
            </a:endParaRPr>
          </a:p>
        </p:txBody>
      </p:sp>
      <p:sp>
        <p:nvSpPr>
          <p:cNvPr id="10" name="9 Elipse"/>
          <p:cNvSpPr/>
          <p:nvPr/>
        </p:nvSpPr>
        <p:spPr bwMode="auto">
          <a:xfrm>
            <a:off x="852851" y="2296785"/>
            <a:ext cx="539646" cy="584617"/>
          </a:xfrm>
          <a:prstGeom prst="ellipse">
            <a:avLst/>
          </a:prstGeom>
          <a:ln>
            <a:headEnd type="triangle" w="med" len="med"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9933FF"/>
              </a:solidFill>
            </a:endParaRPr>
          </a:p>
        </p:txBody>
      </p:sp>
      <p:sp>
        <p:nvSpPr>
          <p:cNvPr id="11" name="10 Elipse"/>
          <p:cNvSpPr/>
          <p:nvPr/>
        </p:nvSpPr>
        <p:spPr bwMode="auto">
          <a:xfrm>
            <a:off x="8069918" y="1342729"/>
            <a:ext cx="539646" cy="584617"/>
          </a:xfrm>
          <a:prstGeom prst="ellipse">
            <a:avLst/>
          </a:prstGeom>
          <a:ln>
            <a:headEnd type="triangle" w="med" len="med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9933FF"/>
              </a:solidFill>
            </a:endParaRPr>
          </a:p>
        </p:txBody>
      </p:sp>
      <p:sp>
        <p:nvSpPr>
          <p:cNvPr id="12" name="11 Elipse"/>
          <p:cNvSpPr/>
          <p:nvPr/>
        </p:nvSpPr>
        <p:spPr bwMode="auto">
          <a:xfrm>
            <a:off x="852851" y="3465225"/>
            <a:ext cx="539646" cy="584617"/>
          </a:xfrm>
          <a:prstGeom prst="ellipse">
            <a:avLst/>
          </a:prstGeom>
          <a:ln>
            <a:headEnd type="triangle" w="med" len="med"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9933FF"/>
              </a:solidFill>
            </a:endParaRPr>
          </a:p>
        </p:txBody>
      </p:sp>
      <p:sp>
        <p:nvSpPr>
          <p:cNvPr id="13" name="12 Elipse"/>
          <p:cNvSpPr/>
          <p:nvPr/>
        </p:nvSpPr>
        <p:spPr bwMode="auto">
          <a:xfrm>
            <a:off x="853645" y="4494550"/>
            <a:ext cx="539646" cy="584617"/>
          </a:xfrm>
          <a:prstGeom prst="ellipse">
            <a:avLst/>
          </a:prstGeom>
          <a:ln>
            <a:headEnd type="triangle" w="med" len="med"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9933FF"/>
              </a:solidFill>
            </a:endParaRPr>
          </a:p>
        </p:txBody>
      </p:sp>
      <p:sp>
        <p:nvSpPr>
          <p:cNvPr id="14" name="13 Elipse"/>
          <p:cNvSpPr/>
          <p:nvPr/>
        </p:nvSpPr>
        <p:spPr bwMode="auto">
          <a:xfrm>
            <a:off x="853645" y="5548859"/>
            <a:ext cx="539646" cy="584617"/>
          </a:xfrm>
          <a:prstGeom prst="ellipse">
            <a:avLst/>
          </a:prstGeom>
          <a:ln>
            <a:headEnd type="triangle" w="med" len="med"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9933FF"/>
              </a:solidFill>
            </a:endParaRPr>
          </a:p>
        </p:txBody>
      </p:sp>
      <p:sp>
        <p:nvSpPr>
          <p:cNvPr id="15" name="14 Elipse"/>
          <p:cNvSpPr/>
          <p:nvPr/>
        </p:nvSpPr>
        <p:spPr bwMode="auto">
          <a:xfrm>
            <a:off x="3327816" y="5550447"/>
            <a:ext cx="539646" cy="584617"/>
          </a:xfrm>
          <a:prstGeom prst="ellipse">
            <a:avLst/>
          </a:prstGeom>
          <a:ln>
            <a:headEnd type="triangle" w="med" len="med"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9933FF"/>
              </a:solidFill>
            </a:endParaRPr>
          </a:p>
        </p:txBody>
      </p:sp>
      <p:sp>
        <p:nvSpPr>
          <p:cNvPr id="16" name="15 Elipse"/>
          <p:cNvSpPr/>
          <p:nvPr/>
        </p:nvSpPr>
        <p:spPr bwMode="auto">
          <a:xfrm>
            <a:off x="4561096" y="5548858"/>
            <a:ext cx="539646" cy="584617"/>
          </a:xfrm>
          <a:prstGeom prst="ellipse">
            <a:avLst/>
          </a:prstGeom>
          <a:ln>
            <a:headEnd type="triangle" w="med" len="med"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9933FF"/>
              </a:solidFill>
            </a:endParaRPr>
          </a:p>
        </p:txBody>
      </p:sp>
      <p:sp>
        <p:nvSpPr>
          <p:cNvPr id="18" name="17 Elipse"/>
          <p:cNvSpPr/>
          <p:nvPr/>
        </p:nvSpPr>
        <p:spPr bwMode="auto">
          <a:xfrm>
            <a:off x="6959058" y="2513736"/>
            <a:ext cx="539646" cy="584617"/>
          </a:xfrm>
          <a:prstGeom prst="ellipse">
            <a:avLst/>
          </a:prstGeom>
          <a:ln>
            <a:headEnd type="triangle" w="med" len="med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9933FF"/>
              </a:solidFill>
            </a:endParaRPr>
          </a:p>
        </p:txBody>
      </p:sp>
      <p:sp>
        <p:nvSpPr>
          <p:cNvPr id="19" name="18 Elipse"/>
          <p:cNvSpPr/>
          <p:nvPr/>
        </p:nvSpPr>
        <p:spPr bwMode="auto">
          <a:xfrm>
            <a:off x="8068330" y="2513736"/>
            <a:ext cx="539646" cy="584617"/>
          </a:xfrm>
          <a:prstGeom prst="ellipse">
            <a:avLst/>
          </a:prstGeom>
          <a:ln>
            <a:headEnd type="triangle" w="med" len="med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9933FF"/>
              </a:solidFill>
            </a:endParaRPr>
          </a:p>
        </p:txBody>
      </p:sp>
      <p:sp>
        <p:nvSpPr>
          <p:cNvPr id="20" name="19 Elipse"/>
          <p:cNvSpPr/>
          <p:nvPr/>
        </p:nvSpPr>
        <p:spPr bwMode="auto">
          <a:xfrm>
            <a:off x="6959058" y="4357719"/>
            <a:ext cx="539646" cy="584617"/>
          </a:xfrm>
          <a:prstGeom prst="ellipse">
            <a:avLst/>
          </a:prstGeom>
          <a:ln>
            <a:headEnd type="triangle" w="med" len="med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9933FF"/>
              </a:solidFill>
            </a:endParaRPr>
          </a:p>
        </p:txBody>
      </p:sp>
      <p:sp>
        <p:nvSpPr>
          <p:cNvPr id="21" name="20 Elipse"/>
          <p:cNvSpPr/>
          <p:nvPr/>
        </p:nvSpPr>
        <p:spPr bwMode="auto">
          <a:xfrm>
            <a:off x="3327816" y="4458008"/>
            <a:ext cx="539646" cy="584617"/>
          </a:xfrm>
          <a:prstGeom prst="ellipse">
            <a:avLst/>
          </a:prstGeom>
          <a:ln>
            <a:headEnd type="triangle" w="med" len="med"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9933FF"/>
              </a:solidFill>
            </a:endParaRPr>
          </a:p>
        </p:txBody>
      </p:sp>
      <p:sp>
        <p:nvSpPr>
          <p:cNvPr id="22" name="21 Elipse"/>
          <p:cNvSpPr/>
          <p:nvPr/>
        </p:nvSpPr>
        <p:spPr bwMode="auto">
          <a:xfrm>
            <a:off x="4559508" y="4458802"/>
            <a:ext cx="539646" cy="584617"/>
          </a:xfrm>
          <a:prstGeom prst="ellipse">
            <a:avLst/>
          </a:prstGeom>
          <a:ln>
            <a:headEnd type="triangle" w="med" len="med"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9933FF"/>
              </a:solidFill>
            </a:endParaRPr>
          </a:p>
        </p:txBody>
      </p:sp>
      <p:sp>
        <p:nvSpPr>
          <p:cNvPr id="23" name="22 Elipse"/>
          <p:cNvSpPr/>
          <p:nvPr/>
        </p:nvSpPr>
        <p:spPr bwMode="auto">
          <a:xfrm>
            <a:off x="3328610" y="3343067"/>
            <a:ext cx="539646" cy="584617"/>
          </a:xfrm>
          <a:prstGeom prst="ellipse">
            <a:avLst/>
          </a:prstGeom>
          <a:ln>
            <a:headEnd type="triangle" w="med" len="med"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lang="es-CO" dirty="0" smtClean="0">
              <a:solidFill>
                <a:srgbClr val="9933FF"/>
              </a:solidFill>
            </a:endParaRPr>
          </a:p>
        </p:txBody>
      </p:sp>
      <p:cxnSp>
        <p:nvCxnSpPr>
          <p:cNvPr id="25" name="24 Conector recto de flecha"/>
          <p:cNvCxnSpPr>
            <a:stCxn id="4" idx="6"/>
            <a:endCxn id="5" idx="2"/>
          </p:cNvCxnSpPr>
          <p:nvPr/>
        </p:nvCxnSpPr>
        <p:spPr>
          <a:xfrm>
            <a:off x="1394085" y="1648918"/>
            <a:ext cx="667062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>
            <a:stCxn id="5" idx="6"/>
            <a:endCxn id="6" idx="2"/>
          </p:cNvCxnSpPr>
          <p:nvPr/>
        </p:nvCxnSpPr>
        <p:spPr>
          <a:xfrm>
            <a:off x="2600793" y="1648918"/>
            <a:ext cx="590415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stCxn id="6" idx="6"/>
            <a:endCxn id="7" idx="2"/>
          </p:cNvCxnSpPr>
          <p:nvPr/>
        </p:nvCxnSpPr>
        <p:spPr>
          <a:xfrm flipV="1">
            <a:off x="3730854" y="1648917"/>
            <a:ext cx="672977" cy="1589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>
            <a:stCxn id="7" idx="6"/>
            <a:endCxn id="8" idx="2"/>
          </p:cNvCxnSpPr>
          <p:nvPr/>
        </p:nvCxnSpPr>
        <p:spPr>
          <a:xfrm flipV="1">
            <a:off x="4943477" y="1635038"/>
            <a:ext cx="619007" cy="13879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>
            <a:stCxn id="8" idx="6"/>
            <a:endCxn id="9" idx="2"/>
          </p:cNvCxnSpPr>
          <p:nvPr/>
        </p:nvCxnSpPr>
        <p:spPr>
          <a:xfrm>
            <a:off x="6102130" y="1635038"/>
            <a:ext cx="858516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stCxn id="9" idx="6"/>
            <a:endCxn id="11" idx="2"/>
          </p:cNvCxnSpPr>
          <p:nvPr/>
        </p:nvCxnSpPr>
        <p:spPr>
          <a:xfrm flipV="1">
            <a:off x="7500292" y="1635038"/>
            <a:ext cx="569626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>
            <a:stCxn id="11" idx="4"/>
            <a:endCxn id="19" idx="0"/>
          </p:cNvCxnSpPr>
          <p:nvPr/>
        </p:nvCxnSpPr>
        <p:spPr>
          <a:xfrm rot="5400000">
            <a:off x="8045752" y="2219747"/>
            <a:ext cx="586390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>
            <a:stCxn id="18" idx="4"/>
            <a:endCxn id="20" idx="0"/>
          </p:cNvCxnSpPr>
          <p:nvPr/>
        </p:nvCxnSpPr>
        <p:spPr>
          <a:xfrm rot="5400000">
            <a:off x="6599198" y="3728036"/>
            <a:ext cx="1259366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>
            <a:stCxn id="4" idx="4"/>
            <a:endCxn id="10" idx="0"/>
          </p:cNvCxnSpPr>
          <p:nvPr/>
        </p:nvCxnSpPr>
        <p:spPr>
          <a:xfrm rot="5400000">
            <a:off x="945689" y="2118211"/>
            <a:ext cx="355559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>
            <a:stCxn id="10" idx="4"/>
            <a:endCxn id="12" idx="0"/>
          </p:cNvCxnSpPr>
          <p:nvPr/>
        </p:nvCxnSpPr>
        <p:spPr>
          <a:xfrm rot="5400000">
            <a:off x="830763" y="3173313"/>
            <a:ext cx="583823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>
            <a:stCxn id="12" idx="4"/>
            <a:endCxn id="13" idx="0"/>
          </p:cNvCxnSpPr>
          <p:nvPr/>
        </p:nvCxnSpPr>
        <p:spPr>
          <a:xfrm rot="16200000" flipH="1">
            <a:off x="900717" y="4271799"/>
            <a:ext cx="444708" cy="794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>
            <a:stCxn id="13" idx="4"/>
            <a:endCxn id="14" idx="0"/>
          </p:cNvCxnSpPr>
          <p:nvPr/>
        </p:nvCxnSpPr>
        <p:spPr>
          <a:xfrm rot="5400000">
            <a:off x="888622" y="5314013"/>
            <a:ext cx="469692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>
            <a:stCxn id="14" idx="6"/>
            <a:endCxn id="15" idx="2"/>
          </p:cNvCxnSpPr>
          <p:nvPr/>
        </p:nvCxnSpPr>
        <p:spPr>
          <a:xfrm>
            <a:off x="1393291" y="5841168"/>
            <a:ext cx="1934525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 de flecha"/>
          <p:cNvCxnSpPr>
            <a:stCxn id="15" idx="6"/>
            <a:endCxn id="16" idx="2"/>
          </p:cNvCxnSpPr>
          <p:nvPr/>
        </p:nvCxnSpPr>
        <p:spPr>
          <a:xfrm flipV="1">
            <a:off x="3867462" y="5841167"/>
            <a:ext cx="693634" cy="1589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 de flecha"/>
          <p:cNvCxnSpPr>
            <a:stCxn id="21" idx="3"/>
            <a:endCxn id="14" idx="7"/>
          </p:cNvCxnSpPr>
          <p:nvPr/>
        </p:nvCxnSpPr>
        <p:spPr>
          <a:xfrm rot="5400000">
            <a:off x="2021822" y="4249451"/>
            <a:ext cx="677464" cy="2092583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65 CuadroTexto"/>
          <p:cNvSpPr txBox="1"/>
          <p:nvPr/>
        </p:nvSpPr>
        <p:spPr>
          <a:xfrm>
            <a:off x="5642307" y="1342729"/>
            <a:ext cx="538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9933FF"/>
                </a:solidFill>
              </a:rPr>
              <a:t>s</a:t>
            </a:r>
            <a:r>
              <a:rPr lang="es-CO" sz="1400" dirty="0" smtClean="0">
                <a:solidFill>
                  <a:srgbClr val="9933FF"/>
                </a:solidFill>
              </a:rPr>
              <a:t>5</a:t>
            </a:r>
            <a:endParaRPr lang="es-CO" dirty="0">
              <a:solidFill>
                <a:srgbClr val="9933FF"/>
              </a:solidFill>
            </a:endParaRPr>
          </a:p>
        </p:txBody>
      </p:sp>
      <p:sp>
        <p:nvSpPr>
          <p:cNvPr id="67" name="66 CuadroTexto"/>
          <p:cNvSpPr txBox="1"/>
          <p:nvPr/>
        </p:nvSpPr>
        <p:spPr>
          <a:xfrm>
            <a:off x="2140176" y="1356609"/>
            <a:ext cx="538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9933FF"/>
                </a:solidFill>
              </a:rPr>
              <a:t>s</a:t>
            </a:r>
            <a:r>
              <a:rPr lang="es-CO" sz="1400" dirty="0" smtClean="0">
                <a:solidFill>
                  <a:srgbClr val="9933FF"/>
                </a:solidFill>
              </a:rPr>
              <a:t>2</a:t>
            </a:r>
            <a:endParaRPr lang="es-CO" dirty="0">
              <a:solidFill>
                <a:srgbClr val="9933FF"/>
              </a:solidFill>
            </a:endParaRPr>
          </a:p>
        </p:txBody>
      </p:sp>
      <p:sp>
        <p:nvSpPr>
          <p:cNvPr id="68" name="67 CuadroTexto"/>
          <p:cNvSpPr txBox="1"/>
          <p:nvPr/>
        </p:nvSpPr>
        <p:spPr>
          <a:xfrm>
            <a:off x="3270238" y="1359785"/>
            <a:ext cx="538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9933FF"/>
                </a:solidFill>
              </a:rPr>
              <a:t>s</a:t>
            </a:r>
            <a:r>
              <a:rPr lang="es-CO" sz="1400" dirty="0" smtClean="0">
                <a:solidFill>
                  <a:srgbClr val="9933FF"/>
                </a:solidFill>
              </a:rPr>
              <a:t>3</a:t>
            </a:r>
            <a:endParaRPr lang="es-CO" dirty="0">
              <a:solidFill>
                <a:srgbClr val="9933FF"/>
              </a:solidFill>
            </a:endParaRPr>
          </a:p>
        </p:txBody>
      </p:sp>
      <p:sp>
        <p:nvSpPr>
          <p:cNvPr id="69" name="68 CuadroTexto"/>
          <p:cNvSpPr txBox="1"/>
          <p:nvPr/>
        </p:nvSpPr>
        <p:spPr>
          <a:xfrm>
            <a:off x="4482861" y="1356608"/>
            <a:ext cx="538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9933FF"/>
                </a:solidFill>
              </a:rPr>
              <a:t>s</a:t>
            </a:r>
            <a:r>
              <a:rPr lang="es-CO" sz="1400" dirty="0" smtClean="0">
                <a:solidFill>
                  <a:srgbClr val="9933FF"/>
                </a:solidFill>
              </a:rPr>
              <a:t>4</a:t>
            </a:r>
            <a:endParaRPr lang="es-CO" dirty="0">
              <a:solidFill>
                <a:srgbClr val="9933FF"/>
              </a:solidFill>
            </a:endParaRPr>
          </a:p>
        </p:txBody>
      </p:sp>
      <p:sp>
        <p:nvSpPr>
          <p:cNvPr id="70" name="69 CuadroTexto"/>
          <p:cNvSpPr txBox="1"/>
          <p:nvPr/>
        </p:nvSpPr>
        <p:spPr>
          <a:xfrm>
            <a:off x="931879" y="1356609"/>
            <a:ext cx="529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9933FF"/>
                </a:solidFill>
              </a:rPr>
              <a:t>s</a:t>
            </a:r>
            <a:r>
              <a:rPr lang="es-CO" sz="1400" dirty="0" smtClean="0">
                <a:solidFill>
                  <a:srgbClr val="9933FF"/>
                </a:solidFill>
              </a:rPr>
              <a:t>1</a:t>
            </a:r>
            <a:endParaRPr lang="es-CO" dirty="0">
              <a:solidFill>
                <a:srgbClr val="9933FF"/>
              </a:solidFill>
            </a:endParaRPr>
          </a:p>
        </p:txBody>
      </p:sp>
      <p:sp>
        <p:nvSpPr>
          <p:cNvPr id="71" name="70 CuadroTexto"/>
          <p:cNvSpPr txBox="1"/>
          <p:nvPr/>
        </p:nvSpPr>
        <p:spPr>
          <a:xfrm>
            <a:off x="7034911" y="1380065"/>
            <a:ext cx="541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9933FF"/>
                </a:solidFill>
              </a:rPr>
              <a:t>s</a:t>
            </a:r>
            <a:r>
              <a:rPr lang="es-CO" sz="1400" dirty="0" smtClean="0">
                <a:solidFill>
                  <a:srgbClr val="9933FF"/>
                </a:solidFill>
              </a:rPr>
              <a:t>6</a:t>
            </a:r>
            <a:endParaRPr lang="es-CO" dirty="0">
              <a:solidFill>
                <a:srgbClr val="9933FF"/>
              </a:solidFill>
            </a:endParaRPr>
          </a:p>
        </p:txBody>
      </p:sp>
      <p:sp>
        <p:nvSpPr>
          <p:cNvPr id="72" name="71 CuadroTexto"/>
          <p:cNvSpPr txBox="1"/>
          <p:nvPr/>
        </p:nvSpPr>
        <p:spPr>
          <a:xfrm>
            <a:off x="8148153" y="1344317"/>
            <a:ext cx="538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9933FF"/>
                </a:solidFill>
              </a:rPr>
              <a:t>s</a:t>
            </a:r>
            <a:r>
              <a:rPr lang="es-CO" sz="1400" dirty="0" smtClean="0">
                <a:solidFill>
                  <a:srgbClr val="9933FF"/>
                </a:solidFill>
              </a:rPr>
              <a:t>7</a:t>
            </a:r>
            <a:endParaRPr lang="es-CO" dirty="0">
              <a:solidFill>
                <a:srgbClr val="9933FF"/>
              </a:solidFill>
            </a:endParaRPr>
          </a:p>
        </p:txBody>
      </p:sp>
      <p:sp>
        <p:nvSpPr>
          <p:cNvPr id="73" name="72 CuadroTexto"/>
          <p:cNvSpPr txBox="1"/>
          <p:nvPr/>
        </p:nvSpPr>
        <p:spPr>
          <a:xfrm>
            <a:off x="856027" y="2296785"/>
            <a:ext cx="538058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9933FF"/>
                </a:solidFill>
              </a:rPr>
              <a:t>s</a:t>
            </a:r>
            <a:r>
              <a:rPr lang="es-CO" sz="1400" dirty="0" smtClean="0">
                <a:solidFill>
                  <a:srgbClr val="9933FF"/>
                </a:solidFill>
              </a:rPr>
              <a:t>11</a:t>
            </a:r>
            <a:endParaRPr lang="es-CO" dirty="0">
              <a:solidFill>
                <a:srgbClr val="9933FF"/>
              </a:solidFill>
            </a:endParaRPr>
          </a:p>
        </p:txBody>
      </p:sp>
      <p:sp>
        <p:nvSpPr>
          <p:cNvPr id="74" name="73 CuadroTexto"/>
          <p:cNvSpPr txBox="1"/>
          <p:nvPr/>
        </p:nvSpPr>
        <p:spPr>
          <a:xfrm>
            <a:off x="864557" y="3466019"/>
            <a:ext cx="538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9933FF"/>
                </a:solidFill>
              </a:rPr>
              <a:t>s</a:t>
            </a:r>
            <a:r>
              <a:rPr lang="es-CO" sz="1400" dirty="0" smtClean="0">
                <a:solidFill>
                  <a:srgbClr val="9933FF"/>
                </a:solidFill>
              </a:rPr>
              <a:t>12</a:t>
            </a:r>
            <a:endParaRPr lang="es-CO" dirty="0">
              <a:solidFill>
                <a:srgbClr val="9933FF"/>
              </a:solidFill>
            </a:endParaRPr>
          </a:p>
        </p:txBody>
      </p:sp>
      <p:sp>
        <p:nvSpPr>
          <p:cNvPr id="75" name="74 CuadroTexto"/>
          <p:cNvSpPr txBox="1"/>
          <p:nvPr/>
        </p:nvSpPr>
        <p:spPr>
          <a:xfrm>
            <a:off x="864557" y="4494551"/>
            <a:ext cx="538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9933FF"/>
                </a:solidFill>
              </a:rPr>
              <a:t>s</a:t>
            </a:r>
            <a:r>
              <a:rPr lang="es-CO" sz="1400" dirty="0" smtClean="0">
                <a:solidFill>
                  <a:srgbClr val="9933FF"/>
                </a:solidFill>
              </a:rPr>
              <a:t>13</a:t>
            </a:r>
            <a:endParaRPr lang="es-CO" dirty="0">
              <a:solidFill>
                <a:srgbClr val="9933FF"/>
              </a:solidFill>
            </a:endParaRPr>
          </a:p>
        </p:txBody>
      </p:sp>
      <p:sp>
        <p:nvSpPr>
          <p:cNvPr id="76" name="75 CuadroTexto"/>
          <p:cNvSpPr txBox="1"/>
          <p:nvPr/>
        </p:nvSpPr>
        <p:spPr>
          <a:xfrm>
            <a:off x="933468" y="5548858"/>
            <a:ext cx="538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9933FF"/>
                </a:solidFill>
              </a:rPr>
              <a:t>s</a:t>
            </a:r>
            <a:r>
              <a:rPr lang="es-CO" sz="1400" dirty="0" smtClean="0">
                <a:solidFill>
                  <a:srgbClr val="9933FF"/>
                </a:solidFill>
              </a:rPr>
              <a:t>14</a:t>
            </a:r>
            <a:endParaRPr lang="es-CO" dirty="0">
              <a:solidFill>
                <a:srgbClr val="9933FF"/>
              </a:solidFill>
            </a:endParaRPr>
          </a:p>
        </p:txBody>
      </p:sp>
      <p:sp>
        <p:nvSpPr>
          <p:cNvPr id="77" name="76 CuadroTexto"/>
          <p:cNvSpPr txBox="1"/>
          <p:nvPr/>
        </p:nvSpPr>
        <p:spPr>
          <a:xfrm>
            <a:off x="3406846" y="5548858"/>
            <a:ext cx="538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9933FF"/>
                </a:solidFill>
              </a:rPr>
              <a:t>s</a:t>
            </a:r>
            <a:r>
              <a:rPr lang="es-CO" sz="1400" dirty="0" smtClean="0">
                <a:solidFill>
                  <a:srgbClr val="9933FF"/>
                </a:solidFill>
              </a:rPr>
              <a:t>15</a:t>
            </a:r>
            <a:endParaRPr lang="es-CO" dirty="0">
              <a:solidFill>
                <a:srgbClr val="9933FF"/>
              </a:solidFill>
            </a:endParaRPr>
          </a:p>
        </p:txBody>
      </p:sp>
      <p:sp>
        <p:nvSpPr>
          <p:cNvPr id="78" name="77 CuadroTexto"/>
          <p:cNvSpPr txBox="1"/>
          <p:nvPr/>
        </p:nvSpPr>
        <p:spPr>
          <a:xfrm>
            <a:off x="3406845" y="4458802"/>
            <a:ext cx="538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9933FF"/>
                </a:solidFill>
              </a:rPr>
              <a:t>s</a:t>
            </a:r>
            <a:r>
              <a:rPr lang="es-CO" sz="1400" dirty="0" smtClean="0">
                <a:solidFill>
                  <a:srgbClr val="9933FF"/>
                </a:solidFill>
              </a:rPr>
              <a:t>17</a:t>
            </a:r>
            <a:endParaRPr lang="es-CO" dirty="0">
              <a:solidFill>
                <a:srgbClr val="9933FF"/>
              </a:solidFill>
            </a:endParaRPr>
          </a:p>
        </p:txBody>
      </p:sp>
      <p:sp>
        <p:nvSpPr>
          <p:cNvPr id="79" name="78 CuadroTexto"/>
          <p:cNvSpPr txBox="1"/>
          <p:nvPr/>
        </p:nvSpPr>
        <p:spPr>
          <a:xfrm>
            <a:off x="4562684" y="5586197"/>
            <a:ext cx="538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9933FF"/>
                </a:solidFill>
              </a:rPr>
              <a:t>s</a:t>
            </a:r>
            <a:r>
              <a:rPr lang="es-CO" sz="1400" dirty="0" smtClean="0">
                <a:solidFill>
                  <a:srgbClr val="9933FF"/>
                </a:solidFill>
              </a:rPr>
              <a:t>16</a:t>
            </a:r>
            <a:endParaRPr lang="es-CO" dirty="0">
              <a:solidFill>
                <a:srgbClr val="9933FF"/>
              </a:solidFill>
            </a:endParaRPr>
          </a:p>
        </p:txBody>
      </p:sp>
      <p:sp>
        <p:nvSpPr>
          <p:cNvPr id="81" name="80 CuadroTexto"/>
          <p:cNvSpPr txBox="1"/>
          <p:nvPr/>
        </p:nvSpPr>
        <p:spPr>
          <a:xfrm>
            <a:off x="4561096" y="4458802"/>
            <a:ext cx="538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9933FF"/>
                </a:solidFill>
              </a:rPr>
              <a:t>s</a:t>
            </a:r>
            <a:r>
              <a:rPr lang="es-CO" sz="1400" dirty="0" smtClean="0">
                <a:solidFill>
                  <a:srgbClr val="9933FF"/>
                </a:solidFill>
              </a:rPr>
              <a:t>18</a:t>
            </a:r>
            <a:endParaRPr lang="es-CO" dirty="0">
              <a:solidFill>
                <a:srgbClr val="9933FF"/>
              </a:solidFill>
            </a:endParaRPr>
          </a:p>
        </p:txBody>
      </p:sp>
      <p:sp>
        <p:nvSpPr>
          <p:cNvPr id="82" name="81 CuadroTexto"/>
          <p:cNvSpPr txBox="1"/>
          <p:nvPr/>
        </p:nvSpPr>
        <p:spPr>
          <a:xfrm>
            <a:off x="3355976" y="3343067"/>
            <a:ext cx="538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9933FF"/>
                </a:solidFill>
              </a:rPr>
              <a:t>s</a:t>
            </a:r>
            <a:r>
              <a:rPr lang="es-CO" sz="1400" dirty="0" smtClean="0">
                <a:solidFill>
                  <a:srgbClr val="9933FF"/>
                </a:solidFill>
              </a:rPr>
              <a:t>19</a:t>
            </a:r>
            <a:endParaRPr lang="es-CO" dirty="0">
              <a:solidFill>
                <a:srgbClr val="9933FF"/>
              </a:solidFill>
            </a:endParaRPr>
          </a:p>
        </p:txBody>
      </p:sp>
      <p:sp>
        <p:nvSpPr>
          <p:cNvPr id="83" name="82 CuadroTexto"/>
          <p:cNvSpPr txBox="1"/>
          <p:nvPr/>
        </p:nvSpPr>
        <p:spPr>
          <a:xfrm>
            <a:off x="6992214" y="4412398"/>
            <a:ext cx="538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9933FF"/>
                </a:solidFill>
              </a:rPr>
              <a:t>s</a:t>
            </a:r>
            <a:r>
              <a:rPr lang="es-CO" sz="1400" dirty="0" smtClean="0">
                <a:solidFill>
                  <a:srgbClr val="9933FF"/>
                </a:solidFill>
              </a:rPr>
              <a:t>10</a:t>
            </a:r>
            <a:endParaRPr lang="es-CO" dirty="0">
              <a:solidFill>
                <a:srgbClr val="9933FF"/>
              </a:solidFill>
            </a:endParaRPr>
          </a:p>
        </p:txBody>
      </p:sp>
      <p:sp>
        <p:nvSpPr>
          <p:cNvPr id="84" name="83 CuadroTexto"/>
          <p:cNvSpPr txBox="1"/>
          <p:nvPr/>
        </p:nvSpPr>
        <p:spPr>
          <a:xfrm>
            <a:off x="7041263" y="2513736"/>
            <a:ext cx="538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9933FF"/>
                </a:solidFill>
              </a:rPr>
              <a:t>s</a:t>
            </a:r>
            <a:r>
              <a:rPr lang="es-CO" sz="1400" dirty="0" smtClean="0">
                <a:solidFill>
                  <a:srgbClr val="9933FF"/>
                </a:solidFill>
              </a:rPr>
              <a:t>8</a:t>
            </a:r>
            <a:endParaRPr lang="es-CO" dirty="0">
              <a:solidFill>
                <a:srgbClr val="9933FF"/>
              </a:solidFill>
            </a:endParaRPr>
          </a:p>
        </p:txBody>
      </p:sp>
      <p:sp>
        <p:nvSpPr>
          <p:cNvPr id="85" name="84 CuadroTexto"/>
          <p:cNvSpPr txBox="1"/>
          <p:nvPr/>
        </p:nvSpPr>
        <p:spPr>
          <a:xfrm>
            <a:off x="8148153" y="2550279"/>
            <a:ext cx="538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9933FF"/>
                </a:solidFill>
              </a:rPr>
              <a:t>s</a:t>
            </a:r>
            <a:r>
              <a:rPr lang="es-CO" sz="1400" dirty="0" smtClean="0">
                <a:solidFill>
                  <a:srgbClr val="9933FF"/>
                </a:solidFill>
              </a:rPr>
              <a:t>9</a:t>
            </a:r>
            <a:endParaRPr lang="es-CO" dirty="0">
              <a:solidFill>
                <a:srgbClr val="9933FF"/>
              </a:solidFill>
            </a:endParaRPr>
          </a:p>
        </p:txBody>
      </p:sp>
      <p:cxnSp>
        <p:nvCxnSpPr>
          <p:cNvPr id="92" name="91 Forma"/>
          <p:cNvCxnSpPr>
            <a:stCxn id="5" idx="7"/>
            <a:endCxn id="5" idx="1"/>
          </p:cNvCxnSpPr>
          <p:nvPr/>
        </p:nvCxnSpPr>
        <p:spPr>
          <a:xfrm rot="16200000" flipV="1">
            <a:off x="2330970" y="1251430"/>
            <a:ext cx="1588" cy="381588"/>
          </a:xfrm>
          <a:prstGeom prst="curvedConnector3">
            <a:avLst>
              <a:gd name="adj1" fmla="val 19786839"/>
            </a:avLst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97 Conector recto de flecha"/>
          <p:cNvCxnSpPr>
            <a:stCxn id="6" idx="3"/>
            <a:endCxn id="10" idx="6"/>
          </p:cNvCxnSpPr>
          <p:nvPr/>
        </p:nvCxnSpPr>
        <p:spPr>
          <a:xfrm rot="5400000">
            <a:off x="1965420" y="1284276"/>
            <a:ext cx="731895" cy="187774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102 Conector recto de flecha"/>
          <p:cNvCxnSpPr>
            <a:stCxn id="7" idx="3"/>
            <a:endCxn id="13" idx="7"/>
          </p:cNvCxnSpPr>
          <p:nvPr/>
        </p:nvCxnSpPr>
        <p:spPr>
          <a:xfrm rot="5400000">
            <a:off x="1536284" y="1633588"/>
            <a:ext cx="2724555" cy="316859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114 Conector curvado"/>
          <p:cNvCxnSpPr>
            <a:stCxn id="8" idx="7"/>
            <a:endCxn id="8" idx="1"/>
          </p:cNvCxnSpPr>
          <p:nvPr/>
        </p:nvCxnSpPr>
        <p:spPr>
          <a:xfrm rot="16200000" flipV="1">
            <a:off x="5832307" y="1237550"/>
            <a:ext cx="1588" cy="381588"/>
          </a:xfrm>
          <a:prstGeom prst="curvedConnector3">
            <a:avLst>
              <a:gd name="adj1" fmla="val 19786839"/>
            </a:avLst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126 Conector recto de flecha"/>
          <p:cNvCxnSpPr>
            <a:stCxn id="19" idx="2"/>
            <a:endCxn id="18" idx="6"/>
          </p:cNvCxnSpPr>
          <p:nvPr/>
        </p:nvCxnSpPr>
        <p:spPr>
          <a:xfrm rot="10800000">
            <a:off x="7498704" y="2806045"/>
            <a:ext cx="569626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128 Conector recto de flecha"/>
          <p:cNvCxnSpPr>
            <a:stCxn id="18" idx="2"/>
            <a:endCxn id="8" idx="5"/>
          </p:cNvCxnSpPr>
          <p:nvPr/>
        </p:nvCxnSpPr>
        <p:spPr>
          <a:xfrm rot="10800000">
            <a:off x="6023102" y="1841731"/>
            <a:ext cx="935957" cy="964314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132 Conector recto de flecha"/>
          <p:cNvCxnSpPr>
            <a:stCxn id="9" idx="4"/>
            <a:endCxn id="18" idx="0"/>
          </p:cNvCxnSpPr>
          <p:nvPr/>
        </p:nvCxnSpPr>
        <p:spPr>
          <a:xfrm rot="5400000">
            <a:off x="6937274" y="2220541"/>
            <a:ext cx="584802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150 Conector curvado"/>
          <p:cNvCxnSpPr>
            <a:stCxn id="19" idx="3"/>
            <a:endCxn id="19" idx="5"/>
          </p:cNvCxnSpPr>
          <p:nvPr/>
        </p:nvCxnSpPr>
        <p:spPr>
          <a:xfrm rot="16200000" flipH="1">
            <a:off x="8338153" y="2821944"/>
            <a:ext cx="1588" cy="381588"/>
          </a:xfrm>
          <a:prstGeom prst="curvedConnector3">
            <a:avLst>
              <a:gd name="adj1" fmla="val 19786839"/>
            </a:avLst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188 Conector recto de flecha"/>
          <p:cNvCxnSpPr>
            <a:stCxn id="13" idx="6"/>
            <a:endCxn id="7" idx="4"/>
          </p:cNvCxnSpPr>
          <p:nvPr/>
        </p:nvCxnSpPr>
        <p:spPr>
          <a:xfrm flipV="1">
            <a:off x="1393291" y="1941225"/>
            <a:ext cx="3280363" cy="2845634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194 Forma"/>
          <p:cNvCxnSpPr>
            <a:stCxn id="14" idx="3"/>
            <a:endCxn id="14" idx="1"/>
          </p:cNvCxnSpPr>
          <p:nvPr/>
        </p:nvCxnSpPr>
        <p:spPr>
          <a:xfrm rot="5400000" flipH="1">
            <a:off x="725980" y="5841168"/>
            <a:ext cx="413387" cy="1588"/>
          </a:xfrm>
          <a:prstGeom prst="curvedConnector5">
            <a:avLst>
              <a:gd name="adj1" fmla="val 6346"/>
              <a:gd name="adj2" fmla="val 25465940"/>
              <a:gd name="adj3" fmla="val 100905"/>
            </a:avLst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213 Conector recto de flecha"/>
          <p:cNvCxnSpPr>
            <a:stCxn id="15" idx="0"/>
            <a:endCxn id="21" idx="4"/>
          </p:cNvCxnSpPr>
          <p:nvPr/>
        </p:nvCxnSpPr>
        <p:spPr>
          <a:xfrm rot="5400000" flipH="1" flipV="1">
            <a:off x="3343728" y="5296536"/>
            <a:ext cx="507822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223 Conector recto de flecha"/>
          <p:cNvCxnSpPr>
            <a:stCxn id="21" idx="0"/>
            <a:endCxn id="23" idx="4"/>
          </p:cNvCxnSpPr>
          <p:nvPr/>
        </p:nvCxnSpPr>
        <p:spPr>
          <a:xfrm rot="5400000" flipH="1" flipV="1">
            <a:off x="3332874" y="4192449"/>
            <a:ext cx="530324" cy="794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234 Conector recto de flecha"/>
          <p:cNvCxnSpPr>
            <a:stCxn id="16" idx="0"/>
            <a:endCxn id="22" idx="4"/>
          </p:cNvCxnSpPr>
          <p:nvPr/>
        </p:nvCxnSpPr>
        <p:spPr>
          <a:xfrm rot="16200000" flipV="1">
            <a:off x="4577406" y="5295345"/>
            <a:ext cx="505439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236 Forma"/>
          <p:cNvCxnSpPr>
            <a:stCxn id="22" idx="5"/>
            <a:endCxn id="22" idx="7"/>
          </p:cNvCxnSpPr>
          <p:nvPr/>
        </p:nvCxnSpPr>
        <p:spPr>
          <a:xfrm rot="5400000" flipH="1">
            <a:off x="4813431" y="4751111"/>
            <a:ext cx="413387" cy="1588"/>
          </a:xfrm>
          <a:prstGeom prst="curvedConnector5">
            <a:avLst>
              <a:gd name="adj1" fmla="val -15411"/>
              <a:gd name="adj2" fmla="val -28770286"/>
              <a:gd name="adj3" fmla="val 122663"/>
            </a:avLst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262 Conector recto de flecha"/>
          <p:cNvCxnSpPr>
            <a:stCxn id="22" idx="2"/>
            <a:endCxn id="21" idx="6"/>
          </p:cNvCxnSpPr>
          <p:nvPr/>
        </p:nvCxnSpPr>
        <p:spPr>
          <a:xfrm rot="10800000">
            <a:off x="3867462" y="4750317"/>
            <a:ext cx="692046" cy="794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274 CuadroTexto"/>
          <p:cNvSpPr txBox="1"/>
          <p:nvPr/>
        </p:nvSpPr>
        <p:spPr>
          <a:xfrm>
            <a:off x="1392497" y="1341141"/>
            <a:ext cx="66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9933FF"/>
                </a:solidFill>
              </a:rPr>
              <a:t>X1/00</a:t>
            </a:r>
            <a:endParaRPr lang="es-CO" sz="1400" dirty="0">
              <a:solidFill>
                <a:srgbClr val="9933FF"/>
              </a:solidFill>
            </a:endParaRPr>
          </a:p>
        </p:txBody>
      </p:sp>
      <p:sp>
        <p:nvSpPr>
          <p:cNvPr id="278" name="277 CuadroTexto"/>
          <p:cNvSpPr txBox="1"/>
          <p:nvPr/>
        </p:nvSpPr>
        <p:spPr>
          <a:xfrm>
            <a:off x="2659165" y="1342729"/>
            <a:ext cx="66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9933FF"/>
                </a:solidFill>
              </a:rPr>
              <a:t>X2/00</a:t>
            </a:r>
            <a:endParaRPr lang="es-CO" sz="1400" dirty="0">
              <a:solidFill>
                <a:srgbClr val="9933FF"/>
              </a:solidFill>
            </a:endParaRPr>
          </a:p>
        </p:txBody>
      </p:sp>
      <p:sp>
        <p:nvSpPr>
          <p:cNvPr id="279" name="278 CuadroTexto"/>
          <p:cNvSpPr txBox="1"/>
          <p:nvPr/>
        </p:nvSpPr>
        <p:spPr>
          <a:xfrm>
            <a:off x="3868256" y="1325673"/>
            <a:ext cx="66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9933FF"/>
                </a:solidFill>
              </a:rPr>
              <a:t>X1/00</a:t>
            </a:r>
            <a:endParaRPr lang="es-CO" sz="1400" dirty="0">
              <a:solidFill>
                <a:srgbClr val="9933FF"/>
              </a:solidFill>
            </a:endParaRPr>
          </a:p>
        </p:txBody>
      </p:sp>
      <p:sp>
        <p:nvSpPr>
          <p:cNvPr id="280" name="279 CuadroTexto"/>
          <p:cNvSpPr txBox="1"/>
          <p:nvPr/>
        </p:nvSpPr>
        <p:spPr>
          <a:xfrm>
            <a:off x="5020919" y="1342729"/>
            <a:ext cx="66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9933FF"/>
                </a:solidFill>
              </a:rPr>
              <a:t>X1/10</a:t>
            </a:r>
            <a:endParaRPr lang="es-CO" sz="1400" dirty="0">
              <a:solidFill>
                <a:srgbClr val="9933FF"/>
              </a:solidFill>
            </a:endParaRPr>
          </a:p>
        </p:txBody>
      </p:sp>
      <p:sp>
        <p:nvSpPr>
          <p:cNvPr id="281" name="280 CuadroTexto"/>
          <p:cNvSpPr txBox="1"/>
          <p:nvPr/>
        </p:nvSpPr>
        <p:spPr>
          <a:xfrm>
            <a:off x="6290407" y="1325673"/>
            <a:ext cx="66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9933FF"/>
                </a:solidFill>
              </a:rPr>
              <a:t>X2/10</a:t>
            </a:r>
            <a:endParaRPr lang="es-CO" sz="1400" dirty="0">
              <a:solidFill>
                <a:srgbClr val="9933FF"/>
              </a:solidFill>
            </a:endParaRPr>
          </a:p>
        </p:txBody>
      </p:sp>
      <p:sp>
        <p:nvSpPr>
          <p:cNvPr id="282" name="281 CuadroTexto"/>
          <p:cNvSpPr txBox="1"/>
          <p:nvPr/>
        </p:nvSpPr>
        <p:spPr>
          <a:xfrm>
            <a:off x="7479503" y="1327261"/>
            <a:ext cx="66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9933FF"/>
                </a:solidFill>
              </a:rPr>
              <a:t>X2/10</a:t>
            </a:r>
            <a:endParaRPr lang="es-CO" sz="1400" dirty="0">
              <a:solidFill>
                <a:srgbClr val="9933FF"/>
              </a:solidFill>
            </a:endParaRPr>
          </a:p>
        </p:txBody>
      </p:sp>
      <p:sp>
        <p:nvSpPr>
          <p:cNvPr id="283" name="282 CuadroTexto"/>
          <p:cNvSpPr txBox="1"/>
          <p:nvPr/>
        </p:nvSpPr>
        <p:spPr>
          <a:xfrm>
            <a:off x="518526" y="1941225"/>
            <a:ext cx="66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9933FF"/>
                </a:solidFill>
              </a:rPr>
              <a:t>X2/00</a:t>
            </a:r>
            <a:endParaRPr lang="es-CO" sz="1400" dirty="0">
              <a:solidFill>
                <a:srgbClr val="9933FF"/>
              </a:solidFill>
            </a:endParaRPr>
          </a:p>
        </p:txBody>
      </p:sp>
      <p:sp>
        <p:nvSpPr>
          <p:cNvPr id="284" name="283 CuadroTexto"/>
          <p:cNvSpPr txBox="1"/>
          <p:nvPr/>
        </p:nvSpPr>
        <p:spPr>
          <a:xfrm>
            <a:off x="455613" y="3035290"/>
            <a:ext cx="66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9933FF"/>
                </a:solidFill>
              </a:rPr>
              <a:t>X1/00</a:t>
            </a:r>
            <a:endParaRPr lang="es-CO" sz="1400" dirty="0">
              <a:solidFill>
                <a:srgbClr val="9933FF"/>
              </a:solidFill>
            </a:endParaRPr>
          </a:p>
        </p:txBody>
      </p:sp>
      <p:sp>
        <p:nvSpPr>
          <p:cNvPr id="285" name="284 CuadroTexto"/>
          <p:cNvSpPr txBox="1"/>
          <p:nvPr/>
        </p:nvSpPr>
        <p:spPr>
          <a:xfrm>
            <a:off x="455613" y="4064616"/>
            <a:ext cx="66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9933FF"/>
                </a:solidFill>
              </a:rPr>
              <a:t>X2/00</a:t>
            </a:r>
            <a:endParaRPr lang="es-CO" sz="1400" dirty="0">
              <a:solidFill>
                <a:srgbClr val="9933FF"/>
              </a:solidFill>
            </a:endParaRPr>
          </a:p>
        </p:txBody>
      </p:sp>
      <p:sp>
        <p:nvSpPr>
          <p:cNvPr id="286" name="285 CuadroTexto"/>
          <p:cNvSpPr txBox="1"/>
          <p:nvPr/>
        </p:nvSpPr>
        <p:spPr>
          <a:xfrm>
            <a:off x="453230" y="5079961"/>
            <a:ext cx="66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9933FF"/>
                </a:solidFill>
              </a:rPr>
              <a:t>X2/01</a:t>
            </a:r>
            <a:endParaRPr lang="es-CO" sz="1400" dirty="0">
              <a:solidFill>
                <a:srgbClr val="9933FF"/>
              </a:solidFill>
            </a:endParaRPr>
          </a:p>
        </p:txBody>
      </p:sp>
      <p:sp>
        <p:nvSpPr>
          <p:cNvPr id="287" name="286 CuadroTexto"/>
          <p:cNvSpPr txBox="1"/>
          <p:nvPr/>
        </p:nvSpPr>
        <p:spPr>
          <a:xfrm>
            <a:off x="263229" y="5981175"/>
            <a:ext cx="66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9933FF"/>
                </a:solidFill>
              </a:rPr>
              <a:t>X2/01</a:t>
            </a:r>
            <a:endParaRPr lang="es-CO" sz="1400" dirty="0">
              <a:solidFill>
                <a:srgbClr val="9933FF"/>
              </a:solidFill>
            </a:endParaRPr>
          </a:p>
        </p:txBody>
      </p:sp>
      <p:sp>
        <p:nvSpPr>
          <p:cNvPr id="288" name="287 CuadroTexto"/>
          <p:cNvSpPr txBox="1"/>
          <p:nvPr/>
        </p:nvSpPr>
        <p:spPr>
          <a:xfrm>
            <a:off x="1392497" y="3243063"/>
            <a:ext cx="66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9933FF"/>
                </a:solidFill>
              </a:rPr>
              <a:t>X1/00</a:t>
            </a:r>
            <a:endParaRPr lang="es-CO" sz="1400" dirty="0">
              <a:solidFill>
                <a:srgbClr val="9933FF"/>
              </a:solidFill>
            </a:endParaRPr>
          </a:p>
        </p:txBody>
      </p:sp>
      <p:sp>
        <p:nvSpPr>
          <p:cNvPr id="290" name="289 CuadroTexto"/>
          <p:cNvSpPr txBox="1"/>
          <p:nvPr/>
        </p:nvSpPr>
        <p:spPr>
          <a:xfrm>
            <a:off x="2600793" y="2095113"/>
            <a:ext cx="66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9933FF"/>
                </a:solidFill>
              </a:rPr>
              <a:t>X2/00</a:t>
            </a:r>
            <a:endParaRPr lang="es-CO" sz="1400" dirty="0">
              <a:solidFill>
                <a:srgbClr val="9933FF"/>
              </a:solidFill>
            </a:endParaRPr>
          </a:p>
        </p:txBody>
      </p:sp>
      <p:sp>
        <p:nvSpPr>
          <p:cNvPr id="291" name="290 CuadroTexto"/>
          <p:cNvSpPr txBox="1"/>
          <p:nvPr/>
        </p:nvSpPr>
        <p:spPr>
          <a:xfrm>
            <a:off x="2738196" y="2681504"/>
            <a:ext cx="66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9933FF"/>
                </a:solidFill>
              </a:rPr>
              <a:t>X2/00</a:t>
            </a:r>
            <a:endParaRPr lang="es-CO" sz="1400" dirty="0">
              <a:solidFill>
                <a:srgbClr val="9933FF"/>
              </a:solidFill>
            </a:endParaRPr>
          </a:p>
        </p:txBody>
      </p:sp>
      <p:sp>
        <p:nvSpPr>
          <p:cNvPr id="292" name="291 CuadroTexto"/>
          <p:cNvSpPr txBox="1"/>
          <p:nvPr/>
        </p:nvSpPr>
        <p:spPr>
          <a:xfrm>
            <a:off x="4403831" y="2075417"/>
            <a:ext cx="66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9933FF"/>
                </a:solidFill>
              </a:rPr>
              <a:t>X1/00</a:t>
            </a:r>
            <a:endParaRPr lang="es-CO" sz="1400" dirty="0">
              <a:solidFill>
                <a:srgbClr val="9933FF"/>
              </a:solidFill>
            </a:endParaRPr>
          </a:p>
        </p:txBody>
      </p:sp>
      <p:sp>
        <p:nvSpPr>
          <p:cNvPr id="293" name="292 CuadroTexto"/>
          <p:cNvSpPr txBox="1"/>
          <p:nvPr/>
        </p:nvSpPr>
        <p:spPr>
          <a:xfrm>
            <a:off x="6102130" y="2389009"/>
            <a:ext cx="66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9933FF"/>
                </a:solidFill>
              </a:rPr>
              <a:t>X1/10</a:t>
            </a:r>
            <a:endParaRPr lang="es-CO" sz="1400" dirty="0">
              <a:solidFill>
                <a:srgbClr val="9933FF"/>
              </a:solidFill>
            </a:endParaRPr>
          </a:p>
        </p:txBody>
      </p:sp>
      <p:sp>
        <p:nvSpPr>
          <p:cNvPr id="294" name="293 CuadroTexto"/>
          <p:cNvSpPr txBox="1"/>
          <p:nvPr/>
        </p:nvSpPr>
        <p:spPr>
          <a:xfrm>
            <a:off x="6624732" y="1975128"/>
            <a:ext cx="66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9933FF"/>
                </a:solidFill>
              </a:rPr>
              <a:t>X1/10</a:t>
            </a:r>
            <a:endParaRPr lang="es-CO" sz="1400" dirty="0">
              <a:solidFill>
                <a:srgbClr val="9933FF"/>
              </a:solidFill>
            </a:endParaRPr>
          </a:p>
        </p:txBody>
      </p:sp>
      <p:sp>
        <p:nvSpPr>
          <p:cNvPr id="295" name="294 CuadroTexto"/>
          <p:cNvSpPr txBox="1"/>
          <p:nvPr/>
        </p:nvSpPr>
        <p:spPr>
          <a:xfrm>
            <a:off x="7735593" y="1928934"/>
            <a:ext cx="66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9933FF"/>
                </a:solidFill>
              </a:rPr>
              <a:t>X2/10</a:t>
            </a:r>
            <a:endParaRPr lang="es-CO" sz="1400" dirty="0">
              <a:solidFill>
                <a:srgbClr val="9933FF"/>
              </a:solidFill>
            </a:endParaRPr>
          </a:p>
        </p:txBody>
      </p:sp>
      <p:sp>
        <p:nvSpPr>
          <p:cNvPr id="296" name="295 CuadroTexto"/>
          <p:cNvSpPr txBox="1"/>
          <p:nvPr/>
        </p:nvSpPr>
        <p:spPr>
          <a:xfrm>
            <a:off x="7479503" y="2513736"/>
            <a:ext cx="66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9933FF"/>
                </a:solidFill>
              </a:rPr>
              <a:t>X1/10</a:t>
            </a:r>
            <a:endParaRPr lang="es-CO" sz="1400" dirty="0">
              <a:solidFill>
                <a:srgbClr val="9933FF"/>
              </a:solidFill>
            </a:endParaRPr>
          </a:p>
        </p:txBody>
      </p:sp>
      <p:sp>
        <p:nvSpPr>
          <p:cNvPr id="299" name="298 CuadroTexto"/>
          <p:cNvSpPr txBox="1"/>
          <p:nvPr/>
        </p:nvSpPr>
        <p:spPr>
          <a:xfrm>
            <a:off x="7669503" y="3229183"/>
            <a:ext cx="66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9933FF"/>
                </a:solidFill>
              </a:rPr>
              <a:t>X2/10</a:t>
            </a:r>
            <a:endParaRPr lang="es-CO" sz="1400" dirty="0">
              <a:solidFill>
                <a:srgbClr val="9933FF"/>
              </a:solidFill>
            </a:endParaRPr>
          </a:p>
        </p:txBody>
      </p:sp>
      <p:sp>
        <p:nvSpPr>
          <p:cNvPr id="300" name="299 CuadroTexto"/>
          <p:cNvSpPr txBox="1"/>
          <p:nvPr/>
        </p:nvSpPr>
        <p:spPr>
          <a:xfrm>
            <a:off x="8148153" y="3927684"/>
            <a:ext cx="66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9933FF"/>
                </a:solidFill>
              </a:rPr>
              <a:t>X1/00</a:t>
            </a:r>
            <a:endParaRPr lang="es-CO" sz="1400" dirty="0">
              <a:solidFill>
                <a:srgbClr val="9933FF"/>
              </a:solidFill>
            </a:endParaRPr>
          </a:p>
        </p:txBody>
      </p:sp>
      <p:sp>
        <p:nvSpPr>
          <p:cNvPr id="301" name="300 CuadroTexto"/>
          <p:cNvSpPr txBox="1"/>
          <p:nvPr/>
        </p:nvSpPr>
        <p:spPr>
          <a:xfrm>
            <a:off x="1472320" y="6048656"/>
            <a:ext cx="66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9933FF"/>
                </a:solidFill>
              </a:rPr>
              <a:t>X2/01</a:t>
            </a:r>
            <a:endParaRPr lang="es-CO" sz="1400" dirty="0">
              <a:solidFill>
                <a:srgbClr val="9933FF"/>
              </a:solidFill>
            </a:endParaRPr>
          </a:p>
        </p:txBody>
      </p:sp>
      <p:sp>
        <p:nvSpPr>
          <p:cNvPr id="304" name="303 CuadroTexto"/>
          <p:cNvSpPr txBox="1"/>
          <p:nvPr/>
        </p:nvSpPr>
        <p:spPr>
          <a:xfrm>
            <a:off x="6436455" y="3383071"/>
            <a:ext cx="66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9933FF"/>
                </a:solidFill>
              </a:rPr>
              <a:t>X1/10</a:t>
            </a:r>
            <a:endParaRPr lang="es-CO" sz="1400" dirty="0">
              <a:solidFill>
                <a:srgbClr val="9933FF"/>
              </a:solidFill>
            </a:endParaRPr>
          </a:p>
        </p:txBody>
      </p:sp>
      <p:sp>
        <p:nvSpPr>
          <p:cNvPr id="305" name="304 CuadroTexto"/>
          <p:cNvSpPr txBox="1"/>
          <p:nvPr/>
        </p:nvSpPr>
        <p:spPr>
          <a:xfrm>
            <a:off x="5228159" y="5531802"/>
            <a:ext cx="66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9933FF"/>
                </a:solidFill>
              </a:rPr>
              <a:t>X2/00</a:t>
            </a:r>
            <a:endParaRPr lang="es-CO" sz="1400" dirty="0">
              <a:solidFill>
                <a:srgbClr val="9933FF"/>
              </a:solidFill>
            </a:endParaRPr>
          </a:p>
        </p:txBody>
      </p:sp>
      <p:sp>
        <p:nvSpPr>
          <p:cNvPr id="306" name="305 CuadroTexto"/>
          <p:cNvSpPr txBox="1"/>
          <p:nvPr/>
        </p:nvSpPr>
        <p:spPr>
          <a:xfrm>
            <a:off x="5307189" y="4874063"/>
            <a:ext cx="66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9933FF"/>
                </a:solidFill>
              </a:rPr>
              <a:t>X1/01</a:t>
            </a:r>
            <a:endParaRPr lang="es-CO" sz="1400" dirty="0">
              <a:solidFill>
                <a:srgbClr val="9933FF"/>
              </a:solidFill>
            </a:endParaRPr>
          </a:p>
        </p:txBody>
      </p:sp>
      <p:sp>
        <p:nvSpPr>
          <p:cNvPr id="307" name="306 CuadroTexto"/>
          <p:cNvSpPr txBox="1"/>
          <p:nvPr/>
        </p:nvSpPr>
        <p:spPr>
          <a:xfrm>
            <a:off x="4162270" y="5233849"/>
            <a:ext cx="66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9933FF"/>
                </a:solidFill>
              </a:rPr>
              <a:t>X1/01</a:t>
            </a:r>
            <a:endParaRPr lang="es-CO" sz="1400" dirty="0">
              <a:solidFill>
                <a:srgbClr val="9933FF"/>
              </a:solidFill>
            </a:endParaRPr>
          </a:p>
        </p:txBody>
      </p:sp>
      <p:sp>
        <p:nvSpPr>
          <p:cNvPr id="308" name="307 CuadroTexto"/>
          <p:cNvSpPr txBox="1"/>
          <p:nvPr/>
        </p:nvSpPr>
        <p:spPr>
          <a:xfrm>
            <a:off x="3868256" y="4458802"/>
            <a:ext cx="66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9933FF"/>
                </a:solidFill>
              </a:rPr>
              <a:t>X2/01</a:t>
            </a:r>
            <a:endParaRPr lang="es-CO" sz="1400" dirty="0">
              <a:solidFill>
                <a:srgbClr val="9933FF"/>
              </a:solidFill>
            </a:endParaRPr>
          </a:p>
        </p:txBody>
      </p:sp>
      <p:sp>
        <p:nvSpPr>
          <p:cNvPr id="309" name="308 CuadroTexto"/>
          <p:cNvSpPr txBox="1"/>
          <p:nvPr/>
        </p:nvSpPr>
        <p:spPr>
          <a:xfrm>
            <a:off x="2935118" y="5233849"/>
            <a:ext cx="66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9933FF"/>
                </a:solidFill>
              </a:rPr>
              <a:t>X2/01</a:t>
            </a:r>
            <a:endParaRPr lang="es-CO" sz="1400" dirty="0">
              <a:solidFill>
                <a:srgbClr val="9933FF"/>
              </a:solidFill>
            </a:endParaRPr>
          </a:p>
        </p:txBody>
      </p:sp>
      <p:sp>
        <p:nvSpPr>
          <p:cNvPr id="310" name="309 CuadroTexto"/>
          <p:cNvSpPr txBox="1"/>
          <p:nvPr/>
        </p:nvSpPr>
        <p:spPr>
          <a:xfrm>
            <a:off x="1472320" y="5079961"/>
            <a:ext cx="66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9933FF"/>
                </a:solidFill>
              </a:rPr>
              <a:t>X1/00</a:t>
            </a:r>
            <a:endParaRPr lang="es-CO" sz="1400" dirty="0">
              <a:solidFill>
                <a:srgbClr val="9933FF"/>
              </a:solidFill>
            </a:endParaRPr>
          </a:p>
        </p:txBody>
      </p:sp>
      <p:sp>
        <p:nvSpPr>
          <p:cNvPr id="311" name="310 CuadroTexto"/>
          <p:cNvSpPr txBox="1"/>
          <p:nvPr/>
        </p:nvSpPr>
        <p:spPr>
          <a:xfrm>
            <a:off x="2069546" y="5548858"/>
            <a:ext cx="66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9933FF"/>
                </a:solidFill>
              </a:rPr>
              <a:t>X1/01</a:t>
            </a:r>
            <a:endParaRPr lang="es-CO" sz="1400" dirty="0">
              <a:solidFill>
                <a:srgbClr val="9933FF"/>
              </a:solidFill>
            </a:endParaRPr>
          </a:p>
        </p:txBody>
      </p:sp>
      <p:sp>
        <p:nvSpPr>
          <p:cNvPr id="312" name="311 CuadroTexto"/>
          <p:cNvSpPr txBox="1"/>
          <p:nvPr/>
        </p:nvSpPr>
        <p:spPr>
          <a:xfrm>
            <a:off x="3868256" y="5825698"/>
            <a:ext cx="66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9933FF"/>
                </a:solidFill>
              </a:rPr>
              <a:t>X1/01</a:t>
            </a:r>
            <a:endParaRPr lang="es-CO" sz="1400" dirty="0">
              <a:solidFill>
                <a:srgbClr val="9933FF"/>
              </a:solidFill>
            </a:endParaRPr>
          </a:p>
        </p:txBody>
      </p:sp>
      <p:sp>
        <p:nvSpPr>
          <p:cNvPr id="313" name="312 CuadroTexto"/>
          <p:cNvSpPr txBox="1"/>
          <p:nvPr/>
        </p:nvSpPr>
        <p:spPr>
          <a:xfrm>
            <a:off x="2343909" y="973474"/>
            <a:ext cx="66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9933FF"/>
                </a:solidFill>
              </a:rPr>
              <a:t>X1/00</a:t>
            </a:r>
            <a:endParaRPr lang="es-CO" sz="1400" dirty="0">
              <a:solidFill>
                <a:srgbClr val="9933FF"/>
              </a:solidFill>
            </a:endParaRPr>
          </a:p>
        </p:txBody>
      </p:sp>
      <p:sp>
        <p:nvSpPr>
          <p:cNvPr id="314" name="313 CuadroTexto"/>
          <p:cNvSpPr txBox="1"/>
          <p:nvPr/>
        </p:nvSpPr>
        <p:spPr>
          <a:xfrm>
            <a:off x="5874955" y="973474"/>
            <a:ext cx="66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9933FF"/>
                </a:solidFill>
              </a:rPr>
              <a:t>X1/10</a:t>
            </a:r>
            <a:endParaRPr lang="es-CO" sz="1400" dirty="0">
              <a:solidFill>
                <a:srgbClr val="9933FF"/>
              </a:solidFill>
            </a:endParaRPr>
          </a:p>
        </p:txBody>
      </p:sp>
      <p:sp>
        <p:nvSpPr>
          <p:cNvPr id="315" name="314 CuadroTexto"/>
          <p:cNvSpPr txBox="1"/>
          <p:nvPr/>
        </p:nvSpPr>
        <p:spPr>
          <a:xfrm>
            <a:off x="7195947" y="3674300"/>
            <a:ext cx="66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9933FF"/>
                </a:solidFill>
              </a:rPr>
              <a:t>X2/10</a:t>
            </a:r>
            <a:endParaRPr lang="es-CO" sz="1400" dirty="0">
              <a:solidFill>
                <a:srgbClr val="9933FF"/>
              </a:solidFill>
            </a:endParaRPr>
          </a:p>
        </p:txBody>
      </p:sp>
      <p:sp>
        <p:nvSpPr>
          <p:cNvPr id="316" name="315 CuadroTexto"/>
          <p:cNvSpPr txBox="1"/>
          <p:nvPr/>
        </p:nvSpPr>
        <p:spPr>
          <a:xfrm>
            <a:off x="3610579" y="3910727"/>
            <a:ext cx="66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9933FF"/>
                </a:solidFill>
              </a:rPr>
              <a:t>X1/01</a:t>
            </a:r>
            <a:endParaRPr lang="es-CO" sz="1400" dirty="0">
              <a:solidFill>
                <a:srgbClr val="9933FF"/>
              </a:solidFill>
            </a:endParaRPr>
          </a:p>
        </p:txBody>
      </p:sp>
      <p:sp>
        <p:nvSpPr>
          <p:cNvPr id="317" name="316 CuadroTexto"/>
          <p:cNvSpPr txBox="1"/>
          <p:nvPr/>
        </p:nvSpPr>
        <p:spPr>
          <a:xfrm>
            <a:off x="2856883" y="4186774"/>
            <a:ext cx="66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9933FF"/>
                </a:solidFill>
              </a:rPr>
              <a:t>X2/01</a:t>
            </a:r>
            <a:endParaRPr lang="es-CO" sz="1400" dirty="0">
              <a:solidFill>
                <a:srgbClr val="9933FF"/>
              </a:solidFill>
            </a:endParaRPr>
          </a:p>
        </p:txBody>
      </p:sp>
      <p:sp>
        <p:nvSpPr>
          <p:cNvPr id="322" name="321 CuadroTexto"/>
          <p:cNvSpPr txBox="1"/>
          <p:nvPr/>
        </p:nvSpPr>
        <p:spPr>
          <a:xfrm>
            <a:off x="3969888" y="3189178"/>
            <a:ext cx="66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9933FF"/>
                </a:solidFill>
              </a:rPr>
              <a:t>X1/10</a:t>
            </a:r>
            <a:endParaRPr lang="es-CO" sz="1400" dirty="0">
              <a:solidFill>
                <a:srgbClr val="9933FF"/>
              </a:solidFill>
            </a:endParaRPr>
          </a:p>
        </p:txBody>
      </p:sp>
      <p:cxnSp>
        <p:nvCxnSpPr>
          <p:cNvPr id="118" name="117 Conector recto de flecha"/>
          <p:cNvCxnSpPr>
            <a:stCxn id="12" idx="7"/>
            <a:endCxn id="5" idx="4"/>
          </p:cNvCxnSpPr>
          <p:nvPr/>
        </p:nvCxnSpPr>
        <p:spPr>
          <a:xfrm rot="5400000" flipH="1" flipV="1">
            <a:off x="1017412" y="2237282"/>
            <a:ext cx="1609614" cy="1017502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119 Forma"/>
          <p:cNvCxnSpPr>
            <a:stCxn id="10" idx="3"/>
            <a:endCxn id="10" idx="1"/>
          </p:cNvCxnSpPr>
          <p:nvPr/>
        </p:nvCxnSpPr>
        <p:spPr>
          <a:xfrm rot="5400000" flipH="1">
            <a:off x="725186" y="2589094"/>
            <a:ext cx="413387" cy="1588"/>
          </a:xfrm>
          <a:prstGeom prst="curvedConnector5">
            <a:avLst>
              <a:gd name="adj1" fmla="val -22664"/>
              <a:gd name="adj2" fmla="val 25466129"/>
              <a:gd name="adj3" fmla="val 133541"/>
            </a:avLst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156 Conector recto de flecha"/>
          <p:cNvCxnSpPr>
            <a:stCxn id="23" idx="7"/>
            <a:endCxn id="8" idx="3"/>
          </p:cNvCxnSpPr>
          <p:nvPr/>
        </p:nvCxnSpPr>
        <p:spPr>
          <a:xfrm rot="5400000" flipH="1" flipV="1">
            <a:off x="3921895" y="1709064"/>
            <a:ext cx="1586951" cy="1852286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183 Conector recto de flecha"/>
          <p:cNvCxnSpPr>
            <a:stCxn id="20" idx="1"/>
            <a:endCxn id="18" idx="3"/>
          </p:cNvCxnSpPr>
          <p:nvPr/>
        </p:nvCxnSpPr>
        <p:spPr>
          <a:xfrm rot="5400000" flipH="1" flipV="1">
            <a:off x="6322789" y="3728036"/>
            <a:ext cx="1430596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187 Conector recto de flecha"/>
          <p:cNvCxnSpPr>
            <a:stCxn id="23" idx="3"/>
            <a:endCxn id="21" idx="1"/>
          </p:cNvCxnSpPr>
          <p:nvPr/>
        </p:nvCxnSpPr>
        <p:spPr>
          <a:xfrm rot="5400000">
            <a:off x="3056465" y="4192449"/>
            <a:ext cx="701554" cy="794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191 Conector angular"/>
          <p:cNvCxnSpPr>
            <a:stCxn id="20" idx="4"/>
            <a:endCxn id="14" idx="4"/>
          </p:cNvCxnSpPr>
          <p:nvPr/>
        </p:nvCxnSpPr>
        <p:spPr>
          <a:xfrm rot="5400000">
            <a:off x="3580605" y="2485200"/>
            <a:ext cx="1191140" cy="6105413"/>
          </a:xfrm>
          <a:prstGeom prst="bentConnector3">
            <a:avLst>
              <a:gd name="adj1" fmla="val 114158"/>
            </a:avLst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195 Forma"/>
          <p:cNvCxnSpPr>
            <a:stCxn id="11" idx="6"/>
            <a:endCxn id="12" idx="5"/>
          </p:cNvCxnSpPr>
          <p:nvPr/>
        </p:nvCxnSpPr>
        <p:spPr>
          <a:xfrm flipH="1">
            <a:off x="1313468" y="1635038"/>
            <a:ext cx="7296096" cy="2329189"/>
          </a:xfrm>
          <a:prstGeom prst="bentConnector4">
            <a:avLst>
              <a:gd name="adj1" fmla="val -1695"/>
              <a:gd name="adj2" fmla="val 109629"/>
            </a:avLst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245 Forma"/>
          <p:cNvCxnSpPr>
            <a:stCxn id="79" idx="3"/>
            <a:endCxn id="6" idx="4"/>
          </p:cNvCxnSpPr>
          <p:nvPr/>
        </p:nvCxnSpPr>
        <p:spPr>
          <a:xfrm flipH="1" flipV="1">
            <a:off x="3461031" y="1942814"/>
            <a:ext cx="1639711" cy="3874216"/>
          </a:xfrm>
          <a:prstGeom prst="bentConnector4">
            <a:avLst>
              <a:gd name="adj1" fmla="val -61480"/>
              <a:gd name="adj2" fmla="val 68841"/>
            </a:avLst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47638" y="104775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87000"/>
              </a:lnSpc>
            </a:pPr>
            <a:r>
              <a:rPr lang="en-US" sz="3200" i="1">
                <a:solidFill>
                  <a:srgbClr val="9900FF"/>
                </a:solidFill>
              </a:rPr>
              <a:t>Finite State Machine</a:t>
            </a:r>
            <a:endParaRPr lang="en-US" sz="3200" i="1">
              <a:solidFill>
                <a:srgbClr val="006600"/>
              </a:solidFill>
            </a:endParaRPr>
          </a:p>
        </p:txBody>
      </p:sp>
      <p:sp>
        <p:nvSpPr>
          <p:cNvPr id="10243" name="2 CuadroTexto"/>
          <p:cNvSpPr txBox="1">
            <a:spLocks noChangeArrowheads="1"/>
          </p:cNvSpPr>
          <p:nvPr/>
        </p:nvSpPr>
        <p:spPr bwMode="auto">
          <a:xfrm flipH="1">
            <a:off x="576263" y="1154113"/>
            <a:ext cx="815975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s-ES" dirty="0">
                <a:solidFill>
                  <a:srgbClr val="0000FF"/>
                </a:solidFill>
              </a:rPr>
              <a:t>Diseñar una </a:t>
            </a:r>
            <a:r>
              <a:rPr lang="es-ES" dirty="0" smtClean="0">
                <a:solidFill>
                  <a:srgbClr val="0000FF"/>
                </a:solidFill>
              </a:rPr>
              <a:t>máquina de estados síncrona para </a:t>
            </a:r>
            <a:r>
              <a:rPr lang="es-ES" dirty="0">
                <a:solidFill>
                  <a:srgbClr val="0000FF"/>
                </a:solidFill>
              </a:rPr>
              <a:t>controlar los motores de dos bandas de transporte en un proceso industrial: El proceso se detiene si por la banda 2 (B2) pasan 4 objetos o si por las dos bandas (B2 y B1) pasan 5 objetos.</a:t>
            </a:r>
          </a:p>
          <a:p>
            <a:pPr algn="just"/>
            <a:endParaRPr lang="es-ES" dirty="0">
              <a:solidFill>
                <a:srgbClr val="0000FF"/>
              </a:solidFill>
            </a:endParaRPr>
          </a:p>
          <a:p>
            <a:pPr lvl="1" algn="just"/>
            <a:endParaRPr lang="es-ES" dirty="0">
              <a:solidFill>
                <a:srgbClr val="0000FF"/>
              </a:solidFill>
            </a:endParaRPr>
          </a:p>
        </p:txBody>
      </p:sp>
      <p:sp>
        <p:nvSpPr>
          <p:cNvPr id="10244" name="Text Box 122"/>
          <p:cNvSpPr txBox="1">
            <a:spLocks noChangeAspect="1" noChangeArrowheads="1"/>
          </p:cNvSpPr>
          <p:nvPr/>
        </p:nvSpPr>
        <p:spPr bwMode="auto">
          <a:xfrm>
            <a:off x="2066925" y="3005138"/>
            <a:ext cx="554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00FF"/>
                </a:solidFill>
                <a:latin typeface="Arial" charset="0"/>
              </a:rPr>
              <a:t>01</a:t>
            </a:r>
          </a:p>
        </p:txBody>
      </p:sp>
      <p:sp>
        <p:nvSpPr>
          <p:cNvPr id="10245" name="Line 121"/>
          <p:cNvSpPr>
            <a:spLocks noChangeAspect="1" noChangeShapeType="1"/>
          </p:cNvSpPr>
          <p:nvPr/>
        </p:nvSpPr>
        <p:spPr bwMode="auto">
          <a:xfrm>
            <a:off x="1852613" y="3468688"/>
            <a:ext cx="973137" cy="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0246" name="Text Box 166"/>
          <p:cNvSpPr txBox="1">
            <a:spLocks noChangeAspect="1" noChangeArrowheads="1"/>
          </p:cNvSpPr>
          <p:nvPr/>
        </p:nvSpPr>
        <p:spPr bwMode="auto">
          <a:xfrm>
            <a:off x="981075" y="4054475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6600"/>
                </a:solidFill>
                <a:latin typeface="Arial" charset="0"/>
              </a:rPr>
              <a:t>10</a:t>
            </a:r>
          </a:p>
        </p:txBody>
      </p:sp>
      <p:sp>
        <p:nvSpPr>
          <p:cNvPr id="10247" name="Line 161"/>
          <p:cNvSpPr>
            <a:spLocks noChangeAspect="1" noChangeShapeType="1"/>
          </p:cNvSpPr>
          <p:nvPr/>
        </p:nvSpPr>
        <p:spPr bwMode="auto">
          <a:xfrm>
            <a:off x="1454150" y="3857625"/>
            <a:ext cx="0" cy="792163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0248" name="Oval 203"/>
          <p:cNvSpPr>
            <a:spLocks noChangeAspect="1" noChangeArrowheads="1"/>
          </p:cNvSpPr>
          <p:nvPr/>
        </p:nvSpPr>
        <p:spPr bwMode="auto">
          <a:xfrm>
            <a:off x="1060450" y="3073400"/>
            <a:ext cx="787400" cy="7858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lnSpc>
                <a:spcPct val="90000"/>
              </a:lnSpc>
            </a:pPr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0249" name="Text Box 227"/>
          <p:cNvSpPr txBox="1">
            <a:spLocks noChangeAspect="1" noChangeArrowheads="1"/>
          </p:cNvSpPr>
          <p:nvPr/>
        </p:nvSpPr>
        <p:spPr bwMode="auto">
          <a:xfrm>
            <a:off x="1216025" y="3140075"/>
            <a:ext cx="463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S0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11</a:t>
            </a:r>
          </a:p>
        </p:txBody>
      </p:sp>
      <p:sp>
        <p:nvSpPr>
          <p:cNvPr id="10250" name="Text Box 257"/>
          <p:cNvSpPr txBox="1">
            <a:spLocks noChangeAspect="1" noChangeArrowheads="1"/>
          </p:cNvSpPr>
          <p:nvPr/>
        </p:nvSpPr>
        <p:spPr bwMode="auto">
          <a:xfrm>
            <a:off x="1641475" y="3986213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FF0000"/>
                </a:solidFill>
                <a:latin typeface="Arial" charset="0"/>
              </a:rPr>
              <a:t>11</a:t>
            </a:r>
          </a:p>
        </p:txBody>
      </p:sp>
      <p:sp>
        <p:nvSpPr>
          <p:cNvPr id="10251" name="Line 275"/>
          <p:cNvSpPr>
            <a:spLocks noChangeShapeType="1"/>
          </p:cNvSpPr>
          <p:nvPr/>
        </p:nvSpPr>
        <p:spPr bwMode="auto">
          <a:xfrm>
            <a:off x="1766888" y="3733800"/>
            <a:ext cx="1187450" cy="10445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0252" name="Line 304"/>
          <p:cNvSpPr>
            <a:spLocks noChangeShapeType="1"/>
          </p:cNvSpPr>
          <p:nvPr/>
        </p:nvSpPr>
        <p:spPr bwMode="auto">
          <a:xfrm>
            <a:off x="1289050" y="3482975"/>
            <a:ext cx="282575" cy="1588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0253" name="Text Box 302"/>
          <p:cNvSpPr txBox="1">
            <a:spLocks noChangeAspect="1" noChangeArrowheads="1"/>
          </p:cNvSpPr>
          <p:nvPr/>
        </p:nvSpPr>
        <p:spPr bwMode="auto">
          <a:xfrm>
            <a:off x="1795463" y="3411538"/>
            <a:ext cx="8255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800" dirty="0">
                <a:solidFill>
                  <a:srgbClr val="FF66FF"/>
                </a:solidFill>
                <a:latin typeface="Arial" charset="0"/>
              </a:rPr>
              <a:t>b</a:t>
            </a:r>
            <a:r>
              <a:rPr lang="es-ES" sz="1800" baseline="-25000" dirty="0">
                <a:solidFill>
                  <a:srgbClr val="FF66FF"/>
                </a:solidFill>
                <a:latin typeface="Arial" charset="0"/>
              </a:rPr>
              <a:t>2</a:t>
            </a:r>
            <a:r>
              <a:rPr lang="es-ES" sz="1800" dirty="0">
                <a:solidFill>
                  <a:srgbClr val="FF66FF"/>
                </a:solidFill>
                <a:latin typeface="Arial" charset="0"/>
              </a:rPr>
              <a:t>b</a:t>
            </a:r>
            <a:r>
              <a:rPr lang="es-ES" sz="1800" baseline="-25000" dirty="0">
                <a:solidFill>
                  <a:srgbClr val="FF66FF"/>
                </a:solidFill>
                <a:latin typeface="Arial" charset="0"/>
              </a:rPr>
              <a:t>T</a:t>
            </a:r>
            <a:endParaRPr lang="es-ES" sz="1800" b="1" dirty="0">
              <a:solidFill>
                <a:srgbClr val="FF66FF"/>
              </a:solidFill>
              <a:latin typeface="Arial" charset="0"/>
            </a:endParaRPr>
          </a:p>
        </p:txBody>
      </p:sp>
      <p:sp>
        <p:nvSpPr>
          <p:cNvPr id="10254" name="Text Box 340"/>
          <p:cNvSpPr txBox="1">
            <a:spLocks noChangeArrowheads="1"/>
          </p:cNvSpPr>
          <p:nvPr/>
        </p:nvSpPr>
        <p:spPr bwMode="auto">
          <a:xfrm>
            <a:off x="5630863" y="4729163"/>
            <a:ext cx="14684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800" b="1">
                <a:solidFill>
                  <a:srgbClr val="0000FF"/>
                </a:solidFill>
                <a:latin typeface="Arial" charset="0"/>
              </a:rPr>
              <a:t>01</a:t>
            </a:r>
            <a:r>
              <a:rPr lang="es-ES" sz="1800">
                <a:solidFill>
                  <a:srgbClr val="0000FF"/>
                </a:solidFill>
                <a:latin typeface="Arial" charset="0"/>
              </a:rPr>
              <a:t> banda 1</a:t>
            </a:r>
          </a:p>
        </p:txBody>
      </p:sp>
      <p:sp>
        <p:nvSpPr>
          <p:cNvPr id="10255" name="Text Box 341"/>
          <p:cNvSpPr txBox="1">
            <a:spLocks noChangeArrowheads="1"/>
          </p:cNvSpPr>
          <p:nvPr/>
        </p:nvSpPr>
        <p:spPr bwMode="auto">
          <a:xfrm>
            <a:off x="5614988" y="5030788"/>
            <a:ext cx="1498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800" b="1">
                <a:solidFill>
                  <a:srgbClr val="2D872D"/>
                </a:solidFill>
                <a:latin typeface="Arial" charset="0"/>
              </a:rPr>
              <a:t>10</a:t>
            </a:r>
            <a:r>
              <a:rPr lang="es-ES" sz="1800">
                <a:solidFill>
                  <a:srgbClr val="2D872D"/>
                </a:solidFill>
              </a:rPr>
              <a:t> </a:t>
            </a:r>
            <a:r>
              <a:rPr lang="es-ES" sz="1800">
                <a:solidFill>
                  <a:srgbClr val="2D872D"/>
                </a:solidFill>
                <a:latin typeface="Arial" charset="0"/>
              </a:rPr>
              <a:t>banda 2</a:t>
            </a:r>
          </a:p>
        </p:txBody>
      </p:sp>
      <p:sp>
        <p:nvSpPr>
          <p:cNvPr id="10256" name="Text Box 342"/>
          <p:cNvSpPr txBox="1">
            <a:spLocks noChangeArrowheads="1"/>
          </p:cNvSpPr>
          <p:nvPr/>
        </p:nvSpPr>
        <p:spPr bwMode="auto">
          <a:xfrm>
            <a:off x="5622925" y="5335588"/>
            <a:ext cx="173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800" b="1">
                <a:solidFill>
                  <a:srgbClr val="FF0000"/>
                </a:solidFill>
                <a:latin typeface="Arial" charset="0"/>
              </a:rPr>
              <a:t>11</a:t>
            </a:r>
            <a:r>
              <a:rPr lang="es-ES" sz="1800">
                <a:solidFill>
                  <a:srgbClr val="FF0000"/>
                </a:solidFill>
                <a:latin typeface="Arial" charset="0"/>
              </a:rPr>
              <a:t> banda 1 y 2</a:t>
            </a:r>
          </a:p>
        </p:txBody>
      </p:sp>
      <p:sp>
        <p:nvSpPr>
          <p:cNvPr id="10257" name="Text Box 340"/>
          <p:cNvSpPr txBox="1">
            <a:spLocks noChangeArrowheads="1"/>
          </p:cNvSpPr>
          <p:nvPr/>
        </p:nvSpPr>
        <p:spPr bwMode="auto">
          <a:xfrm>
            <a:off x="5592763" y="4256088"/>
            <a:ext cx="1712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6600"/>
                </a:solidFill>
                <a:latin typeface="Arial" charset="0"/>
              </a:rPr>
              <a:t>b</a:t>
            </a:r>
            <a:r>
              <a:rPr lang="es-ES" baseline="-25000">
                <a:solidFill>
                  <a:srgbClr val="006600"/>
                </a:solidFill>
                <a:latin typeface="Arial" charset="0"/>
              </a:rPr>
              <a:t>2</a:t>
            </a:r>
            <a:r>
              <a:rPr lang="es-ES">
                <a:solidFill>
                  <a:srgbClr val="006600"/>
                </a:solidFill>
                <a:latin typeface="Arial" charset="0"/>
              </a:rPr>
              <a:t>b</a:t>
            </a:r>
            <a:r>
              <a:rPr lang="es-ES" baseline="-25000">
                <a:solidFill>
                  <a:srgbClr val="006600"/>
                </a:solidFill>
                <a:latin typeface="Arial" charset="0"/>
              </a:rPr>
              <a:t>T    </a:t>
            </a:r>
          </a:p>
        </p:txBody>
      </p:sp>
      <p:sp>
        <p:nvSpPr>
          <p:cNvPr id="10258" name="Text Box 340"/>
          <p:cNvSpPr txBox="1">
            <a:spLocks noChangeArrowheads="1"/>
          </p:cNvSpPr>
          <p:nvPr/>
        </p:nvSpPr>
        <p:spPr bwMode="auto">
          <a:xfrm>
            <a:off x="5592763" y="3200400"/>
            <a:ext cx="1468437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800">
                <a:solidFill>
                  <a:srgbClr val="006600"/>
                </a:solidFill>
                <a:latin typeface="Arial" charset="0"/>
              </a:rPr>
              <a:t>Límites:</a:t>
            </a:r>
          </a:p>
          <a:p>
            <a:pPr eaLnBrk="0" hangingPunct="0">
              <a:spcBef>
                <a:spcPct val="50000"/>
              </a:spcBef>
            </a:pPr>
            <a:r>
              <a:rPr lang="es-ES" sz="1800">
                <a:solidFill>
                  <a:srgbClr val="006600"/>
                </a:solidFill>
                <a:latin typeface="Arial" charset="0"/>
              </a:rPr>
              <a:t>3X, X4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Oval 108"/>
          <p:cNvSpPr>
            <a:spLocks noChangeAspect="1" noChangeArrowheads="1"/>
          </p:cNvSpPr>
          <p:nvPr/>
        </p:nvSpPr>
        <p:spPr bwMode="auto">
          <a:xfrm>
            <a:off x="2114550" y="323850"/>
            <a:ext cx="787400" cy="7858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/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1267" name="Text Box 122"/>
          <p:cNvSpPr txBox="1">
            <a:spLocks noChangeAspect="1" noChangeArrowheads="1"/>
          </p:cNvSpPr>
          <p:nvPr/>
        </p:nvSpPr>
        <p:spPr bwMode="auto">
          <a:xfrm>
            <a:off x="1354138" y="258763"/>
            <a:ext cx="554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00FF"/>
                </a:solidFill>
                <a:latin typeface="Arial" charset="0"/>
              </a:rPr>
              <a:t>01</a:t>
            </a:r>
          </a:p>
        </p:txBody>
      </p:sp>
      <p:sp>
        <p:nvSpPr>
          <p:cNvPr id="11268" name="Line 121"/>
          <p:cNvSpPr>
            <a:spLocks noChangeAspect="1" noChangeShapeType="1"/>
          </p:cNvSpPr>
          <p:nvPr/>
        </p:nvSpPr>
        <p:spPr bwMode="auto">
          <a:xfrm>
            <a:off x="1139825" y="722313"/>
            <a:ext cx="973138" cy="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1269" name="Text Box 124"/>
          <p:cNvSpPr txBox="1">
            <a:spLocks noChangeAspect="1" noChangeArrowheads="1"/>
          </p:cNvSpPr>
          <p:nvPr/>
        </p:nvSpPr>
        <p:spPr bwMode="auto">
          <a:xfrm>
            <a:off x="3125788" y="252413"/>
            <a:ext cx="600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00FF"/>
                </a:solidFill>
                <a:latin typeface="Arial" charset="0"/>
              </a:rPr>
              <a:t>01</a:t>
            </a:r>
          </a:p>
        </p:txBody>
      </p:sp>
      <p:sp>
        <p:nvSpPr>
          <p:cNvPr id="11270" name="Text Box 126"/>
          <p:cNvSpPr txBox="1">
            <a:spLocks noChangeAspect="1" noChangeArrowheads="1"/>
          </p:cNvSpPr>
          <p:nvPr/>
        </p:nvSpPr>
        <p:spPr bwMode="auto">
          <a:xfrm>
            <a:off x="4911725" y="246063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00FF"/>
                </a:solidFill>
                <a:latin typeface="Arial" charset="0"/>
              </a:rPr>
              <a:t>01</a:t>
            </a:r>
          </a:p>
        </p:txBody>
      </p:sp>
      <p:sp>
        <p:nvSpPr>
          <p:cNvPr id="11271" name="Text Box 166"/>
          <p:cNvSpPr txBox="1">
            <a:spLocks noChangeAspect="1" noChangeArrowheads="1"/>
          </p:cNvSpPr>
          <p:nvPr/>
        </p:nvSpPr>
        <p:spPr bwMode="auto">
          <a:xfrm>
            <a:off x="268288" y="1308100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6600"/>
                </a:solidFill>
                <a:latin typeface="Arial" charset="0"/>
              </a:rPr>
              <a:t>10</a:t>
            </a:r>
          </a:p>
        </p:txBody>
      </p:sp>
      <p:sp>
        <p:nvSpPr>
          <p:cNvPr id="11272" name="Text Box 170"/>
          <p:cNvSpPr txBox="1">
            <a:spLocks noChangeAspect="1" noChangeArrowheads="1"/>
          </p:cNvSpPr>
          <p:nvPr/>
        </p:nvSpPr>
        <p:spPr bwMode="auto">
          <a:xfrm>
            <a:off x="261938" y="2832100"/>
            <a:ext cx="7032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6600"/>
                </a:solidFill>
                <a:latin typeface="Arial" charset="0"/>
              </a:rPr>
              <a:t>10</a:t>
            </a:r>
          </a:p>
        </p:txBody>
      </p:sp>
      <p:sp>
        <p:nvSpPr>
          <p:cNvPr id="11273" name="Line 123"/>
          <p:cNvSpPr>
            <a:spLocks noChangeAspect="1" noChangeShapeType="1"/>
          </p:cNvSpPr>
          <p:nvPr/>
        </p:nvSpPr>
        <p:spPr bwMode="auto">
          <a:xfrm>
            <a:off x="2906713" y="714375"/>
            <a:ext cx="973137" cy="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1274" name="Line 161"/>
          <p:cNvSpPr>
            <a:spLocks noChangeAspect="1" noChangeShapeType="1"/>
          </p:cNvSpPr>
          <p:nvPr/>
        </p:nvSpPr>
        <p:spPr bwMode="auto">
          <a:xfrm>
            <a:off x="741363" y="1111250"/>
            <a:ext cx="0" cy="792163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1275" name="Oval 203"/>
          <p:cNvSpPr>
            <a:spLocks noChangeAspect="1" noChangeArrowheads="1"/>
          </p:cNvSpPr>
          <p:nvPr/>
        </p:nvSpPr>
        <p:spPr bwMode="auto">
          <a:xfrm>
            <a:off x="347663" y="327025"/>
            <a:ext cx="787400" cy="7858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lnSpc>
                <a:spcPct val="90000"/>
              </a:lnSpc>
            </a:pPr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1276" name="Oval 204"/>
          <p:cNvSpPr>
            <a:spLocks noChangeAspect="1" noChangeArrowheads="1"/>
          </p:cNvSpPr>
          <p:nvPr/>
        </p:nvSpPr>
        <p:spPr bwMode="auto">
          <a:xfrm>
            <a:off x="2116138" y="1916815"/>
            <a:ext cx="785812" cy="785813"/>
          </a:xfrm>
          <a:prstGeom prst="ellipse">
            <a:avLst/>
          </a:prstGeom>
          <a:solidFill>
            <a:srgbClr val="FFFF00"/>
          </a:solidFill>
          <a:ln w="222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1277" name="Oval 206"/>
          <p:cNvSpPr>
            <a:spLocks noChangeAspect="1" noChangeArrowheads="1"/>
          </p:cNvSpPr>
          <p:nvPr/>
        </p:nvSpPr>
        <p:spPr bwMode="auto">
          <a:xfrm>
            <a:off x="3887788" y="1919990"/>
            <a:ext cx="785812" cy="787400"/>
          </a:xfrm>
          <a:prstGeom prst="ellipse">
            <a:avLst/>
          </a:prstGeom>
          <a:solidFill>
            <a:srgbClr val="FFFF00"/>
          </a:solidFill>
          <a:ln w="222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1278" name="Oval 210"/>
          <p:cNvSpPr>
            <a:spLocks noChangeAspect="1" noChangeArrowheads="1"/>
          </p:cNvSpPr>
          <p:nvPr/>
        </p:nvSpPr>
        <p:spPr bwMode="auto">
          <a:xfrm>
            <a:off x="5700713" y="312738"/>
            <a:ext cx="785812" cy="787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/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1279" name="Text Box 227"/>
          <p:cNvSpPr txBox="1">
            <a:spLocks noChangeAspect="1" noChangeArrowheads="1"/>
          </p:cNvSpPr>
          <p:nvPr/>
        </p:nvSpPr>
        <p:spPr bwMode="auto">
          <a:xfrm>
            <a:off x="503238" y="393700"/>
            <a:ext cx="463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S0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11</a:t>
            </a:r>
          </a:p>
        </p:txBody>
      </p:sp>
      <p:sp>
        <p:nvSpPr>
          <p:cNvPr id="11280" name="Text Box 232"/>
          <p:cNvSpPr txBox="1">
            <a:spLocks noChangeAspect="1" noChangeArrowheads="1"/>
          </p:cNvSpPr>
          <p:nvPr/>
        </p:nvSpPr>
        <p:spPr bwMode="auto">
          <a:xfrm>
            <a:off x="2281238" y="381000"/>
            <a:ext cx="469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S1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11</a:t>
            </a:r>
          </a:p>
        </p:txBody>
      </p:sp>
      <p:sp>
        <p:nvSpPr>
          <p:cNvPr id="11281" name="Line 233"/>
          <p:cNvSpPr>
            <a:spLocks noChangeShapeType="1"/>
          </p:cNvSpPr>
          <p:nvPr/>
        </p:nvSpPr>
        <p:spPr bwMode="auto">
          <a:xfrm>
            <a:off x="2378075" y="715963"/>
            <a:ext cx="282575" cy="1587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1282" name="Text Box 236"/>
          <p:cNvSpPr txBox="1">
            <a:spLocks noChangeAspect="1" noChangeArrowheads="1"/>
          </p:cNvSpPr>
          <p:nvPr/>
        </p:nvSpPr>
        <p:spPr bwMode="auto">
          <a:xfrm>
            <a:off x="5857875" y="388938"/>
            <a:ext cx="4841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S3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11</a:t>
            </a:r>
          </a:p>
        </p:txBody>
      </p:sp>
      <p:sp>
        <p:nvSpPr>
          <p:cNvPr id="11283" name="Oval 243"/>
          <p:cNvSpPr>
            <a:spLocks noChangeAspect="1" noChangeArrowheads="1"/>
          </p:cNvSpPr>
          <p:nvPr/>
        </p:nvSpPr>
        <p:spPr bwMode="auto">
          <a:xfrm>
            <a:off x="347663" y="1890713"/>
            <a:ext cx="787400" cy="785812"/>
          </a:xfrm>
          <a:prstGeom prst="ellipse">
            <a:avLst/>
          </a:prstGeom>
          <a:solidFill>
            <a:srgbClr val="FFFFCC">
              <a:alpha val="50195"/>
            </a:srgbClr>
          </a:solidFill>
          <a:ln w="2222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1284" name="Text Box 245"/>
          <p:cNvSpPr txBox="1">
            <a:spLocks noChangeAspect="1" noChangeArrowheads="1"/>
          </p:cNvSpPr>
          <p:nvPr/>
        </p:nvSpPr>
        <p:spPr bwMode="auto">
          <a:xfrm>
            <a:off x="512763" y="1939925"/>
            <a:ext cx="4651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9900FF"/>
                </a:solidFill>
              </a:rPr>
              <a:t>S5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9900FF"/>
                </a:solidFill>
              </a:rPr>
              <a:t>11</a:t>
            </a:r>
          </a:p>
        </p:txBody>
      </p:sp>
      <p:sp>
        <p:nvSpPr>
          <p:cNvPr id="11285" name="Text Box 253"/>
          <p:cNvSpPr txBox="1">
            <a:spLocks noChangeAspect="1" noChangeArrowheads="1"/>
          </p:cNvSpPr>
          <p:nvPr/>
        </p:nvSpPr>
        <p:spPr bwMode="auto">
          <a:xfrm>
            <a:off x="2632075" y="1249363"/>
            <a:ext cx="598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FF0000"/>
                </a:solidFill>
                <a:latin typeface="Arial" charset="0"/>
              </a:rPr>
              <a:t>11</a:t>
            </a:r>
          </a:p>
        </p:txBody>
      </p:sp>
      <p:sp>
        <p:nvSpPr>
          <p:cNvPr id="11286" name="Text Box 257"/>
          <p:cNvSpPr txBox="1">
            <a:spLocks noChangeAspect="1" noChangeArrowheads="1"/>
          </p:cNvSpPr>
          <p:nvPr/>
        </p:nvSpPr>
        <p:spPr bwMode="auto">
          <a:xfrm>
            <a:off x="928688" y="1239838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FF0000"/>
                </a:solidFill>
                <a:latin typeface="Arial" charset="0"/>
              </a:rPr>
              <a:t>11</a:t>
            </a:r>
          </a:p>
        </p:txBody>
      </p:sp>
      <p:sp>
        <p:nvSpPr>
          <p:cNvPr id="11287" name="Text Box 259"/>
          <p:cNvSpPr txBox="1">
            <a:spLocks noChangeAspect="1" noChangeArrowheads="1"/>
          </p:cNvSpPr>
          <p:nvPr/>
        </p:nvSpPr>
        <p:spPr bwMode="auto">
          <a:xfrm>
            <a:off x="7861300" y="1646238"/>
            <a:ext cx="55403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FF0000"/>
                </a:solidFill>
                <a:latin typeface="Arial" charset="0"/>
              </a:rPr>
              <a:t>11</a:t>
            </a:r>
          </a:p>
        </p:txBody>
      </p:sp>
      <p:sp>
        <p:nvSpPr>
          <p:cNvPr id="11288" name="Text Box 265"/>
          <p:cNvSpPr txBox="1">
            <a:spLocks noChangeAspect="1" noChangeArrowheads="1"/>
          </p:cNvSpPr>
          <p:nvPr/>
        </p:nvSpPr>
        <p:spPr bwMode="auto">
          <a:xfrm>
            <a:off x="2035175" y="2817813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6600"/>
                </a:solidFill>
                <a:latin typeface="Arial" charset="0"/>
              </a:rPr>
              <a:t>10</a:t>
            </a:r>
          </a:p>
        </p:txBody>
      </p:sp>
      <p:sp>
        <p:nvSpPr>
          <p:cNvPr id="11289" name="Line 270"/>
          <p:cNvSpPr>
            <a:spLocks noChangeAspect="1" noChangeShapeType="1"/>
          </p:cNvSpPr>
          <p:nvPr/>
        </p:nvSpPr>
        <p:spPr bwMode="auto">
          <a:xfrm>
            <a:off x="1147763" y="2290763"/>
            <a:ext cx="973137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1290" name="Text Box 272"/>
          <p:cNvSpPr txBox="1">
            <a:spLocks noChangeAspect="1" noChangeArrowheads="1"/>
          </p:cNvSpPr>
          <p:nvPr/>
        </p:nvSpPr>
        <p:spPr bwMode="auto">
          <a:xfrm>
            <a:off x="2836863" y="673100"/>
            <a:ext cx="5540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800" b="1">
                <a:solidFill>
                  <a:srgbClr val="FF00FF"/>
                </a:solidFill>
                <a:latin typeface="Arial" charset="0"/>
              </a:rPr>
              <a:t>0-1</a:t>
            </a:r>
          </a:p>
        </p:txBody>
      </p:sp>
      <p:sp>
        <p:nvSpPr>
          <p:cNvPr id="11291" name="Line 275"/>
          <p:cNvSpPr>
            <a:spLocks noChangeShapeType="1"/>
          </p:cNvSpPr>
          <p:nvPr/>
        </p:nvSpPr>
        <p:spPr bwMode="auto">
          <a:xfrm>
            <a:off x="1054100" y="987425"/>
            <a:ext cx="1187450" cy="10445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1292" name="Text Box 276"/>
          <p:cNvSpPr txBox="1">
            <a:spLocks noChangeAspect="1" noChangeArrowheads="1"/>
          </p:cNvSpPr>
          <p:nvPr/>
        </p:nvSpPr>
        <p:spPr bwMode="auto">
          <a:xfrm>
            <a:off x="4594225" y="669925"/>
            <a:ext cx="554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800" b="1">
                <a:solidFill>
                  <a:srgbClr val="FF00FF"/>
                </a:solidFill>
                <a:latin typeface="Arial" charset="0"/>
              </a:rPr>
              <a:t>0-2</a:t>
            </a:r>
          </a:p>
        </p:txBody>
      </p:sp>
      <p:sp>
        <p:nvSpPr>
          <p:cNvPr id="11293" name="Line 281"/>
          <p:cNvSpPr>
            <a:spLocks noChangeShapeType="1"/>
          </p:cNvSpPr>
          <p:nvPr/>
        </p:nvSpPr>
        <p:spPr bwMode="auto">
          <a:xfrm>
            <a:off x="4278313" y="1112838"/>
            <a:ext cx="0" cy="792162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1294" name="Text Box 282"/>
          <p:cNvSpPr txBox="1">
            <a:spLocks noChangeAspect="1" noChangeArrowheads="1"/>
          </p:cNvSpPr>
          <p:nvPr/>
        </p:nvSpPr>
        <p:spPr bwMode="auto">
          <a:xfrm>
            <a:off x="3814763" y="1292225"/>
            <a:ext cx="533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6600"/>
                </a:solidFill>
                <a:latin typeface="Arial" charset="0"/>
              </a:rPr>
              <a:t>10</a:t>
            </a:r>
          </a:p>
        </p:txBody>
      </p:sp>
      <p:sp>
        <p:nvSpPr>
          <p:cNvPr id="11295" name="Text Box 286"/>
          <p:cNvSpPr txBox="1">
            <a:spLocks noChangeAspect="1" noChangeArrowheads="1"/>
          </p:cNvSpPr>
          <p:nvPr/>
        </p:nvSpPr>
        <p:spPr bwMode="auto">
          <a:xfrm>
            <a:off x="1282700" y="1824038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00FF"/>
                </a:solidFill>
                <a:latin typeface="Arial" charset="0"/>
              </a:rPr>
              <a:t>01</a:t>
            </a:r>
          </a:p>
        </p:txBody>
      </p:sp>
      <p:sp>
        <p:nvSpPr>
          <p:cNvPr id="11296" name="Text Box 299"/>
          <p:cNvSpPr txBox="1">
            <a:spLocks noChangeAspect="1" noChangeArrowheads="1"/>
          </p:cNvSpPr>
          <p:nvPr/>
        </p:nvSpPr>
        <p:spPr bwMode="auto">
          <a:xfrm>
            <a:off x="3051175" y="1847850"/>
            <a:ext cx="554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00FF"/>
                </a:solidFill>
                <a:latin typeface="Arial" charset="0"/>
              </a:rPr>
              <a:t>01</a:t>
            </a:r>
          </a:p>
        </p:txBody>
      </p:sp>
      <p:sp>
        <p:nvSpPr>
          <p:cNvPr id="11297" name="Text Box 300"/>
          <p:cNvSpPr txBox="1">
            <a:spLocks noChangeAspect="1" noChangeArrowheads="1"/>
          </p:cNvSpPr>
          <p:nvPr/>
        </p:nvSpPr>
        <p:spPr bwMode="auto">
          <a:xfrm>
            <a:off x="2833688" y="2246313"/>
            <a:ext cx="5540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800" b="1">
                <a:solidFill>
                  <a:srgbClr val="FF00FF"/>
                </a:solidFill>
                <a:latin typeface="Arial" charset="0"/>
              </a:rPr>
              <a:t>1-2</a:t>
            </a:r>
          </a:p>
        </p:txBody>
      </p:sp>
      <p:sp>
        <p:nvSpPr>
          <p:cNvPr id="11298" name="Text Box 301"/>
          <p:cNvSpPr txBox="1">
            <a:spLocks noChangeAspect="1" noChangeArrowheads="1"/>
          </p:cNvSpPr>
          <p:nvPr/>
        </p:nvSpPr>
        <p:spPr bwMode="auto">
          <a:xfrm>
            <a:off x="4600575" y="2243138"/>
            <a:ext cx="617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800" b="1">
                <a:solidFill>
                  <a:srgbClr val="FF00FF"/>
                </a:solidFill>
                <a:latin typeface="Arial" charset="0"/>
              </a:rPr>
              <a:t>1-3</a:t>
            </a:r>
          </a:p>
        </p:txBody>
      </p:sp>
      <p:sp>
        <p:nvSpPr>
          <p:cNvPr id="11299" name="Text Box 302"/>
          <p:cNvSpPr txBox="1">
            <a:spLocks noChangeAspect="1" noChangeArrowheads="1"/>
          </p:cNvSpPr>
          <p:nvPr/>
        </p:nvSpPr>
        <p:spPr bwMode="auto">
          <a:xfrm>
            <a:off x="1068388" y="2239963"/>
            <a:ext cx="5540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800" b="1">
                <a:solidFill>
                  <a:srgbClr val="FF00FF"/>
                </a:solidFill>
                <a:latin typeface="Arial" charset="0"/>
              </a:rPr>
              <a:t>1-1</a:t>
            </a:r>
          </a:p>
        </p:txBody>
      </p:sp>
      <p:sp>
        <p:nvSpPr>
          <p:cNvPr id="11300" name="Line 304"/>
          <p:cNvSpPr>
            <a:spLocks noChangeShapeType="1"/>
          </p:cNvSpPr>
          <p:nvPr/>
        </p:nvSpPr>
        <p:spPr bwMode="auto">
          <a:xfrm>
            <a:off x="576263" y="736600"/>
            <a:ext cx="282575" cy="1588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1301" name="Line 305"/>
          <p:cNvSpPr>
            <a:spLocks noChangeShapeType="1"/>
          </p:cNvSpPr>
          <p:nvPr/>
        </p:nvSpPr>
        <p:spPr bwMode="auto">
          <a:xfrm>
            <a:off x="5942013" y="730250"/>
            <a:ext cx="282575" cy="1588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1302" name="Line 307"/>
          <p:cNvSpPr>
            <a:spLocks noChangeShapeType="1"/>
          </p:cNvSpPr>
          <p:nvPr/>
        </p:nvSpPr>
        <p:spPr bwMode="auto">
          <a:xfrm>
            <a:off x="584200" y="2292350"/>
            <a:ext cx="252413" cy="0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1303" name="Text Box 332"/>
          <p:cNvSpPr txBox="1">
            <a:spLocks noChangeAspect="1" noChangeArrowheads="1"/>
          </p:cNvSpPr>
          <p:nvPr/>
        </p:nvSpPr>
        <p:spPr bwMode="auto">
          <a:xfrm>
            <a:off x="2286000" y="1962150"/>
            <a:ext cx="4651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S6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11</a:t>
            </a:r>
          </a:p>
        </p:txBody>
      </p:sp>
      <p:sp>
        <p:nvSpPr>
          <p:cNvPr id="11304" name="Line 333"/>
          <p:cNvSpPr>
            <a:spLocks noChangeShapeType="1"/>
          </p:cNvSpPr>
          <p:nvPr/>
        </p:nvSpPr>
        <p:spPr bwMode="auto">
          <a:xfrm>
            <a:off x="2378075" y="2303463"/>
            <a:ext cx="282575" cy="0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1305" name="Text Box 334"/>
          <p:cNvSpPr txBox="1">
            <a:spLocks noChangeAspect="1" noChangeArrowheads="1"/>
          </p:cNvSpPr>
          <p:nvPr/>
        </p:nvSpPr>
        <p:spPr bwMode="auto">
          <a:xfrm>
            <a:off x="4043363" y="1976438"/>
            <a:ext cx="4651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S7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11</a:t>
            </a:r>
          </a:p>
        </p:txBody>
      </p:sp>
      <p:sp>
        <p:nvSpPr>
          <p:cNvPr id="11306" name="Line 335"/>
          <p:cNvSpPr>
            <a:spLocks noChangeShapeType="1"/>
          </p:cNvSpPr>
          <p:nvPr/>
        </p:nvSpPr>
        <p:spPr bwMode="auto">
          <a:xfrm>
            <a:off x="4135438" y="2317750"/>
            <a:ext cx="282575" cy="0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1307" name="Text Box 166"/>
          <p:cNvSpPr txBox="1">
            <a:spLocks noChangeAspect="1" noChangeArrowheads="1"/>
          </p:cNvSpPr>
          <p:nvPr/>
        </p:nvSpPr>
        <p:spPr bwMode="auto">
          <a:xfrm>
            <a:off x="2036763" y="1306513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6600"/>
                </a:solidFill>
                <a:latin typeface="Arial" charset="0"/>
              </a:rPr>
              <a:t>10</a:t>
            </a:r>
          </a:p>
        </p:txBody>
      </p:sp>
      <p:sp>
        <p:nvSpPr>
          <p:cNvPr id="11308" name="Line 161"/>
          <p:cNvSpPr>
            <a:spLocks noChangeAspect="1" noChangeShapeType="1"/>
          </p:cNvSpPr>
          <p:nvPr/>
        </p:nvSpPr>
        <p:spPr bwMode="auto">
          <a:xfrm>
            <a:off x="2508250" y="1120775"/>
            <a:ext cx="0" cy="792163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1309" name="Line 270"/>
          <p:cNvSpPr>
            <a:spLocks noChangeAspect="1" noChangeShapeType="1"/>
          </p:cNvSpPr>
          <p:nvPr/>
        </p:nvSpPr>
        <p:spPr bwMode="auto">
          <a:xfrm>
            <a:off x="2921000" y="2305050"/>
            <a:ext cx="973138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1310" name="Text Box 282"/>
          <p:cNvSpPr txBox="1">
            <a:spLocks noChangeAspect="1" noChangeArrowheads="1"/>
          </p:cNvSpPr>
          <p:nvPr/>
        </p:nvSpPr>
        <p:spPr bwMode="auto">
          <a:xfrm>
            <a:off x="6737350" y="1901825"/>
            <a:ext cx="749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6600"/>
                </a:solidFill>
                <a:latin typeface="Arial" charset="0"/>
              </a:rPr>
              <a:t>,10,</a:t>
            </a:r>
          </a:p>
        </p:txBody>
      </p:sp>
      <p:sp>
        <p:nvSpPr>
          <p:cNvPr id="11311" name="Line 275"/>
          <p:cNvSpPr>
            <a:spLocks noChangeShapeType="1"/>
          </p:cNvSpPr>
          <p:nvPr/>
        </p:nvSpPr>
        <p:spPr bwMode="auto">
          <a:xfrm>
            <a:off x="2795588" y="1006475"/>
            <a:ext cx="1187450" cy="10445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1312" name="Oval 204"/>
          <p:cNvSpPr>
            <a:spLocks noChangeAspect="1" noChangeArrowheads="1"/>
          </p:cNvSpPr>
          <p:nvPr/>
        </p:nvSpPr>
        <p:spPr bwMode="auto">
          <a:xfrm>
            <a:off x="2130425" y="3517015"/>
            <a:ext cx="785813" cy="785813"/>
          </a:xfrm>
          <a:prstGeom prst="ellipse">
            <a:avLst/>
          </a:prstGeom>
          <a:solidFill>
            <a:srgbClr val="FFFF00"/>
          </a:solidFill>
          <a:ln w="222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1313" name="Oval 243"/>
          <p:cNvSpPr>
            <a:spLocks noChangeAspect="1" noChangeArrowheads="1"/>
          </p:cNvSpPr>
          <p:nvPr/>
        </p:nvSpPr>
        <p:spPr bwMode="auto">
          <a:xfrm>
            <a:off x="361950" y="3490913"/>
            <a:ext cx="787400" cy="785812"/>
          </a:xfrm>
          <a:prstGeom prst="ellipse">
            <a:avLst/>
          </a:prstGeom>
          <a:solidFill>
            <a:srgbClr val="FFFFCC">
              <a:alpha val="50195"/>
            </a:srgbClr>
          </a:solidFill>
          <a:ln w="2222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1314" name="Text Box 245"/>
          <p:cNvSpPr txBox="1">
            <a:spLocks noChangeAspect="1" noChangeArrowheads="1"/>
          </p:cNvSpPr>
          <p:nvPr/>
        </p:nvSpPr>
        <p:spPr bwMode="auto">
          <a:xfrm>
            <a:off x="527050" y="3540125"/>
            <a:ext cx="4651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S9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11</a:t>
            </a:r>
          </a:p>
        </p:txBody>
      </p:sp>
      <p:sp>
        <p:nvSpPr>
          <p:cNvPr id="11315" name="Text Box 299"/>
          <p:cNvSpPr txBox="1">
            <a:spLocks noChangeAspect="1" noChangeArrowheads="1"/>
          </p:cNvSpPr>
          <p:nvPr/>
        </p:nvSpPr>
        <p:spPr bwMode="auto">
          <a:xfrm>
            <a:off x="4633913" y="3494088"/>
            <a:ext cx="6556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00FF"/>
                </a:solidFill>
                <a:latin typeface="Arial" charset="0"/>
              </a:rPr>
              <a:t>01,</a:t>
            </a:r>
          </a:p>
        </p:txBody>
      </p:sp>
      <p:sp>
        <p:nvSpPr>
          <p:cNvPr id="11316" name="Text Box 300"/>
          <p:cNvSpPr txBox="1">
            <a:spLocks noChangeAspect="1" noChangeArrowheads="1"/>
          </p:cNvSpPr>
          <p:nvPr/>
        </p:nvSpPr>
        <p:spPr bwMode="auto">
          <a:xfrm>
            <a:off x="2886075" y="3863975"/>
            <a:ext cx="554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800" b="1">
                <a:solidFill>
                  <a:srgbClr val="FF00FF"/>
                </a:solidFill>
                <a:latin typeface="Arial" charset="0"/>
              </a:rPr>
              <a:t>2-3</a:t>
            </a:r>
          </a:p>
        </p:txBody>
      </p:sp>
      <p:sp>
        <p:nvSpPr>
          <p:cNvPr id="11317" name="Text Box 302"/>
          <p:cNvSpPr txBox="1">
            <a:spLocks noChangeAspect="1" noChangeArrowheads="1"/>
          </p:cNvSpPr>
          <p:nvPr/>
        </p:nvSpPr>
        <p:spPr bwMode="auto">
          <a:xfrm>
            <a:off x="1082675" y="3852863"/>
            <a:ext cx="5540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800" b="1">
                <a:solidFill>
                  <a:srgbClr val="FF00FF"/>
                </a:solidFill>
                <a:latin typeface="Arial" charset="0"/>
              </a:rPr>
              <a:t>2-2</a:t>
            </a:r>
          </a:p>
        </p:txBody>
      </p:sp>
      <p:sp>
        <p:nvSpPr>
          <p:cNvPr id="11318" name="Line 307"/>
          <p:cNvSpPr>
            <a:spLocks noChangeShapeType="1"/>
          </p:cNvSpPr>
          <p:nvPr/>
        </p:nvSpPr>
        <p:spPr bwMode="auto">
          <a:xfrm>
            <a:off x="598488" y="3892550"/>
            <a:ext cx="252412" cy="0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1319" name="Text Box 332"/>
          <p:cNvSpPr txBox="1">
            <a:spLocks noChangeAspect="1" noChangeArrowheads="1"/>
          </p:cNvSpPr>
          <p:nvPr/>
        </p:nvSpPr>
        <p:spPr bwMode="auto">
          <a:xfrm>
            <a:off x="2216150" y="3562350"/>
            <a:ext cx="6000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S10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 11</a:t>
            </a:r>
          </a:p>
        </p:txBody>
      </p:sp>
      <p:sp>
        <p:nvSpPr>
          <p:cNvPr id="11320" name="Line 333"/>
          <p:cNvSpPr>
            <a:spLocks noChangeShapeType="1"/>
          </p:cNvSpPr>
          <p:nvPr/>
        </p:nvSpPr>
        <p:spPr bwMode="auto">
          <a:xfrm>
            <a:off x="2328863" y="3903663"/>
            <a:ext cx="360362" cy="0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1321" name="Oval 263"/>
          <p:cNvSpPr>
            <a:spLocks noChangeAspect="1" noChangeArrowheads="1"/>
          </p:cNvSpPr>
          <p:nvPr/>
        </p:nvSpPr>
        <p:spPr bwMode="auto">
          <a:xfrm>
            <a:off x="365125" y="5062538"/>
            <a:ext cx="785813" cy="785812"/>
          </a:xfrm>
          <a:prstGeom prst="ellipse">
            <a:avLst/>
          </a:prstGeom>
          <a:solidFill>
            <a:srgbClr val="FFFFCC">
              <a:alpha val="50195"/>
            </a:srgbClr>
          </a:solidFill>
          <a:ln w="2222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1322" name="Line 270"/>
          <p:cNvSpPr>
            <a:spLocks noChangeAspect="1" noChangeShapeType="1"/>
          </p:cNvSpPr>
          <p:nvPr/>
        </p:nvSpPr>
        <p:spPr bwMode="auto">
          <a:xfrm>
            <a:off x="4705350" y="3890963"/>
            <a:ext cx="3197225" cy="0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1323" name="Text Box 282"/>
          <p:cNvSpPr txBox="1">
            <a:spLocks noChangeAspect="1" noChangeArrowheads="1"/>
          </p:cNvSpPr>
          <p:nvPr/>
        </p:nvSpPr>
        <p:spPr bwMode="auto">
          <a:xfrm>
            <a:off x="271463" y="4410075"/>
            <a:ext cx="533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6600"/>
                </a:solidFill>
                <a:latin typeface="Arial" charset="0"/>
              </a:rPr>
              <a:t>10</a:t>
            </a:r>
          </a:p>
        </p:txBody>
      </p:sp>
      <p:sp>
        <p:nvSpPr>
          <p:cNvPr id="11324" name="Text Box 300"/>
          <p:cNvSpPr txBox="1">
            <a:spLocks noChangeAspect="1" noChangeArrowheads="1"/>
          </p:cNvSpPr>
          <p:nvPr/>
        </p:nvSpPr>
        <p:spPr bwMode="auto">
          <a:xfrm>
            <a:off x="1069975" y="5451475"/>
            <a:ext cx="554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800" b="1">
                <a:solidFill>
                  <a:srgbClr val="FF00FF"/>
                </a:solidFill>
                <a:latin typeface="Arial" charset="0"/>
              </a:rPr>
              <a:t>3-3</a:t>
            </a:r>
          </a:p>
        </p:txBody>
      </p:sp>
      <p:sp>
        <p:nvSpPr>
          <p:cNvPr id="11325" name="Line 161"/>
          <p:cNvSpPr>
            <a:spLocks noChangeAspect="1" noChangeShapeType="1"/>
          </p:cNvSpPr>
          <p:nvPr/>
        </p:nvSpPr>
        <p:spPr bwMode="auto">
          <a:xfrm>
            <a:off x="755650" y="2693988"/>
            <a:ext cx="0" cy="792162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1326" name="Line 161"/>
          <p:cNvSpPr>
            <a:spLocks noChangeAspect="1" noChangeShapeType="1"/>
          </p:cNvSpPr>
          <p:nvPr/>
        </p:nvSpPr>
        <p:spPr bwMode="auto">
          <a:xfrm>
            <a:off x="2528888" y="2692400"/>
            <a:ext cx="0" cy="792163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1327" name="Text Box 257"/>
          <p:cNvSpPr txBox="1">
            <a:spLocks noChangeAspect="1" noChangeArrowheads="1"/>
          </p:cNvSpPr>
          <p:nvPr/>
        </p:nvSpPr>
        <p:spPr bwMode="auto">
          <a:xfrm>
            <a:off x="901700" y="278765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FF0000"/>
                </a:solidFill>
                <a:latin typeface="Arial" charset="0"/>
              </a:rPr>
              <a:t>11</a:t>
            </a:r>
          </a:p>
        </p:txBody>
      </p:sp>
      <p:sp>
        <p:nvSpPr>
          <p:cNvPr id="11328" name="Text Box 257"/>
          <p:cNvSpPr txBox="1">
            <a:spLocks noChangeAspect="1" noChangeArrowheads="1"/>
          </p:cNvSpPr>
          <p:nvPr/>
        </p:nvSpPr>
        <p:spPr bwMode="auto">
          <a:xfrm>
            <a:off x="4510088" y="2805113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FF0000"/>
                </a:solidFill>
                <a:latin typeface="Arial" charset="0"/>
              </a:rPr>
              <a:t>11</a:t>
            </a:r>
          </a:p>
        </p:txBody>
      </p:sp>
      <p:sp>
        <p:nvSpPr>
          <p:cNvPr id="11329" name="Line 161"/>
          <p:cNvSpPr>
            <a:spLocks noChangeAspect="1" noChangeShapeType="1"/>
          </p:cNvSpPr>
          <p:nvPr/>
        </p:nvSpPr>
        <p:spPr bwMode="auto">
          <a:xfrm>
            <a:off x="755650" y="4270375"/>
            <a:ext cx="0" cy="792163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1330" name="Text Box 257"/>
          <p:cNvSpPr txBox="1">
            <a:spLocks noChangeAspect="1" noChangeArrowheads="1"/>
          </p:cNvSpPr>
          <p:nvPr/>
        </p:nvSpPr>
        <p:spPr bwMode="auto">
          <a:xfrm>
            <a:off x="2768600" y="4329113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FF0000"/>
                </a:solidFill>
                <a:latin typeface="Arial" charset="0"/>
              </a:rPr>
              <a:t>11</a:t>
            </a:r>
          </a:p>
        </p:txBody>
      </p:sp>
      <p:sp>
        <p:nvSpPr>
          <p:cNvPr id="11331" name="Text Box 299"/>
          <p:cNvSpPr txBox="1">
            <a:spLocks noChangeAspect="1" noChangeArrowheads="1"/>
          </p:cNvSpPr>
          <p:nvPr/>
        </p:nvSpPr>
        <p:spPr bwMode="auto">
          <a:xfrm>
            <a:off x="6403975" y="1900238"/>
            <a:ext cx="5556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00FF"/>
                </a:solidFill>
                <a:latin typeface="Arial" charset="0"/>
              </a:rPr>
              <a:t>01</a:t>
            </a:r>
          </a:p>
        </p:txBody>
      </p:sp>
      <p:sp>
        <p:nvSpPr>
          <p:cNvPr id="11332" name="Text Box 323"/>
          <p:cNvSpPr txBox="1">
            <a:spLocks noChangeAspect="1" noChangeArrowheads="1"/>
          </p:cNvSpPr>
          <p:nvPr/>
        </p:nvSpPr>
        <p:spPr bwMode="auto">
          <a:xfrm>
            <a:off x="5030788" y="3494088"/>
            <a:ext cx="6445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6600"/>
                </a:solidFill>
                <a:latin typeface="Arial" charset="0"/>
              </a:rPr>
              <a:t>10,</a:t>
            </a:r>
          </a:p>
        </p:txBody>
      </p:sp>
      <p:sp>
        <p:nvSpPr>
          <p:cNvPr id="11333" name="Text Box 286"/>
          <p:cNvSpPr txBox="1">
            <a:spLocks noChangeAspect="1" noChangeArrowheads="1"/>
          </p:cNvSpPr>
          <p:nvPr/>
        </p:nvSpPr>
        <p:spPr bwMode="auto">
          <a:xfrm>
            <a:off x="2830513" y="510381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00FF"/>
                </a:solidFill>
                <a:latin typeface="Arial" charset="0"/>
              </a:rPr>
              <a:t>01,</a:t>
            </a:r>
          </a:p>
        </p:txBody>
      </p:sp>
      <p:sp>
        <p:nvSpPr>
          <p:cNvPr id="11334" name="Text Box 257"/>
          <p:cNvSpPr txBox="1">
            <a:spLocks noChangeAspect="1" noChangeArrowheads="1"/>
          </p:cNvSpPr>
          <p:nvPr/>
        </p:nvSpPr>
        <p:spPr bwMode="auto">
          <a:xfrm>
            <a:off x="7185025" y="1914525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FF0000"/>
                </a:solidFill>
                <a:latin typeface="Arial" charset="0"/>
              </a:rPr>
              <a:t>11</a:t>
            </a:r>
          </a:p>
        </p:txBody>
      </p:sp>
      <p:sp>
        <p:nvSpPr>
          <p:cNvPr id="11335" name="Text Box 332"/>
          <p:cNvSpPr txBox="1">
            <a:spLocks noChangeAspect="1" noChangeArrowheads="1"/>
          </p:cNvSpPr>
          <p:nvPr/>
        </p:nvSpPr>
        <p:spPr bwMode="auto">
          <a:xfrm>
            <a:off x="457200" y="5151438"/>
            <a:ext cx="6016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S12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 11</a:t>
            </a:r>
          </a:p>
        </p:txBody>
      </p:sp>
      <p:sp>
        <p:nvSpPr>
          <p:cNvPr id="11336" name="Line 333"/>
          <p:cNvSpPr>
            <a:spLocks noChangeShapeType="1"/>
          </p:cNvSpPr>
          <p:nvPr/>
        </p:nvSpPr>
        <p:spPr bwMode="auto">
          <a:xfrm>
            <a:off x="571500" y="5492750"/>
            <a:ext cx="358775" cy="0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1337" name="Line 275"/>
          <p:cNvSpPr>
            <a:spLocks noChangeShapeType="1"/>
          </p:cNvSpPr>
          <p:nvPr/>
        </p:nvSpPr>
        <p:spPr bwMode="auto">
          <a:xfrm>
            <a:off x="1031875" y="2551113"/>
            <a:ext cx="1187450" cy="10445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1338" name="Line 275"/>
          <p:cNvSpPr>
            <a:spLocks noChangeShapeType="1"/>
          </p:cNvSpPr>
          <p:nvPr/>
        </p:nvSpPr>
        <p:spPr bwMode="auto">
          <a:xfrm>
            <a:off x="4618038" y="2565400"/>
            <a:ext cx="1500187" cy="1316038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1339" name="Line 275"/>
          <p:cNvSpPr>
            <a:spLocks noChangeShapeType="1"/>
          </p:cNvSpPr>
          <p:nvPr/>
        </p:nvSpPr>
        <p:spPr bwMode="auto">
          <a:xfrm>
            <a:off x="2909888" y="4146550"/>
            <a:ext cx="1368425" cy="1309688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1340" name="Text Box 302"/>
          <p:cNvSpPr txBox="1">
            <a:spLocks noChangeAspect="1" noChangeArrowheads="1"/>
          </p:cNvSpPr>
          <p:nvPr/>
        </p:nvSpPr>
        <p:spPr bwMode="auto">
          <a:xfrm>
            <a:off x="1082675" y="665163"/>
            <a:ext cx="5540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800" b="1">
                <a:solidFill>
                  <a:srgbClr val="FF00FF"/>
                </a:solidFill>
                <a:latin typeface="Arial" charset="0"/>
              </a:rPr>
              <a:t>0-0</a:t>
            </a:r>
          </a:p>
        </p:txBody>
      </p:sp>
      <p:sp>
        <p:nvSpPr>
          <p:cNvPr id="11341" name="Oval 243"/>
          <p:cNvSpPr>
            <a:spLocks noChangeAspect="1" noChangeArrowheads="1"/>
          </p:cNvSpPr>
          <p:nvPr/>
        </p:nvSpPr>
        <p:spPr bwMode="auto">
          <a:xfrm>
            <a:off x="8415338" y="3065463"/>
            <a:ext cx="420687" cy="419100"/>
          </a:xfrm>
          <a:prstGeom prst="ellipse">
            <a:avLst/>
          </a:prstGeom>
          <a:solidFill>
            <a:srgbClr val="CCCC00">
              <a:alpha val="50195"/>
            </a:srgbClr>
          </a:solidFill>
          <a:ln w="2222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9900FF"/>
                </a:solidFill>
                <a:latin typeface="Arial" charset="0"/>
              </a:rPr>
              <a:t>1</a:t>
            </a:r>
          </a:p>
        </p:txBody>
      </p:sp>
      <p:sp>
        <p:nvSpPr>
          <p:cNvPr id="11342" name="Text Box 282"/>
          <p:cNvSpPr txBox="1">
            <a:spLocks noChangeAspect="1" noChangeArrowheads="1"/>
          </p:cNvSpPr>
          <p:nvPr/>
        </p:nvSpPr>
        <p:spPr bwMode="auto">
          <a:xfrm flipH="1">
            <a:off x="512763" y="5891213"/>
            <a:ext cx="6492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6600"/>
                </a:solidFill>
                <a:latin typeface="Arial" charset="0"/>
              </a:rPr>
              <a:t>10,</a:t>
            </a:r>
          </a:p>
        </p:txBody>
      </p:sp>
      <p:sp>
        <p:nvSpPr>
          <p:cNvPr id="11343" name="Oval 108"/>
          <p:cNvSpPr>
            <a:spLocks noChangeAspect="1" noChangeArrowheads="1"/>
          </p:cNvSpPr>
          <p:nvPr/>
        </p:nvSpPr>
        <p:spPr bwMode="auto">
          <a:xfrm>
            <a:off x="3887788" y="330200"/>
            <a:ext cx="787400" cy="7858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/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1344" name="Text Box 232"/>
          <p:cNvSpPr txBox="1">
            <a:spLocks noChangeAspect="1" noChangeArrowheads="1"/>
          </p:cNvSpPr>
          <p:nvPr/>
        </p:nvSpPr>
        <p:spPr bwMode="auto">
          <a:xfrm>
            <a:off x="4054475" y="387350"/>
            <a:ext cx="469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S2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11</a:t>
            </a:r>
          </a:p>
        </p:txBody>
      </p:sp>
      <p:sp>
        <p:nvSpPr>
          <p:cNvPr id="11345" name="Line 233"/>
          <p:cNvSpPr>
            <a:spLocks noChangeShapeType="1"/>
          </p:cNvSpPr>
          <p:nvPr/>
        </p:nvSpPr>
        <p:spPr bwMode="auto">
          <a:xfrm>
            <a:off x="4117975" y="720725"/>
            <a:ext cx="282575" cy="1588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1346" name="Line 123"/>
          <p:cNvSpPr>
            <a:spLocks noChangeAspect="1" noChangeShapeType="1"/>
          </p:cNvSpPr>
          <p:nvPr/>
        </p:nvSpPr>
        <p:spPr bwMode="auto">
          <a:xfrm>
            <a:off x="4702175" y="717550"/>
            <a:ext cx="973138" cy="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1347" name="Text Box 276"/>
          <p:cNvSpPr txBox="1">
            <a:spLocks noChangeAspect="1" noChangeArrowheads="1"/>
          </p:cNvSpPr>
          <p:nvPr/>
        </p:nvSpPr>
        <p:spPr bwMode="auto">
          <a:xfrm>
            <a:off x="6430963" y="673100"/>
            <a:ext cx="5540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800" b="1">
                <a:solidFill>
                  <a:srgbClr val="FF00FF"/>
                </a:solidFill>
                <a:latin typeface="Arial" charset="0"/>
              </a:rPr>
              <a:t>0-3</a:t>
            </a:r>
          </a:p>
        </p:txBody>
      </p:sp>
      <p:sp>
        <p:nvSpPr>
          <p:cNvPr id="11348" name="Text Box 126"/>
          <p:cNvSpPr txBox="1">
            <a:spLocks noChangeAspect="1" noChangeArrowheads="1"/>
          </p:cNvSpPr>
          <p:nvPr/>
        </p:nvSpPr>
        <p:spPr bwMode="auto">
          <a:xfrm>
            <a:off x="7870825" y="1060450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00FF"/>
                </a:solidFill>
                <a:latin typeface="Arial" charset="0"/>
              </a:rPr>
              <a:t>01</a:t>
            </a:r>
          </a:p>
        </p:txBody>
      </p:sp>
      <p:sp>
        <p:nvSpPr>
          <p:cNvPr id="11349" name="Line 123"/>
          <p:cNvSpPr>
            <a:spLocks noChangeAspect="1" noChangeShapeType="1"/>
          </p:cNvSpPr>
          <p:nvPr/>
        </p:nvSpPr>
        <p:spPr bwMode="auto">
          <a:xfrm>
            <a:off x="4695825" y="2297113"/>
            <a:ext cx="973138" cy="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1350" name="Line 123"/>
          <p:cNvSpPr>
            <a:spLocks noChangeAspect="1" noChangeShapeType="1"/>
          </p:cNvSpPr>
          <p:nvPr/>
        </p:nvSpPr>
        <p:spPr bwMode="auto">
          <a:xfrm>
            <a:off x="6513513" y="723900"/>
            <a:ext cx="973137" cy="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1351" name="Oval 210"/>
          <p:cNvSpPr>
            <a:spLocks noChangeAspect="1" noChangeArrowheads="1"/>
          </p:cNvSpPr>
          <p:nvPr/>
        </p:nvSpPr>
        <p:spPr bwMode="auto">
          <a:xfrm>
            <a:off x="7499350" y="319088"/>
            <a:ext cx="785813" cy="787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/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1352" name="Text Box 236"/>
          <p:cNvSpPr txBox="1">
            <a:spLocks noChangeAspect="1" noChangeArrowheads="1"/>
          </p:cNvSpPr>
          <p:nvPr/>
        </p:nvSpPr>
        <p:spPr bwMode="auto">
          <a:xfrm>
            <a:off x="7656513" y="395288"/>
            <a:ext cx="4841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S4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11</a:t>
            </a:r>
          </a:p>
        </p:txBody>
      </p:sp>
      <p:sp>
        <p:nvSpPr>
          <p:cNvPr id="11353" name="Line 305"/>
          <p:cNvSpPr>
            <a:spLocks noChangeShapeType="1"/>
          </p:cNvSpPr>
          <p:nvPr/>
        </p:nvSpPr>
        <p:spPr bwMode="auto">
          <a:xfrm>
            <a:off x="7740650" y="736600"/>
            <a:ext cx="282575" cy="1588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1354" name="Text Box 276"/>
          <p:cNvSpPr txBox="1">
            <a:spLocks noChangeAspect="1" noChangeArrowheads="1"/>
          </p:cNvSpPr>
          <p:nvPr/>
        </p:nvSpPr>
        <p:spPr bwMode="auto">
          <a:xfrm>
            <a:off x="8193088" y="677863"/>
            <a:ext cx="5540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800" b="1">
                <a:solidFill>
                  <a:srgbClr val="FF00FF"/>
                </a:solidFill>
                <a:latin typeface="Arial" charset="0"/>
              </a:rPr>
              <a:t>0-4</a:t>
            </a:r>
          </a:p>
        </p:txBody>
      </p:sp>
      <p:sp>
        <p:nvSpPr>
          <p:cNvPr id="11355" name="Oval 206"/>
          <p:cNvSpPr>
            <a:spLocks noChangeAspect="1" noChangeArrowheads="1"/>
          </p:cNvSpPr>
          <p:nvPr/>
        </p:nvSpPr>
        <p:spPr bwMode="auto">
          <a:xfrm>
            <a:off x="5686425" y="1913640"/>
            <a:ext cx="785813" cy="787400"/>
          </a:xfrm>
          <a:prstGeom prst="ellipse">
            <a:avLst/>
          </a:prstGeom>
          <a:solidFill>
            <a:srgbClr val="FFFF00"/>
          </a:solidFill>
          <a:ln w="222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1356" name="Text Box 301"/>
          <p:cNvSpPr txBox="1">
            <a:spLocks noChangeAspect="1" noChangeArrowheads="1"/>
          </p:cNvSpPr>
          <p:nvPr/>
        </p:nvSpPr>
        <p:spPr bwMode="auto">
          <a:xfrm>
            <a:off x="6399213" y="2236788"/>
            <a:ext cx="6175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800" b="1">
                <a:solidFill>
                  <a:srgbClr val="FF00FF"/>
                </a:solidFill>
                <a:latin typeface="Arial" charset="0"/>
              </a:rPr>
              <a:t>1-4</a:t>
            </a:r>
          </a:p>
        </p:txBody>
      </p:sp>
      <p:sp>
        <p:nvSpPr>
          <p:cNvPr id="11357" name="Text Box 334"/>
          <p:cNvSpPr txBox="1">
            <a:spLocks noChangeAspect="1" noChangeArrowheads="1"/>
          </p:cNvSpPr>
          <p:nvPr/>
        </p:nvSpPr>
        <p:spPr bwMode="auto">
          <a:xfrm>
            <a:off x="5842000" y="1970088"/>
            <a:ext cx="4651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S8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11</a:t>
            </a:r>
          </a:p>
        </p:txBody>
      </p:sp>
      <p:sp>
        <p:nvSpPr>
          <p:cNvPr id="11358" name="Line 335"/>
          <p:cNvSpPr>
            <a:spLocks noChangeShapeType="1"/>
          </p:cNvSpPr>
          <p:nvPr/>
        </p:nvSpPr>
        <p:spPr bwMode="auto">
          <a:xfrm>
            <a:off x="5934075" y="2311400"/>
            <a:ext cx="282575" cy="0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1359" name="Text Box 299"/>
          <p:cNvSpPr txBox="1">
            <a:spLocks noChangeAspect="1" noChangeArrowheads="1"/>
          </p:cNvSpPr>
          <p:nvPr/>
        </p:nvSpPr>
        <p:spPr bwMode="auto">
          <a:xfrm>
            <a:off x="4903788" y="1827213"/>
            <a:ext cx="555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00FF"/>
                </a:solidFill>
                <a:latin typeface="Arial" charset="0"/>
              </a:rPr>
              <a:t>01</a:t>
            </a:r>
          </a:p>
        </p:txBody>
      </p:sp>
      <p:sp>
        <p:nvSpPr>
          <p:cNvPr id="11360" name="Oval 206"/>
          <p:cNvSpPr>
            <a:spLocks noChangeAspect="1" noChangeArrowheads="1"/>
          </p:cNvSpPr>
          <p:nvPr/>
        </p:nvSpPr>
        <p:spPr bwMode="auto">
          <a:xfrm>
            <a:off x="3930650" y="3510665"/>
            <a:ext cx="785813" cy="787400"/>
          </a:xfrm>
          <a:prstGeom prst="ellipse">
            <a:avLst/>
          </a:prstGeom>
          <a:solidFill>
            <a:srgbClr val="FFFF00"/>
          </a:solidFill>
          <a:ln w="222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1361" name="Line 270"/>
          <p:cNvSpPr>
            <a:spLocks noChangeAspect="1" noChangeShapeType="1"/>
          </p:cNvSpPr>
          <p:nvPr/>
        </p:nvSpPr>
        <p:spPr bwMode="auto">
          <a:xfrm>
            <a:off x="2941638" y="3890963"/>
            <a:ext cx="973137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1362" name="Text Box 257"/>
          <p:cNvSpPr txBox="1">
            <a:spLocks noChangeAspect="1" noChangeArrowheads="1"/>
          </p:cNvSpPr>
          <p:nvPr/>
        </p:nvSpPr>
        <p:spPr bwMode="auto">
          <a:xfrm>
            <a:off x="2724150" y="27813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FF0000"/>
                </a:solidFill>
                <a:latin typeface="Arial" charset="0"/>
              </a:rPr>
              <a:t>11</a:t>
            </a:r>
          </a:p>
        </p:txBody>
      </p:sp>
      <p:sp>
        <p:nvSpPr>
          <p:cNvPr id="11363" name="Line 275"/>
          <p:cNvSpPr>
            <a:spLocks noChangeShapeType="1"/>
          </p:cNvSpPr>
          <p:nvPr/>
        </p:nvSpPr>
        <p:spPr bwMode="auto">
          <a:xfrm>
            <a:off x="2854325" y="2544763"/>
            <a:ext cx="1187450" cy="10445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1364" name="Text Box 301"/>
          <p:cNvSpPr txBox="1">
            <a:spLocks noChangeAspect="1" noChangeArrowheads="1"/>
          </p:cNvSpPr>
          <p:nvPr/>
        </p:nvSpPr>
        <p:spPr bwMode="auto">
          <a:xfrm>
            <a:off x="4672013" y="3851275"/>
            <a:ext cx="6175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800" b="1">
                <a:solidFill>
                  <a:srgbClr val="FF00FF"/>
                </a:solidFill>
                <a:latin typeface="Arial" charset="0"/>
              </a:rPr>
              <a:t>2-4</a:t>
            </a:r>
          </a:p>
        </p:txBody>
      </p:sp>
      <p:sp>
        <p:nvSpPr>
          <p:cNvPr id="11365" name="Text Box 265"/>
          <p:cNvSpPr txBox="1">
            <a:spLocks noChangeAspect="1" noChangeArrowheads="1"/>
          </p:cNvSpPr>
          <p:nvPr/>
        </p:nvSpPr>
        <p:spPr bwMode="auto">
          <a:xfrm>
            <a:off x="3784600" y="2836863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6600"/>
                </a:solidFill>
                <a:latin typeface="Arial" charset="0"/>
              </a:rPr>
              <a:t>10</a:t>
            </a:r>
          </a:p>
        </p:txBody>
      </p:sp>
      <p:sp>
        <p:nvSpPr>
          <p:cNvPr id="11366" name="Line 161"/>
          <p:cNvSpPr>
            <a:spLocks noChangeAspect="1" noChangeShapeType="1"/>
          </p:cNvSpPr>
          <p:nvPr/>
        </p:nvSpPr>
        <p:spPr bwMode="auto">
          <a:xfrm>
            <a:off x="4278313" y="2711450"/>
            <a:ext cx="0" cy="792163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1367" name="Text Box 257"/>
          <p:cNvSpPr txBox="1">
            <a:spLocks noChangeAspect="1" noChangeArrowheads="1"/>
          </p:cNvSpPr>
          <p:nvPr/>
        </p:nvSpPr>
        <p:spPr bwMode="auto">
          <a:xfrm>
            <a:off x="4497388" y="1166813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FF0000"/>
                </a:solidFill>
                <a:latin typeface="Arial" charset="0"/>
              </a:rPr>
              <a:t>11</a:t>
            </a:r>
          </a:p>
        </p:txBody>
      </p:sp>
      <p:sp>
        <p:nvSpPr>
          <p:cNvPr id="11368" name="Line 275"/>
          <p:cNvSpPr>
            <a:spLocks noChangeShapeType="1"/>
          </p:cNvSpPr>
          <p:nvPr/>
        </p:nvSpPr>
        <p:spPr bwMode="auto">
          <a:xfrm>
            <a:off x="4627563" y="930275"/>
            <a:ext cx="1187450" cy="10445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1369" name="Text Box 282"/>
          <p:cNvSpPr txBox="1">
            <a:spLocks noChangeAspect="1" noChangeArrowheads="1"/>
          </p:cNvSpPr>
          <p:nvPr/>
        </p:nvSpPr>
        <p:spPr bwMode="auto">
          <a:xfrm>
            <a:off x="5635625" y="1177925"/>
            <a:ext cx="5334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6600"/>
                </a:solidFill>
                <a:latin typeface="Arial" charset="0"/>
              </a:rPr>
              <a:t>10</a:t>
            </a:r>
          </a:p>
        </p:txBody>
      </p:sp>
      <p:sp>
        <p:nvSpPr>
          <p:cNvPr id="11370" name="Line 161"/>
          <p:cNvSpPr>
            <a:spLocks noChangeAspect="1" noChangeShapeType="1"/>
          </p:cNvSpPr>
          <p:nvPr/>
        </p:nvSpPr>
        <p:spPr bwMode="auto">
          <a:xfrm>
            <a:off x="6118225" y="1090613"/>
            <a:ext cx="0" cy="792162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1371" name="Text Box 257"/>
          <p:cNvSpPr txBox="1">
            <a:spLocks noChangeAspect="1" noChangeArrowheads="1"/>
          </p:cNvSpPr>
          <p:nvPr/>
        </p:nvSpPr>
        <p:spPr bwMode="auto">
          <a:xfrm>
            <a:off x="6319838" y="1227138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FF0000"/>
                </a:solidFill>
                <a:latin typeface="Arial" charset="0"/>
              </a:rPr>
              <a:t>11</a:t>
            </a:r>
          </a:p>
        </p:txBody>
      </p:sp>
      <p:sp>
        <p:nvSpPr>
          <p:cNvPr id="11372" name="Line 275"/>
          <p:cNvSpPr>
            <a:spLocks noChangeShapeType="1"/>
          </p:cNvSpPr>
          <p:nvPr/>
        </p:nvSpPr>
        <p:spPr bwMode="auto">
          <a:xfrm>
            <a:off x="6389688" y="1009650"/>
            <a:ext cx="1471612" cy="1227138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1373" name="Text Box 265"/>
          <p:cNvSpPr txBox="1">
            <a:spLocks noChangeAspect="1" noChangeArrowheads="1"/>
          </p:cNvSpPr>
          <p:nvPr/>
        </p:nvSpPr>
        <p:spPr bwMode="auto">
          <a:xfrm>
            <a:off x="2035175" y="4446588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6600"/>
                </a:solidFill>
                <a:latin typeface="Arial" charset="0"/>
              </a:rPr>
              <a:t>10</a:t>
            </a:r>
          </a:p>
        </p:txBody>
      </p:sp>
      <p:sp>
        <p:nvSpPr>
          <p:cNvPr id="11374" name="Oval 204"/>
          <p:cNvSpPr>
            <a:spLocks noChangeAspect="1" noChangeArrowheads="1"/>
          </p:cNvSpPr>
          <p:nvPr/>
        </p:nvSpPr>
        <p:spPr bwMode="auto">
          <a:xfrm>
            <a:off x="2130425" y="5145790"/>
            <a:ext cx="785813" cy="785813"/>
          </a:xfrm>
          <a:prstGeom prst="ellipse">
            <a:avLst/>
          </a:prstGeom>
          <a:solidFill>
            <a:srgbClr val="FFFF00"/>
          </a:solidFill>
          <a:ln w="222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1375" name="Text Box 332"/>
          <p:cNvSpPr txBox="1">
            <a:spLocks noChangeAspect="1" noChangeArrowheads="1"/>
          </p:cNvSpPr>
          <p:nvPr/>
        </p:nvSpPr>
        <p:spPr bwMode="auto">
          <a:xfrm>
            <a:off x="2216150" y="5191125"/>
            <a:ext cx="6000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S13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 11</a:t>
            </a:r>
          </a:p>
        </p:txBody>
      </p:sp>
      <p:sp>
        <p:nvSpPr>
          <p:cNvPr id="11376" name="Line 333"/>
          <p:cNvSpPr>
            <a:spLocks noChangeShapeType="1"/>
          </p:cNvSpPr>
          <p:nvPr/>
        </p:nvSpPr>
        <p:spPr bwMode="auto">
          <a:xfrm>
            <a:off x="2328863" y="5532438"/>
            <a:ext cx="360362" cy="0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1377" name="Line 161"/>
          <p:cNvSpPr>
            <a:spLocks noChangeAspect="1" noChangeShapeType="1"/>
          </p:cNvSpPr>
          <p:nvPr/>
        </p:nvSpPr>
        <p:spPr bwMode="auto">
          <a:xfrm>
            <a:off x="2528888" y="4321175"/>
            <a:ext cx="0" cy="792163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1378" name="Text Box 257"/>
          <p:cNvSpPr txBox="1">
            <a:spLocks noChangeAspect="1" noChangeArrowheads="1"/>
          </p:cNvSpPr>
          <p:nvPr/>
        </p:nvSpPr>
        <p:spPr bwMode="auto">
          <a:xfrm>
            <a:off x="3549650" y="5103813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FF0000"/>
                </a:solidFill>
                <a:latin typeface="Arial" charset="0"/>
              </a:rPr>
              <a:t>11</a:t>
            </a:r>
          </a:p>
        </p:txBody>
      </p:sp>
      <p:sp>
        <p:nvSpPr>
          <p:cNvPr id="11379" name="Text Box 257"/>
          <p:cNvSpPr txBox="1">
            <a:spLocks noChangeAspect="1" noChangeArrowheads="1"/>
          </p:cNvSpPr>
          <p:nvPr/>
        </p:nvSpPr>
        <p:spPr bwMode="auto">
          <a:xfrm>
            <a:off x="2724150" y="4410075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s-CO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1380" name="Line 270"/>
          <p:cNvSpPr>
            <a:spLocks noChangeAspect="1" noChangeShapeType="1"/>
          </p:cNvSpPr>
          <p:nvPr/>
        </p:nvSpPr>
        <p:spPr bwMode="auto">
          <a:xfrm>
            <a:off x="1162050" y="3890963"/>
            <a:ext cx="973138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1381" name="Text Box 286"/>
          <p:cNvSpPr txBox="1">
            <a:spLocks noChangeAspect="1" noChangeArrowheads="1"/>
          </p:cNvSpPr>
          <p:nvPr/>
        </p:nvSpPr>
        <p:spPr bwMode="auto">
          <a:xfrm>
            <a:off x="1322388" y="3424238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00FF"/>
                </a:solidFill>
                <a:latin typeface="Arial" charset="0"/>
              </a:rPr>
              <a:t>01</a:t>
            </a:r>
          </a:p>
        </p:txBody>
      </p:sp>
      <p:sp>
        <p:nvSpPr>
          <p:cNvPr id="11382" name="Line 270"/>
          <p:cNvSpPr>
            <a:spLocks noChangeAspect="1" noChangeShapeType="1"/>
          </p:cNvSpPr>
          <p:nvPr/>
        </p:nvSpPr>
        <p:spPr bwMode="auto">
          <a:xfrm>
            <a:off x="1160463" y="5484813"/>
            <a:ext cx="973137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1383" name="Text Box 286"/>
          <p:cNvSpPr txBox="1">
            <a:spLocks noChangeAspect="1" noChangeArrowheads="1"/>
          </p:cNvSpPr>
          <p:nvPr/>
        </p:nvSpPr>
        <p:spPr bwMode="auto">
          <a:xfrm>
            <a:off x="1344613" y="5018088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00FF"/>
                </a:solidFill>
                <a:latin typeface="Arial" charset="0"/>
              </a:rPr>
              <a:t>01</a:t>
            </a:r>
          </a:p>
        </p:txBody>
      </p:sp>
      <p:sp>
        <p:nvSpPr>
          <p:cNvPr id="11384" name="Text Box 126"/>
          <p:cNvSpPr txBox="1">
            <a:spLocks noChangeAspect="1" noChangeArrowheads="1"/>
          </p:cNvSpPr>
          <p:nvPr/>
        </p:nvSpPr>
        <p:spPr bwMode="auto">
          <a:xfrm>
            <a:off x="6734175" y="250825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00FF"/>
                </a:solidFill>
                <a:latin typeface="Arial" charset="0"/>
              </a:rPr>
              <a:t>01</a:t>
            </a:r>
          </a:p>
        </p:txBody>
      </p:sp>
      <p:sp>
        <p:nvSpPr>
          <p:cNvPr id="11385" name="Text Box 300"/>
          <p:cNvSpPr txBox="1">
            <a:spLocks noChangeAspect="1" noChangeArrowheads="1"/>
          </p:cNvSpPr>
          <p:nvPr/>
        </p:nvSpPr>
        <p:spPr bwMode="auto">
          <a:xfrm>
            <a:off x="2868613" y="5456238"/>
            <a:ext cx="5540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800" b="1">
                <a:solidFill>
                  <a:srgbClr val="FF00FF"/>
                </a:solidFill>
                <a:latin typeface="Arial" charset="0"/>
              </a:rPr>
              <a:t>3-4</a:t>
            </a:r>
          </a:p>
        </p:txBody>
      </p:sp>
      <p:sp>
        <p:nvSpPr>
          <p:cNvPr id="11386" name="Oval 204"/>
          <p:cNvSpPr>
            <a:spLocks noChangeAspect="1" noChangeArrowheads="1"/>
          </p:cNvSpPr>
          <p:nvPr/>
        </p:nvSpPr>
        <p:spPr bwMode="auto">
          <a:xfrm>
            <a:off x="7512050" y="5123565"/>
            <a:ext cx="785813" cy="785813"/>
          </a:xfrm>
          <a:prstGeom prst="ellipse">
            <a:avLst/>
          </a:prstGeom>
          <a:solidFill>
            <a:srgbClr val="FFFF00"/>
          </a:solidFill>
          <a:ln w="222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1387" name="Text Box 332"/>
          <p:cNvSpPr txBox="1">
            <a:spLocks noChangeAspect="1" noChangeArrowheads="1"/>
          </p:cNvSpPr>
          <p:nvPr/>
        </p:nvSpPr>
        <p:spPr bwMode="auto">
          <a:xfrm>
            <a:off x="7597775" y="5168900"/>
            <a:ext cx="7921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Stop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 00</a:t>
            </a:r>
          </a:p>
        </p:txBody>
      </p:sp>
      <p:sp>
        <p:nvSpPr>
          <p:cNvPr id="11388" name="Line 333"/>
          <p:cNvSpPr>
            <a:spLocks noChangeShapeType="1"/>
          </p:cNvSpPr>
          <p:nvPr/>
        </p:nvSpPr>
        <p:spPr bwMode="auto">
          <a:xfrm>
            <a:off x="7723188" y="5510213"/>
            <a:ext cx="360362" cy="0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1389" name="Text Box 282"/>
          <p:cNvSpPr txBox="1">
            <a:spLocks noChangeAspect="1" noChangeArrowheads="1"/>
          </p:cNvSpPr>
          <p:nvPr/>
        </p:nvSpPr>
        <p:spPr bwMode="auto">
          <a:xfrm>
            <a:off x="7856538" y="1338263"/>
            <a:ext cx="5334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6600"/>
                </a:solidFill>
                <a:latin typeface="Arial" charset="0"/>
              </a:rPr>
              <a:t>10</a:t>
            </a:r>
          </a:p>
        </p:txBody>
      </p:sp>
      <p:sp>
        <p:nvSpPr>
          <p:cNvPr id="11390" name="Line 270"/>
          <p:cNvSpPr>
            <a:spLocks noChangeAspect="1" noChangeShapeType="1"/>
          </p:cNvSpPr>
          <p:nvPr/>
        </p:nvSpPr>
        <p:spPr bwMode="auto">
          <a:xfrm flipV="1">
            <a:off x="6548438" y="2281238"/>
            <a:ext cx="1354137" cy="11112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1391" name="Line 161"/>
          <p:cNvSpPr>
            <a:spLocks noChangeAspect="1" noChangeShapeType="1"/>
          </p:cNvSpPr>
          <p:nvPr/>
        </p:nvSpPr>
        <p:spPr bwMode="auto">
          <a:xfrm>
            <a:off x="7902575" y="1120775"/>
            <a:ext cx="0" cy="4000500"/>
          </a:xfrm>
          <a:prstGeom prst="line">
            <a:avLst/>
          </a:prstGeom>
          <a:noFill/>
          <a:ln w="19050">
            <a:solidFill>
              <a:srgbClr val="0066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1392" name="Text Box 257"/>
          <p:cNvSpPr txBox="1">
            <a:spLocks noChangeAspect="1" noChangeArrowheads="1"/>
          </p:cNvSpPr>
          <p:nvPr/>
        </p:nvSpPr>
        <p:spPr bwMode="auto">
          <a:xfrm>
            <a:off x="5408613" y="3502025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FF0000"/>
                </a:solidFill>
                <a:latin typeface="Arial" charset="0"/>
              </a:rPr>
              <a:t>11</a:t>
            </a:r>
          </a:p>
        </p:txBody>
      </p:sp>
      <p:sp>
        <p:nvSpPr>
          <p:cNvPr id="11393" name="Text Box 286"/>
          <p:cNvSpPr txBox="1">
            <a:spLocks noChangeAspect="1" noChangeArrowheads="1"/>
          </p:cNvSpPr>
          <p:nvPr/>
        </p:nvSpPr>
        <p:spPr bwMode="auto">
          <a:xfrm>
            <a:off x="3186113" y="3432175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00FF"/>
                </a:solidFill>
                <a:latin typeface="Arial" charset="0"/>
              </a:rPr>
              <a:t>01</a:t>
            </a:r>
          </a:p>
        </p:txBody>
      </p:sp>
      <p:sp>
        <p:nvSpPr>
          <p:cNvPr id="11394" name="Text Box 282"/>
          <p:cNvSpPr txBox="1">
            <a:spLocks noChangeAspect="1" noChangeArrowheads="1"/>
          </p:cNvSpPr>
          <p:nvPr/>
        </p:nvSpPr>
        <p:spPr bwMode="auto">
          <a:xfrm flipH="1">
            <a:off x="3181350" y="5095875"/>
            <a:ext cx="63341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6600"/>
                </a:solidFill>
                <a:latin typeface="Arial" charset="0"/>
              </a:rPr>
              <a:t>10,</a:t>
            </a:r>
          </a:p>
        </p:txBody>
      </p:sp>
      <p:sp>
        <p:nvSpPr>
          <p:cNvPr id="11395" name="Text Box 332"/>
          <p:cNvSpPr txBox="1">
            <a:spLocks noChangeAspect="1" noChangeArrowheads="1"/>
          </p:cNvSpPr>
          <p:nvPr/>
        </p:nvSpPr>
        <p:spPr bwMode="auto">
          <a:xfrm>
            <a:off x="4017963" y="3560763"/>
            <a:ext cx="6000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S11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 11</a:t>
            </a:r>
          </a:p>
        </p:txBody>
      </p:sp>
      <p:sp>
        <p:nvSpPr>
          <p:cNvPr id="11396" name="Line 333"/>
          <p:cNvSpPr>
            <a:spLocks noChangeShapeType="1"/>
          </p:cNvSpPr>
          <p:nvPr/>
        </p:nvSpPr>
        <p:spPr bwMode="auto">
          <a:xfrm>
            <a:off x="4130675" y="3902075"/>
            <a:ext cx="360363" cy="0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cxnSp>
        <p:nvCxnSpPr>
          <p:cNvPr id="149" name="148 Conector curvado"/>
          <p:cNvCxnSpPr>
            <a:stCxn id="11321" idx="4"/>
            <a:endCxn id="11386" idx="4"/>
          </p:cNvCxnSpPr>
          <p:nvPr/>
        </p:nvCxnSpPr>
        <p:spPr>
          <a:xfrm rot="16200000" flipH="1">
            <a:off x="4300980" y="2305401"/>
            <a:ext cx="61028" cy="7146925"/>
          </a:xfrm>
          <a:prstGeom prst="curvedConnector3">
            <a:avLst>
              <a:gd name="adj1" fmla="val 474582"/>
            </a:avLst>
          </a:prstGeom>
          <a:ln w="190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98" name="Line 270"/>
          <p:cNvSpPr>
            <a:spLocks noChangeAspect="1" noChangeShapeType="1"/>
          </p:cNvSpPr>
          <p:nvPr/>
        </p:nvSpPr>
        <p:spPr bwMode="auto">
          <a:xfrm>
            <a:off x="2971800" y="5484813"/>
            <a:ext cx="4514850" cy="7937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1399" name="Text Box 257"/>
          <p:cNvSpPr txBox="1">
            <a:spLocks noChangeAspect="1" noChangeArrowheads="1"/>
          </p:cNvSpPr>
          <p:nvPr/>
        </p:nvSpPr>
        <p:spPr bwMode="auto">
          <a:xfrm>
            <a:off x="904875" y="5891213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FF0000"/>
                </a:solidFill>
                <a:latin typeface="Arial" charset="0"/>
              </a:rPr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403 Rectángulo"/>
          <p:cNvSpPr/>
          <p:nvPr/>
        </p:nvSpPr>
        <p:spPr bwMode="auto">
          <a:xfrm>
            <a:off x="-14288" y="0"/>
            <a:ext cx="9158288" cy="6858000"/>
          </a:xfrm>
          <a:prstGeom prst="rect">
            <a:avLst/>
          </a:prstGeom>
          <a:solidFill>
            <a:schemeClr val="accent3"/>
          </a:solidFill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anchor="ctr" anchorCtr="1"/>
          <a:lstStyle/>
          <a:p>
            <a:pPr algn="ctr">
              <a:defRPr/>
            </a:pPr>
            <a:endParaRPr lang="es-ES" dirty="0">
              <a:solidFill>
                <a:srgbClr val="9933FF"/>
              </a:solidFill>
            </a:endParaRPr>
          </a:p>
        </p:txBody>
      </p:sp>
      <p:sp>
        <p:nvSpPr>
          <p:cNvPr id="12291" name="Oval 108"/>
          <p:cNvSpPr>
            <a:spLocks noChangeAspect="1" noChangeArrowheads="1"/>
          </p:cNvSpPr>
          <p:nvPr/>
        </p:nvSpPr>
        <p:spPr bwMode="auto">
          <a:xfrm>
            <a:off x="2114550" y="323850"/>
            <a:ext cx="787400" cy="7858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/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2292" name="Text Box 122"/>
          <p:cNvSpPr txBox="1">
            <a:spLocks noChangeAspect="1" noChangeArrowheads="1"/>
          </p:cNvSpPr>
          <p:nvPr/>
        </p:nvSpPr>
        <p:spPr bwMode="auto">
          <a:xfrm>
            <a:off x="1354138" y="258763"/>
            <a:ext cx="554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00FF"/>
                </a:solidFill>
                <a:latin typeface="Arial" charset="0"/>
              </a:rPr>
              <a:t>01</a:t>
            </a:r>
          </a:p>
        </p:txBody>
      </p:sp>
      <p:sp>
        <p:nvSpPr>
          <p:cNvPr id="12293" name="Line 121"/>
          <p:cNvSpPr>
            <a:spLocks noChangeAspect="1" noChangeShapeType="1"/>
          </p:cNvSpPr>
          <p:nvPr/>
        </p:nvSpPr>
        <p:spPr bwMode="auto">
          <a:xfrm>
            <a:off x="1139825" y="722313"/>
            <a:ext cx="973138" cy="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2294" name="Text Box 124"/>
          <p:cNvSpPr txBox="1">
            <a:spLocks noChangeAspect="1" noChangeArrowheads="1"/>
          </p:cNvSpPr>
          <p:nvPr/>
        </p:nvSpPr>
        <p:spPr bwMode="auto">
          <a:xfrm>
            <a:off x="3125788" y="252413"/>
            <a:ext cx="600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00FF"/>
                </a:solidFill>
                <a:latin typeface="Arial" charset="0"/>
              </a:rPr>
              <a:t>01</a:t>
            </a:r>
          </a:p>
        </p:txBody>
      </p:sp>
      <p:sp>
        <p:nvSpPr>
          <p:cNvPr id="12295" name="Text Box 126"/>
          <p:cNvSpPr txBox="1">
            <a:spLocks noChangeAspect="1" noChangeArrowheads="1"/>
          </p:cNvSpPr>
          <p:nvPr/>
        </p:nvSpPr>
        <p:spPr bwMode="auto">
          <a:xfrm>
            <a:off x="4911725" y="246063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00FF"/>
                </a:solidFill>
                <a:latin typeface="Arial" charset="0"/>
              </a:rPr>
              <a:t>01</a:t>
            </a:r>
          </a:p>
        </p:txBody>
      </p:sp>
      <p:sp>
        <p:nvSpPr>
          <p:cNvPr id="12296" name="Text Box 166"/>
          <p:cNvSpPr txBox="1">
            <a:spLocks noChangeAspect="1" noChangeArrowheads="1"/>
          </p:cNvSpPr>
          <p:nvPr/>
        </p:nvSpPr>
        <p:spPr bwMode="auto">
          <a:xfrm>
            <a:off x="268288" y="1308100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6600"/>
                </a:solidFill>
                <a:latin typeface="Arial" charset="0"/>
              </a:rPr>
              <a:t>10</a:t>
            </a:r>
          </a:p>
        </p:txBody>
      </p:sp>
      <p:sp>
        <p:nvSpPr>
          <p:cNvPr id="12297" name="Text Box 170"/>
          <p:cNvSpPr txBox="1">
            <a:spLocks noChangeAspect="1" noChangeArrowheads="1"/>
          </p:cNvSpPr>
          <p:nvPr/>
        </p:nvSpPr>
        <p:spPr bwMode="auto">
          <a:xfrm>
            <a:off x="261938" y="2832100"/>
            <a:ext cx="7032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6600"/>
                </a:solidFill>
                <a:latin typeface="Arial" charset="0"/>
              </a:rPr>
              <a:t>10</a:t>
            </a:r>
          </a:p>
        </p:txBody>
      </p:sp>
      <p:sp>
        <p:nvSpPr>
          <p:cNvPr id="12298" name="Line 123"/>
          <p:cNvSpPr>
            <a:spLocks noChangeAspect="1" noChangeShapeType="1"/>
          </p:cNvSpPr>
          <p:nvPr/>
        </p:nvSpPr>
        <p:spPr bwMode="auto">
          <a:xfrm>
            <a:off x="2906713" y="714375"/>
            <a:ext cx="973137" cy="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2299" name="Line 161"/>
          <p:cNvSpPr>
            <a:spLocks noChangeAspect="1" noChangeShapeType="1"/>
          </p:cNvSpPr>
          <p:nvPr/>
        </p:nvSpPr>
        <p:spPr bwMode="auto">
          <a:xfrm>
            <a:off x="741363" y="1111250"/>
            <a:ext cx="0" cy="792163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2300" name="Oval 203"/>
          <p:cNvSpPr>
            <a:spLocks noChangeAspect="1" noChangeArrowheads="1"/>
          </p:cNvSpPr>
          <p:nvPr/>
        </p:nvSpPr>
        <p:spPr bwMode="auto">
          <a:xfrm>
            <a:off x="347663" y="327025"/>
            <a:ext cx="787400" cy="7858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lnSpc>
                <a:spcPct val="90000"/>
              </a:lnSpc>
            </a:pPr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2301" name="Oval 204"/>
          <p:cNvSpPr>
            <a:spLocks noChangeAspect="1" noChangeArrowheads="1"/>
          </p:cNvSpPr>
          <p:nvPr/>
        </p:nvSpPr>
        <p:spPr bwMode="auto">
          <a:xfrm>
            <a:off x="2116138" y="1901825"/>
            <a:ext cx="785812" cy="785813"/>
          </a:xfrm>
          <a:prstGeom prst="ellipse">
            <a:avLst/>
          </a:prstGeom>
          <a:solidFill>
            <a:srgbClr val="FFFF00">
              <a:alpha val="50195"/>
            </a:srgbClr>
          </a:solidFill>
          <a:ln w="222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2302" name="Oval 206"/>
          <p:cNvSpPr>
            <a:spLocks noChangeAspect="1" noChangeArrowheads="1"/>
          </p:cNvSpPr>
          <p:nvPr/>
        </p:nvSpPr>
        <p:spPr bwMode="auto">
          <a:xfrm>
            <a:off x="3887788" y="1905000"/>
            <a:ext cx="785812" cy="787400"/>
          </a:xfrm>
          <a:prstGeom prst="ellipse">
            <a:avLst/>
          </a:prstGeom>
          <a:solidFill>
            <a:srgbClr val="FFFF00">
              <a:alpha val="50195"/>
            </a:srgbClr>
          </a:solidFill>
          <a:ln w="222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2303" name="Oval 210"/>
          <p:cNvSpPr>
            <a:spLocks noChangeAspect="1" noChangeArrowheads="1"/>
          </p:cNvSpPr>
          <p:nvPr/>
        </p:nvSpPr>
        <p:spPr bwMode="auto">
          <a:xfrm>
            <a:off x="5700713" y="312738"/>
            <a:ext cx="785812" cy="787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/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2304" name="Text Box 227"/>
          <p:cNvSpPr txBox="1">
            <a:spLocks noChangeAspect="1" noChangeArrowheads="1"/>
          </p:cNvSpPr>
          <p:nvPr/>
        </p:nvSpPr>
        <p:spPr bwMode="auto">
          <a:xfrm>
            <a:off x="503238" y="393700"/>
            <a:ext cx="463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S0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11</a:t>
            </a:r>
          </a:p>
        </p:txBody>
      </p:sp>
      <p:sp>
        <p:nvSpPr>
          <p:cNvPr id="12305" name="Text Box 232"/>
          <p:cNvSpPr txBox="1">
            <a:spLocks noChangeAspect="1" noChangeArrowheads="1"/>
          </p:cNvSpPr>
          <p:nvPr/>
        </p:nvSpPr>
        <p:spPr bwMode="auto">
          <a:xfrm>
            <a:off x="2281238" y="381000"/>
            <a:ext cx="469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S1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11</a:t>
            </a:r>
          </a:p>
        </p:txBody>
      </p:sp>
      <p:sp>
        <p:nvSpPr>
          <p:cNvPr id="12306" name="Line 233"/>
          <p:cNvSpPr>
            <a:spLocks noChangeShapeType="1"/>
          </p:cNvSpPr>
          <p:nvPr/>
        </p:nvSpPr>
        <p:spPr bwMode="auto">
          <a:xfrm>
            <a:off x="2378075" y="715963"/>
            <a:ext cx="282575" cy="1587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2307" name="Text Box 236"/>
          <p:cNvSpPr txBox="1">
            <a:spLocks noChangeAspect="1" noChangeArrowheads="1"/>
          </p:cNvSpPr>
          <p:nvPr/>
        </p:nvSpPr>
        <p:spPr bwMode="auto">
          <a:xfrm>
            <a:off x="5857875" y="388938"/>
            <a:ext cx="4841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S3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11</a:t>
            </a:r>
          </a:p>
        </p:txBody>
      </p:sp>
      <p:sp>
        <p:nvSpPr>
          <p:cNvPr id="12308" name="Oval 243"/>
          <p:cNvSpPr>
            <a:spLocks noChangeAspect="1" noChangeArrowheads="1"/>
          </p:cNvSpPr>
          <p:nvPr/>
        </p:nvSpPr>
        <p:spPr bwMode="auto">
          <a:xfrm>
            <a:off x="347663" y="1890713"/>
            <a:ext cx="787400" cy="785812"/>
          </a:xfrm>
          <a:prstGeom prst="ellipse">
            <a:avLst/>
          </a:prstGeom>
          <a:solidFill>
            <a:srgbClr val="FFFFCC">
              <a:alpha val="50195"/>
            </a:srgbClr>
          </a:solidFill>
          <a:ln w="2222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2309" name="Text Box 245"/>
          <p:cNvSpPr txBox="1">
            <a:spLocks noChangeAspect="1" noChangeArrowheads="1"/>
          </p:cNvSpPr>
          <p:nvPr/>
        </p:nvSpPr>
        <p:spPr bwMode="auto">
          <a:xfrm>
            <a:off x="512763" y="1939925"/>
            <a:ext cx="4651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S5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11</a:t>
            </a:r>
          </a:p>
        </p:txBody>
      </p:sp>
      <p:sp>
        <p:nvSpPr>
          <p:cNvPr id="12310" name="Text Box 253"/>
          <p:cNvSpPr txBox="1">
            <a:spLocks noChangeAspect="1" noChangeArrowheads="1"/>
          </p:cNvSpPr>
          <p:nvPr/>
        </p:nvSpPr>
        <p:spPr bwMode="auto">
          <a:xfrm>
            <a:off x="2632075" y="1249363"/>
            <a:ext cx="598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FF0000"/>
                </a:solidFill>
                <a:latin typeface="Arial" charset="0"/>
              </a:rPr>
              <a:t>11</a:t>
            </a:r>
          </a:p>
        </p:txBody>
      </p:sp>
      <p:sp>
        <p:nvSpPr>
          <p:cNvPr id="12311" name="Text Box 257"/>
          <p:cNvSpPr txBox="1">
            <a:spLocks noChangeAspect="1" noChangeArrowheads="1"/>
          </p:cNvSpPr>
          <p:nvPr/>
        </p:nvSpPr>
        <p:spPr bwMode="auto">
          <a:xfrm>
            <a:off x="928688" y="1239838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FF0000"/>
                </a:solidFill>
                <a:latin typeface="Arial" charset="0"/>
              </a:rPr>
              <a:t>11</a:t>
            </a:r>
          </a:p>
        </p:txBody>
      </p:sp>
      <p:sp>
        <p:nvSpPr>
          <p:cNvPr id="12312" name="Text Box 259"/>
          <p:cNvSpPr txBox="1">
            <a:spLocks noChangeAspect="1" noChangeArrowheads="1"/>
          </p:cNvSpPr>
          <p:nvPr/>
        </p:nvSpPr>
        <p:spPr bwMode="auto">
          <a:xfrm>
            <a:off x="7861300" y="1646238"/>
            <a:ext cx="55403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9933FF"/>
                </a:solidFill>
                <a:latin typeface="Arial" charset="0"/>
              </a:rPr>
              <a:t>11</a:t>
            </a:r>
          </a:p>
        </p:txBody>
      </p:sp>
      <p:sp>
        <p:nvSpPr>
          <p:cNvPr id="12313" name="Text Box 265"/>
          <p:cNvSpPr txBox="1">
            <a:spLocks noChangeAspect="1" noChangeArrowheads="1"/>
          </p:cNvSpPr>
          <p:nvPr/>
        </p:nvSpPr>
        <p:spPr bwMode="auto">
          <a:xfrm>
            <a:off x="2035175" y="2817813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6600"/>
                </a:solidFill>
                <a:latin typeface="Arial" charset="0"/>
              </a:rPr>
              <a:t>10</a:t>
            </a:r>
          </a:p>
        </p:txBody>
      </p:sp>
      <p:sp>
        <p:nvSpPr>
          <p:cNvPr id="12314" name="Line 270"/>
          <p:cNvSpPr>
            <a:spLocks noChangeAspect="1" noChangeShapeType="1"/>
          </p:cNvSpPr>
          <p:nvPr/>
        </p:nvSpPr>
        <p:spPr bwMode="auto">
          <a:xfrm>
            <a:off x="1147763" y="2290763"/>
            <a:ext cx="973137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2315" name="Text Box 272"/>
          <p:cNvSpPr txBox="1">
            <a:spLocks noChangeAspect="1" noChangeArrowheads="1"/>
          </p:cNvSpPr>
          <p:nvPr/>
        </p:nvSpPr>
        <p:spPr bwMode="auto">
          <a:xfrm>
            <a:off x="2836863" y="673100"/>
            <a:ext cx="5540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800" b="1">
                <a:solidFill>
                  <a:srgbClr val="FF00FF"/>
                </a:solidFill>
                <a:latin typeface="Arial" charset="0"/>
              </a:rPr>
              <a:t>0-1</a:t>
            </a:r>
          </a:p>
        </p:txBody>
      </p:sp>
      <p:sp>
        <p:nvSpPr>
          <p:cNvPr id="12316" name="Line 275"/>
          <p:cNvSpPr>
            <a:spLocks noChangeShapeType="1"/>
          </p:cNvSpPr>
          <p:nvPr/>
        </p:nvSpPr>
        <p:spPr bwMode="auto">
          <a:xfrm>
            <a:off x="1054100" y="987425"/>
            <a:ext cx="1187450" cy="10445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2317" name="Text Box 276"/>
          <p:cNvSpPr txBox="1">
            <a:spLocks noChangeAspect="1" noChangeArrowheads="1"/>
          </p:cNvSpPr>
          <p:nvPr/>
        </p:nvSpPr>
        <p:spPr bwMode="auto">
          <a:xfrm>
            <a:off x="4594225" y="669925"/>
            <a:ext cx="554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800" b="1">
                <a:solidFill>
                  <a:srgbClr val="FF00FF"/>
                </a:solidFill>
                <a:latin typeface="Arial" charset="0"/>
              </a:rPr>
              <a:t>0-2</a:t>
            </a:r>
          </a:p>
        </p:txBody>
      </p:sp>
      <p:sp>
        <p:nvSpPr>
          <p:cNvPr id="12318" name="Line 281"/>
          <p:cNvSpPr>
            <a:spLocks noChangeShapeType="1"/>
          </p:cNvSpPr>
          <p:nvPr/>
        </p:nvSpPr>
        <p:spPr bwMode="auto">
          <a:xfrm>
            <a:off x="4278313" y="1112838"/>
            <a:ext cx="0" cy="792162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2319" name="Text Box 282"/>
          <p:cNvSpPr txBox="1">
            <a:spLocks noChangeAspect="1" noChangeArrowheads="1"/>
          </p:cNvSpPr>
          <p:nvPr/>
        </p:nvSpPr>
        <p:spPr bwMode="auto">
          <a:xfrm>
            <a:off x="3814763" y="1292225"/>
            <a:ext cx="533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6600"/>
                </a:solidFill>
                <a:latin typeface="Arial" charset="0"/>
              </a:rPr>
              <a:t>10</a:t>
            </a:r>
          </a:p>
        </p:txBody>
      </p:sp>
      <p:sp>
        <p:nvSpPr>
          <p:cNvPr id="12320" name="Text Box 286"/>
          <p:cNvSpPr txBox="1">
            <a:spLocks noChangeAspect="1" noChangeArrowheads="1"/>
          </p:cNvSpPr>
          <p:nvPr/>
        </p:nvSpPr>
        <p:spPr bwMode="auto">
          <a:xfrm>
            <a:off x="1282700" y="1824038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00FF"/>
                </a:solidFill>
                <a:latin typeface="Arial" charset="0"/>
              </a:rPr>
              <a:t>01</a:t>
            </a:r>
          </a:p>
        </p:txBody>
      </p:sp>
      <p:sp>
        <p:nvSpPr>
          <p:cNvPr id="12321" name="Text Box 299"/>
          <p:cNvSpPr txBox="1">
            <a:spLocks noChangeAspect="1" noChangeArrowheads="1"/>
          </p:cNvSpPr>
          <p:nvPr/>
        </p:nvSpPr>
        <p:spPr bwMode="auto">
          <a:xfrm>
            <a:off x="3051175" y="1847850"/>
            <a:ext cx="554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00FF"/>
                </a:solidFill>
                <a:latin typeface="Arial" charset="0"/>
              </a:rPr>
              <a:t>01</a:t>
            </a:r>
          </a:p>
        </p:txBody>
      </p:sp>
      <p:sp>
        <p:nvSpPr>
          <p:cNvPr id="12322" name="Text Box 300"/>
          <p:cNvSpPr txBox="1">
            <a:spLocks noChangeAspect="1" noChangeArrowheads="1"/>
          </p:cNvSpPr>
          <p:nvPr/>
        </p:nvSpPr>
        <p:spPr bwMode="auto">
          <a:xfrm>
            <a:off x="2833688" y="2246313"/>
            <a:ext cx="5540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800" b="1">
                <a:solidFill>
                  <a:srgbClr val="FF00FF"/>
                </a:solidFill>
                <a:latin typeface="Arial" charset="0"/>
              </a:rPr>
              <a:t>1-2</a:t>
            </a:r>
          </a:p>
        </p:txBody>
      </p:sp>
      <p:sp>
        <p:nvSpPr>
          <p:cNvPr id="12323" name="Text Box 301"/>
          <p:cNvSpPr txBox="1">
            <a:spLocks noChangeAspect="1" noChangeArrowheads="1"/>
          </p:cNvSpPr>
          <p:nvPr/>
        </p:nvSpPr>
        <p:spPr bwMode="auto">
          <a:xfrm>
            <a:off x="4600575" y="2243138"/>
            <a:ext cx="617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800" b="1">
                <a:solidFill>
                  <a:srgbClr val="FF00FF"/>
                </a:solidFill>
                <a:latin typeface="Arial" charset="0"/>
              </a:rPr>
              <a:t>1-3</a:t>
            </a:r>
          </a:p>
        </p:txBody>
      </p:sp>
      <p:sp>
        <p:nvSpPr>
          <p:cNvPr id="12324" name="Text Box 302"/>
          <p:cNvSpPr txBox="1">
            <a:spLocks noChangeAspect="1" noChangeArrowheads="1"/>
          </p:cNvSpPr>
          <p:nvPr/>
        </p:nvSpPr>
        <p:spPr bwMode="auto">
          <a:xfrm>
            <a:off x="1068388" y="2239963"/>
            <a:ext cx="5540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800" b="1">
                <a:solidFill>
                  <a:srgbClr val="FF00FF"/>
                </a:solidFill>
                <a:latin typeface="Arial" charset="0"/>
              </a:rPr>
              <a:t>1-1</a:t>
            </a:r>
          </a:p>
        </p:txBody>
      </p:sp>
      <p:sp>
        <p:nvSpPr>
          <p:cNvPr id="12325" name="Line 304"/>
          <p:cNvSpPr>
            <a:spLocks noChangeShapeType="1"/>
          </p:cNvSpPr>
          <p:nvPr/>
        </p:nvSpPr>
        <p:spPr bwMode="auto">
          <a:xfrm>
            <a:off x="576263" y="736600"/>
            <a:ext cx="282575" cy="1588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2326" name="Line 305"/>
          <p:cNvSpPr>
            <a:spLocks noChangeShapeType="1"/>
          </p:cNvSpPr>
          <p:nvPr/>
        </p:nvSpPr>
        <p:spPr bwMode="auto">
          <a:xfrm>
            <a:off x="5942013" y="730250"/>
            <a:ext cx="282575" cy="1588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2327" name="Line 307"/>
          <p:cNvSpPr>
            <a:spLocks noChangeShapeType="1"/>
          </p:cNvSpPr>
          <p:nvPr/>
        </p:nvSpPr>
        <p:spPr bwMode="auto">
          <a:xfrm>
            <a:off x="584200" y="2292350"/>
            <a:ext cx="252413" cy="0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2328" name="Text Box 332"/>
          <p:cNvSpPr txBox="1">
            <a:spLocks noChangeAspect="1" noChangeArrowheads="1"/>
          </p:cNvSpPr>
          <p:nvPr/>
        </p:nvSpPr>
        <p:spPr bwMode="auto">
          <a:xfrm>
            <a:off x="2286000" y="1962150"/>
            <a:ext cx="4651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S6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11</a:t>
            </a:r>
          </a:p>
        </p:txBody>
      </p:sp>
      <p:sp>
        <p:nvSpPr>
          <p:cNvPr id="12329" name="Line 333"/>
          <p:cNvSpPr>
            <a:spLocks noChangeShapeType="1"/>
          </p:cNvSpPr>
          <p:nvPr/>
        </p:nvSpPr>
        <p:spPr bwMode="auto">
          <a:xfrm>
            <a:off x="2378075" y="2303463"/>
            <a:ext cx="282575" cy="0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2330" name="Text Box 334"/>
          <p:cNvSpPr txBox="1">
            <a:spLocks noChangeAspect="1" noChangeArrowheads="1"/>
          </p:cNvSpPr>
          <p:nvPr/>
        </p:nvSpPr>
        <p:spPr bwMode="auto">
          <a:xfrm>
            <a:off x="4043363" y="1976438"/>
            <a:ext cx="4651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S7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11</a:t>
            </a:r>
          </a:p>
        </p:txBody>
      </p:sp>
      <p:sp>
        <p:nvSpPr>
          <p:cNvPr id="12331" name="Line 335"/>
          <p:cNvSpPr>
            <a:spLocks noChangeShapeType="1"/>
          </p:cNvSpPr>
          <p:nvPr/>
        </p:nvSpPr>
        <p:spPr bwMode="auto">
          <a:xfrm>
            <a:off x="4135438" y="2317750"/>
            <a:ext cx="282575" cy="0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2332" name="Text Box 166"/>
          <p:cNvSpPr txBox="1">
            <a:spLocks noChangeAspect="1" noChangeArrowheads="1"/>
          </p:cNvSpPr>
          <p:nvPr/>
        </p:nvSpPr>
        <p:spPr bwMode="auto">
          <a:xfrm>
            <a:off x="2036763" y="1306513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6600"/>
                </a:solidFill>
                <a:latin typeface="Arial" charset="0"/>
              </a:rPr>
              <a:t>10</a:t>
            </a:r>
          </a:p>
        </p:txBody>
      </p:sp>
      <p:sp>
        <p:nvSpPr>
          <p:cNvPr id="12333" name="Line 161"/>
          <p:cNvSpPr>
            <a:spLocks noChangeAspect="1" noChangeShapeType="1"/>
          </p:cNvSpPr>
          <p:nvPr/>
        </p:nvSpPr>
        <p:spPr bwMode="auto">
          <a:xfrm>
            <a:off x="2508250" y="1120775"/>
            <a:ext cx="0" cy="792163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2334" name="Line 270"/>
          <p:cNvSpPr>
            <a:spLocks noChangeAspect="1" noChangeShapeType="1"/>
          </p:cNvSpPr>
          <p:nvPr/>
        </p:nvSpPr>
        <p:spPr bwMode="auto">
          <a:xfrm>
            <a:off x="2921000" y="2305050"/>
            <a:ext cx="973138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2335" name="Text Box 282"/>
          <p:cNvSpPr txBox="1">
            <a:spLocks noChangeAspect="1" noChangeArrowheads="1"/>
          </p:cNvSpPr>
          <p:nvPr/>
        </p:nvSpPr>
        <p:spPr bwMode="auto">
          <a:xfrm>
            <a:off x="6737350" y="1901825"/>
            <a:ext cx="749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9933FF"/>
                </a:solidFill>
                <a:latin typeface="Arial" charset="0"/>
              </a:rPr>
              <a:t>,10,</a:t>
            </a:r>
          </a:p>
        </p:txBody>
      </p:sp>
      <p:sp>
        <p:nvSpPr>
          <p:cNvPr id="12336" name="Line 275"/>
          <p:cNvSpPr>
            <a:spLocks noChangeShapeType="1"/>
          </p:cNvSpPr>
          <p:nvPr/>
        </p:nvSpPr>
        <p:spPr bwMode="auto">
          <a:xfrm>
            <a:off x="2795588" y="1006475"/>
            <a:ext cx="1187450" cy="10445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2337" name="Oval 204"/>
          <p:cNvSpPr>
            <a:spLocks noChangeAspect="1" noChangeArrowheads="1"/>
          </p:cNvSpPr>
          <p:nvPr/>
        </p:nvSpPr>
        <p:spPr bwMode="auto">
          <a:xfrm>
            <a:off x="2130425" y="3502025"/>
            <a:ext cx="785813" cy="785813"/>
          </a:xfrm>
          <a:prstGeom prst="ellipse">
            <a:avLst/>
          </a:prstGeom>
          <a:solidFill>
            <a:srgbClr val="FFFF00">
              <a:alpha val="50195"/>
            </a:srgbClr>
          </a:solidFill>
          <a:ln w="222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2338" name="Oval 243"/>
          <p:cNvSpPr>
            <a:spLocks noChangeAspect="1" noChangeArrowheads="1"/>
          </p:cNvSpPr>
          <p:nvPr/>
        </p:nvSpPr>
        <p:spPr bwMode="auto">
          <a:xfrm>
            <a:off x="361950" y="3490913"/>
            <a:ext cx="787400" cy="785812"/>
          </a:xfrm>
          <a:prstGeom prst="ellipse">
            <a:avLst/>
          </a:prstGeom>
          <a:solidFill>
            <a:srgbClr val="FFFFCC">
              <a:alpha val="50195"/>
            </a:srgbClr>
          </a:solidFill>
          <a:ln w="2222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2339" name="Text Box 245"/>
          <p:cNvSpPr txBox="1">
            <a:spLocks noChangeAspect="1" noChangeArrowheads="1"/>
          </p:cNvSpPr>
          <p:nvPr/>
        </p:nvSpPr>
        <p:spPr bwMode="auto">
          <a:xfrm>
            <a:off x="527050" y="3540125"/>
            <a:ext cx="4651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S9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11</a:t>
            </a:r>
          </a:p>
        </p:txBody>
      </p:sp>
      <p:sp>
        <p:nvSpPr>
          <p:cNvPr id="12340" name="Text Box 299"/>
          <p:cNvSpPr txBox="1">
            <a:spLocks noChangeAspect="1" noChangeArrowheads="1"/>
          </p:cNvSpPr>
          <p:nvPr/>
        </p:nvSpPr>
        <p:spPr bwMode="auto">
          <a:xfrm>
            <a:off x="4633913" y="3494088"/>
            <a:ext cx="6556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9933FF"/>
                </a:solidFill>
                <a:latin typeface="Arial" charset="0"/>
              </a:rPr>
              <a:t>01,</a:t>
            </a:r>
          </a:p>
        </p:txBody>
      </p:sp>
      <p:sp>
        <p:nvSpPr>
          <p:cNvPr id="12341" name="Text Box 300"/>
          <p:cNvSpPr txBox="1">
            <a:spLocks noChangeAspect="1" noChangeArrowheads="1"/>
          </p:cNvSpPr>
          <p:nvPr/>
        </p:nvSpPr>
        <p:spPr bwMode="auto">
          <a:xfrm>
            <a:off x="2886075" y="3863975"/>
            <a:ext cx="554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800" b="1">
                <a:solidFill>
                  <a:srgbClr val="FF00FF"/>
                </a:solidFill>
                <a:latin typeface="Arial" charset="0"/>
              </a:rPr>
              <a:t>2-3</a:t>
            </a:r>
          </a:p>
        </p:txBody>
      </p:sp>
      <p:sp>
        <p:nvSpPr>
          <p:cNvPr id="12342" name="Text Box 302"/>
          <p:cNvSpPr txBox="1">
            <a:spLocks noChangeAspect="1" noChangeArrowheads="1"/>
          </p:cNvSpPr>
          <p:nvPr/>
        </p:nvSpPr>
        <p:spPr bwMode="auto">
          <a:xfrm>
            <a:off x="1082675" y="3852863"/>
            <a:ext cx="5540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800" b="1">
                <a:solidFill>
                  <a:srgbClr val="FF00FF"/>
                </a:solidFill>
                <a:latin typeface="Arial" charset="0"/>
              </a:rPr>
              <a:t>2-2</a:t>
            </a:r>
          </a:p>
        </p:txBody>
      </p:sp>
      <p:sp>
        <p:nvSpPr>
          <p:cNvPr id="12343" name="Line 307"/>
          <p:cNvSpPr>
            <a:spLocks noChangeShapeType="1"/>
          </p:cNvSpPr>
          <p:nvPr/>
        </p:nvSpPr>
        <p:spPr bwMode="auto">
          <a:xfrm>
            <a:off x="598488" y="3892550"/>
            <a:ext cx="252412" cy="0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2344" name="Text Box 332"/>
          <p:cNvSpPr txBox="1">
            <a:spLocks noChangeAspect="1" noChangeArrowheads="1"/>
          </p:cNvSpPr>
          <p:nvPr/>
        </p:nvSpPr>
        <p:spPr bwMode="auto">
          <a:xfrm>
            <a:off x="2216150" y="3562350"/>
            <a:ext cx="6000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S10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 11</a:t>
            </a:r>
          </a:p>
        </p:txBody>
      </p:sp>
      <p:sp>
        <p:nvSpPr>
          <p:cNvPr id="12345" name="Line 333"/>
          <p:cNvSpPr>
            <a:spLocks noChangeShapeType="1"/>
          </p:cNvSpPr>
          <p:nvPr/>
        </p:nvSpPr>
        <p:spPr bwMode="auto">
          <a:xfrm>
            <a:off x="2328863" y="3903663"/>
            <a:ext cx="360362" cy="0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2346" name="Oval 263"/>
          <p:cNvSpPr>
            <a:spLocks noChangeAspect="1" noChangeArrowheads="1"/>
          </p:cNvSpPr>
          <p:nvPr/>
        </p:nvSpPr>
        <p:spPr bwMode="auto">
          <a:xfrm>
            <a:off x="365125" y="5062538"/>
            <a:ext cx="785813" cy="785812"/>
          </a:xfrm>
          <a:prstGeom prst="ellipse">
            <a:avLst/>
          </a:prstGeom>
          <a:solidFill>
            <a:srgbClr val="FFFFCC">
              <a:alpha val="50195"/>
            </a:srgbClr>
          </a:solidFill>
          <a:ln w="2222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2347" name="Line 270"/>
          <p:cNvSpPr>
            <a:spLocks noChangeAspect="1" noChangeShapeType="1"/>
          </p:cNvSpPr>
          <p:nvPr/>
        </p:nvSpPr>
        <p:spPr bwMode="auto">
          <a:xfrm>
            <a:off x="4705350" y="3890963"/>
            <a:ext cx="3197225" cy="0"/>
          </a:xfrm>
          <a:prstGeom prst="line">
            <a:avLst/>
          </a:prstGeom>
          <a:noFill/>
          <a:ln w="28575">
            <a:solidFill>
              <a:srgbClr val="9966FF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2348" name="Text Box 282"/>
          <p:cNvSpPr txBox="1">
            <a:spLocks noChangeAspect="1" noChangeArrowheads="1"/>
          </p:cNvSpPr>
          <p:nvPr/>
        </p:nvSpPr>
        <p:spPr bwMode="auto">
          <a:xfrm>
            <a:off x="271463" y="4410075"/>
            <a:ext cx="533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6600"/>
                </a:solidFill>
                <a:latin typeface="Arial" charset="0"/>
              </a:rPr>
              <a:t>10</a:t>
            </a:r>
          </a:p>
        </p:txBody>
      </p:sp>
      <p:sp>
        <p:nvSpPr>
          <p:cNvPr id="12349" name="Text Box 300"/>
          <p:cNvSpPr txBox="1">
            <a:spLocks noChangeAspect="1" noChangeArrowheads="1"/>
          </p:cNvSpPr>
          <p:nvPr/>
        </p:nvSpPr>
        <p:spPr bwMode="auto">
          <a:xfrm>
            <a:off x="1069975" y="5451475"/>
            <a:ext cx="554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800" b="1">
                <a:solidFill>
                  <a:srgbClr val="FF00FF"/>
                </a:solidFill>
                <a:latin typeface="Arial" charset="0"/>
              </a:rPr>
              <a:t>3-3</a:t>
            </a:r>
          </a:p>
        </p:txBody>
      </p:sp>
      <p:sp>
        <p:nvSpPr>
          <p:cNvPr id="12350" name="Line 161"/>
          <p:cNvSpPr>
            <a:spLocks noChangeAspect="1" noChangeShapeType="1"/>
          </p:cNvSpPr>
          <p:nvPr/>
        </p:nvSpPr>
        <p:spPr bwMode="auto">
          <a:xfrm>
            <a:off x="755650" y="2693988"/>
            <a:ext cx="0" cy="792162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2351" name="Line 161"/>
          <p:cNvSpPr>
            <a:spLocks noChangeAspect="1" noChangeShapeType="1"/>
          </p:cNvSpPr>
          <p:nvPr/>
        </p:nvSpPr>
        <p:spPr bwMode="auto">
          <a:xfrm>
            <a:off x="2528888" y="2692400"/>
            <a:ext cx="0" cy="792163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2352" name="Text Box 257"/>
          <p:cNvSpPr txBox="1">
            <a:spLocks noChangeAspect="1" noChangeArrowheads="1"/>
          </p:cNvSpPr>
          <p:nvPr/>
        </p:nvSpPr>
        <p:spPr bwMode="auto">
          <a:xfrm>
            <a:off x="901700" y="278765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FF0000"/>
                </a:solidFill>
                <a:latin typeface="Arial" charset="0"/>
              </a:rPr>
              <a:t>11</a:t>
            </a:r>
          </a:p>
        </p:txBody>
      </p:sp>
      <p:sp>
        <p:nvSpPr>
          <p:cNvPr id="12353" name="Text Box 257"/>
          <p:cNvSpPr txBox="1">
            <a:spLocks noChangeAspect="1" noChangeArrowheads="1"/>
          </p:cNvSpPr>
          <p:nvPr/>
        </p:nvSpPr>
        <p:spPr bwMode="auto">
          <a:xfrm>
            <a:off x="4510088" y="2805113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FF0000"/>
                </a:solidFill>
                <a:latin typeface="Arial" charset="0"/>
              </a:rPr>
              <a:t>11</a:t>
            </a:r>
          </a:p>
        </p:txBody>
      </p:sp>
      <p:sp>
        <p:nvSpPr>
          <p:cNvPr id="12354" name="Line 161"/>
          <p:cNvSpPr>
            <a:spLocks noChangeAspect="1" noChangeShapeType="1"/>
          </p:cNvSpPr>
          <p:nvPr/>
        </p:nvSpPr>
        <p:spPr bwMode="auto">
          <a:xfrm>
            <a:off x="755650" y="4270375"/>
            <a:ext cx="0" cy="792163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2355" name="Text Box 257"/>
          <p:cNvSpPr txBox="1">
            <a:spLocks noChangeAspect="1" noChangeArrowheads="1"/>
          </p:cNvSpPr>
          <p:nvPr/>
        </p:nvSpPr>
        <p:spPr bwMode="auto">
          <a:xfrm>
            <a:off x="2768600" y="4329113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FF0000"/>
                </a:solidFill>
                <a:latin typeface="Arial" charset="0"/>
              </a:rPr>
              <a:t>11</a:t>
            </a:r>
          </a:p>
        </p:txBody>
      </p:sp>
      <p:sp>
        <p:nvSpPr>
          <p:cNvPr id="12356" name="Text Box 299"/>
          <p:cNvSpPr txBox="1">
            <a:spLocks noChangeAspect="1" noChangeArrowheads="1"/>
          </p:cNvSpPr>
          <p:nvPr/>
        </p:nvSpPr>
        <p:spPr bwMode="auto">
          <a:xfrm>
            <a:off x="6403975" y="1900238"/>
            <a:ext cx="5556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9933FF"/>
                </a:solidFill>
                <a:latin typeface="Arial" charset="0"/>
              </a:rPr>
              <a:t>01</a:t>
            </a:r>
          </a:p>
        </p:txBody>
      </p:sp>
      <p:sp>
        <p:nvSpPr>
          <p:cNvPr id="12357" name="Text Box 323"/>
          <p:cNvSpPr txBox="1">
            <a:spLocks noChangeAspect="1" noChangeArrowheads="1"/>
          </p:cNvSpPr>
          <p:nvPr/>
        </p:nvSpPr>
        <p:spPr bwMode="auto">
          <a:xfrm>
            <a:off x="5030788" y="3494088"/>
            <a:ext cx="6445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9933FF"/>
                </a:solidFill>
                <a:latin typeface="Arial" charset="0"/>
              </a:rPr>
              <a:t>10,</a:t>
            </a:r>
          </a:p>
        </p:txBody>
      </p:sp>
      <p:sp>
        <p:nvSpPr>
          <p:cNvPr id="12358" name="Text Box 286"/>
          <p:cNvSpPr txBox="1">
            <a:spLocks noChangeAspect="1" noChangeArrowheads="1"/>
          </p:cNvSpPr>
          <p:nvPr/>
        </p:nvSpPr>
        <p:spPr bwMode="auto">
          <a:xfrm>
            <a:off x="2830513" y="510381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9933FF"/>
                </a:solidFill>
                <a:latin typeface="Arial" charset="0"/>
              </a:rPr>
              <a:t>01,</a:t>
            </a:r>
          </a:p>
        </p:txBody>
      </p:sp>
      <p:sp>
        <p:nvSpPr>
          <p:cNvPr id="12359" name="Text Box 257"/>
          <p:cNvSpPr txBox="1">
            <a:spLocks noChangeAspect="1" noChangeArrowheads="1"/>
          </p:cNvSpPr>
          <p:nvPr/>
        </p:nvSpPr>
        <p:spPr bwMode="auto">
          <a:xfrm>
            <a:off x="7185025" y="1914525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9933FF"/>
                </a:solidFill>
                <a:latin typeface="Arial" charset="0"/>
              </a:rPr>
              <a:t>11</a:t>
            </a:r>
          </a:p>
        </p:txBody>
      </p:sp>
      <p:sp>
        <p:nvSpPr>
          <p:cNvPr id="12360" name="Text Box 332"/>
          <p:cNvSpPr txBox="1">
            <a:spLocks noChangeAspect="1" noChangeArrowheads="1"/>
          </p:cNvSpPr>
          <p:nvPr/>
        </p:nvSpPr>
        <p:spPr bwMode="auto">
          <a:xfrm>
            <a:off x="457200" y="5151438"/>
            <a:ext cx="6016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S12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 11</a:t>
            </a:r>
          </a:p>
        </p:txBody>
      </p:sp>
      <p:sp>
        <p:nvSpPr>
          <p:cNvPr id="12361" name="Line 333"/>
          <p:cNvSpPr>
            <a:spLocks noChangeShapeType="1"/>
          </p:cNvSpPr>
          <p:nvPr/>
        </p:nvSpPr>
        <p:spPr bwMode="auto">
          <a:xfrm>
            <a:off x="571500" y="5492750"/>
            <a:ext cx="358775" cy="0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2362" name="Line 275"/>
          <p:cNvSpPr>
            <a:spLocks noChangeShapeType="1"/>
          </p:cNvSpPr>
          <p:nvPr/>
        </p:nvSpPr>
        <p:spPr bwMode="auto">
          <a:xfrm>
            <a:off x="1031875" y="2551113"/>
            <a:ext cx="1187450" cy="10445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2363" name="Line 275"/>
          <p:cNvSpPr>
            <a:spLocks noChangeShapeType="1"/>
          </p:cNvSpPr>
          <p:nvPr/>
        </p:nvSpPr>
        <p:spPr bwMode="auto">
          <a:xfrm>
            <a:off x="4618038" y="2565400"/>
            <a:ext cx="1500187" cy="1316038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2364" name="Line 275"/>
          <p:cNvSpPr>
            <a:spLocks noChangeShapeType="1"/>
          </p:cNvSpPr>
          <p:nvPr/>
        </p:nvSpPr>
        <p:spPr bwMode="auto">
          <a:xfrm>
            <a:off x="2909888" y="4146550"/>
            <a:ext cx="1368425" cy="1309688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2365" name="Text Box 302"/>
          <p:cNvSpPr txBox="1">
            <a:spLocks noChangeAspect="1" noChangeArrowheads="1"/>
          </p:cNvSpPr>
          <p:nvPr/>
        </p:nvSpPr>
        <p:spPr bwMode="auto">
          <a:xfrm>
            <a:off x="1082675" y="665163"/>
            <a:ext cx="5540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800" b="1">
                <a:solidFill>
                  <a:srgbClr val="FF00FF"/>
                </a:solidFill>
                <a:latin typeface="Arial" charset="0"/>
              </a:rPr>
              <a:t>0-0</a:t>
            </a:r>
          </a:p>
        </p:txBody>
      </p:sp>
      <p:sp>
        <p:nvSpPr>
          <p:cNvPr id="12366" name="Oval 243"/>
          <p:cNvSpPr>
            <a:spLocks noChangeAspect="1" noChangeArrowheads="1"/>
          </p:cNvSpPr>
          <p:nvPr/>
        </p:nvSpPr>
        <p:spPr bwMode="auto">
          <a:xfrm>
            <a:off x="8415338" y="3065463"/>
            <a:ext cx="420687" cy="419100"/>
          </a:xfrm>
          <a:prstGeom prst="ellipse">
            <a:avLst/>
          </a:prstGeom>
          <a:solidFill>
            <a:srgbClr val="CCCC00">
              <a:alpha val="50195"/>
            </a:srgbClr>
          </a:solidFill>
          <a:ln w="2222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9900FF"/>
                </a:solidFill>
                <a:latin typeface="Arial" charset="0"/>
              </a:rPr>
              <a:t>1</a:t>
            </a:r>
          </a:p>
        </p:txBody>
      </p:sp>
      <p:sp>
        <p:nvSpPr>
          <p:cNvPr id="12367" name="Text Box 282"/>
          <p:cNvSpPr txBox="1">
            <a:spLocks noChangeAspect="1" noChangeArrowheads="1"/>
          </p:cNvSpPr>
          <p:nvPr/>
        </p:nvSpPr>
        <p:spPr bwMode="auto">
          <a:xfrm flipH="1">
            <a:off x="512763" y="5891213"/>
            <a:ext cx="6492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6600"/>
                </a:solidFill>
                <a:latin typeface="Arial" charset="0"/>
              </a:rPr>
              <a:t>10,</a:t>
            </a:r>
          </a:p>
        </p:txBody>
      </p:sp>
      <p:sp>
        <p:nvSpPr>
          <p:cNvPr id="12368" name="Oval 108"/>
          <p:cNvSpPr>
            <a:spLocks noChangeAspect="1" noChangeArrowheads="1"/>
          </p:cNvSpPr>
          <p:nvPr/>
        </p:nvSpPr>
        <p:spPr bwMode="auto">
          <a:xfrm>
            <a:off x="3887788" y="330200"/>
            <a:ext cx="787400" cy="7858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/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2369" name="Text Box 232"/>
          <p:cNvSpPr txBox="1">
            <a:spLocks noChangeAspect="1" noChangeArrowheads="1"/>
          </p:cNvSpPr>
          <p:nvPr/>
        </p:nvSpPr>
        <p:spPr bwMode="auto">
          <a:xfrm>
            <a:off x="4054475" y="387350"/>
            <a:ext cx="469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S2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11</a:t>
            </a:r>
          </a:p>
        </p:txBody>
      </p:sp>
      <p:sp>
        <p:nvSpPr>
          <p:cNvPr id="12370" name="Line 233"/>
          <p:cNvSpPr>
            <a:spLocks noChangeShapeType="1"/>
          </p:cNvSpPr>
          <p:nvPr/>
        </p:nvSpPr>
        <p:spPr bwMode="auto">
          <a:xfrm>
            <a:off x="4117975" y="720725"/>
            <a:ext cx="282575" cy="1588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2371" name="Line 123"/>
          <p:cNvSpPr>
            <a:spLocks noChangeAspect="1" noChangeShapeType="1"/>
          </p:cNvSpPr>
          <p:nvPr/>
        </p:nvSpPr>
        <p:spPr bwMode="auto">
          <a:xfrm>
            <a:off x="4702175" y="717550"/>
            <a:ext cx="973138" cy="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2372" name="Text Box 276"/>
          <p:cNvSpPr txBox="1">
            <a:spLocks noChangeAspect="1" noChangeArrowheads="1"/>
          </p:cNvSpPr>
          <p:nvPr/>
        </p:nvSpPr>
        <p:spPr bwMode="auto">
          <a:xfrm>
            <a:off x="6430963" y="673100"/>
            <a:ext cx="5540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800" b="1">
                <a:solidFill>
                  <a:srgbClr val="FF00FF"/>
                </a:solidFill>
                <a:latin typeface="Arial" charset="0"/>
              </a:rPr>
              <a:t>0-3</a:t>
            </a:r>
          </a:p>
        </p:txBody>
      </p:sp>
      <p:sp>
        <p:nvSpPr>
          <p:cNvPr id="12373" name="Text Box 126"/>
          <p:cNvSpPr txBox="1">
            <a:spLocks noChangeAspect="1" noChangeArrowheads="1"/>
          </p:cNvSpPr>
          <p:nvPr/>
        </p:nvSpPr>
        <p:spPr bwMode="auto">
          <a:xfrm>
            <a:off x="7870825" y="1060450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9933FF"/>
                </a:solidFill>
                <a:latin typeface="Arial" charset="0"/>
              </a:rPr>
              <a:t>01</a:t>
            </a:r>
          </a:p>
        </p:txBody>
      </p:sp>
      <p:sp>
        <p:nvSpPr>
          <p:cNvPr id="12374" name="Line 123"/>
          <p:cNvSpPr>
            <a:spLocks noChangeAspect="1" noChangeShapeType="1"/>
          </p:cNvSpPr>
          <p:nvPr/>
        </p:nvSpPr>
        <p:spPr bwMode="auto">
          <a:xfrm>
            <a:off x="4695825" y="2297113"/>
            <a:ext cx="973138" cy="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2375" name="Line 123"/>
          <p:cNvSpPr>
            <a:spLocks noChangeAspect="1" noChangeShapeType="1"/>
          </p:cNvSpPr>
          <p:nvPr/>
        </p:nvSpPr>
        <p:spPr bwMode="auto">
          <a:xfrm>
            <a:off x="6513513" y="723900"/>
            <a:ext cx="973137" cy="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2376" name="Oval 210"/>
          <p:cNvSpPr>
            <a:spLocks noChangeAspect="1" noChangeArrowheads="1"/>
          </p:cNvSpPr>
          <p:nvPr/>
        </p:nvSpPr>
        <p:spPr bwMode="auto">
          <a:xfrm>
            <a:off x="7499350" y="319088"/>
            <a:ext cx="785813" cy="787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/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2377" name="Text Box 236"/>
          <p:cNvSpPr txBox="1">
            <a:spLocks noChangeAspect="1" noChangeArrowheads="1"/>
          </p:cNvSpPr>
          <p:nvPr/>
        </p:nvSpPr>
        <p:spPr bwMode="auto">
          <a:xfrm>
            <a:off x="7656513" y="395288"/>
            <a:ext cx="4841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S4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11</a:t>
            </a:r>
          </a:p>
        </p:txBody>
      </p:sp>
      <p:sp>
        <p:nvSpPr>
          <p:cNvPr id="12378" name="Line 305"/>
          <p:cNvSpPr>
            <a:spLocks noChangeShapeType="1"/>
          </p:cNvSpPr>
          <p:nvPr/>
        </p:nvSpPr>
        <p:spPr bwMode="auto">
          <a:xfrm>
            <a:off x="7740650" y="736600"/>
            <a:ext cx="282575" cy="1588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2379" name="Text Box 276"/>
          <p:cNvSpPr txBox="1">
            <a:spLocks noChangeAspect="1" noChangeArrowheads="1"/>
          </p:cNvSpPr>
          <p:nvPr/>
        </p:nvSpPr>
        <p:spPr bwMode="auto">
          <a:xfrm>
            <a:off x="8193088" y="677863"/>
            <a:ext cx="5540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800" b="1">
                <a:solidFill>
                  <a:srgbClr val="FF00FF"/>
                </a:solidFill>
                <a:latin typeface="Arial" charset="0"/>
              </a:rPr>
              <a:t>0-4</a:t>
            </a:r>
          </a:p>
        </p:txBody>
      </p:sp>
      <p:sp>
        <p:nvSpPr>
          <p:cNvPr id="12380" name="Oval 206"/>
          <p:cNvSpPr>
            <a:spLocks noChangeAspect="1" noChangeArrowheads="1"/>
          </p:cNvSpPr>
          <p:nvPr/>
        </p:nvSpPr>
        <p:spPr bwMode="auto">
          <a:xfrm>
            <a:off x="5686425" y="1898650"/>
            <a:ext cx="785813" cy="787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/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2381" name="Text Box 301"/>
          <p:cNvSpPr txBox="1">
            <a:spLocks noChangeAspect="1" noChangeArrowheads="1"/>
          </p:cNvSpPr>
          <p:nvPr/>
        </p:nvSpPr>
        <p:spPr bwMode="auto">
          <a:xfrm>
            <a:off x="6399213" y="2236788"/>
            <a:ext cx="6175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800" b="1">
                <a:solidFill>
                  <a:srgbClr val="FF00FF"/>
                </a:solidFill>
                <a:latin typeface="Arial" charset="0"/>
              </a:rPr>
              <a:t>1-4</a:t>
            </a:r>
          </a:p>
        </p:txBody>
      </p:sp>
      <p:sp>
        <p:nvSpPr>
          <p:cNvPr id="12382" name="Text Box 334"/>
          <p:cNvSpPr txBox="1">
            <a:spLocks noChangeAspect="1" noChangeArrowheads="1"/>
          </p:cNvSpPr>
          <p:nvPr/>
        </p:nvSpPr>
        <p:spPr bwMode="auto">
          <a:xfrm>
            <a:off x="5842000" y="1970088"/>
            <a:ext cx="4651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S8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11</a:t>
            </a:r>
          </a:p>
        </p:txBody>
      </p:sp>
      <p:sp>
        <p:nvSpPr>
          <p:cNvPr id="12383" name="Line 335"/>
          <p:cNvSpPr>
            <a:spLocks noChangeShapeType="1"/>
          </p:cNvSpPr>
          <p:nvPr/>
        </p:nvSpPr>
        <p:spPr bwMode="auto">
          <a:xfrm>
            <a:off x="5934075" y="2311400"/>
            <a:ext cx="282575" cy="0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2384" name="Text Box 299"/>
          <p:cNvSpPr txBox="1">
            <a:spLocks noChangeAspect="1" noChangeArrowheads="1"/>
          </p:cNvSpPr>
          <p:nvPr/>
        </p:nvSpPr>
        <p:spPr bwMode="auto">
          <a:xfrm>
            <a:off x="4903788" y="1827213"/>
            <a:ext cx="555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00FF"/>
                </a:solidFill>
                <a:latin typeface="Arial" charset="0"/>
              </a:rPr>
              <a:t>01</a:t>
            </a:r>
          </a:p>
        </p:txBody>
      </p:sp>
      <p:sp>
        <p:nvSpPr>
          <p:cNvPr id="12385" name="Oval 206"/>
          <p:cNvSpPr>
            <a:spLocks noChangeAspect="1" noChangeArrowheads="1"/>
          </p:cNvSpPr>
          <p:nvPr/>
        </p:nvSpPr>
        <p:spPr bwMode="auto">
          <a:xfrm>
            <a:off x="3930650" y="3495675"/>
            <a:ext cx="785813" cy="787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/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2386" name="Line 270"/>
          <p:cNvSpPr>
            <a:spLocks noChangeAspect="1" noChangeShapeType="1"/>
          </p:cNvSpPr>
          <p:nvPr/>
        </p:nvSpPr>
        <p:spPr bwMode="auto">
          <a:xfrm>
            <a:off x="2941638" y="3890963"/>
            <a:ext cx="973137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2387" name="Text Box 257"/>
          <p:cNvSpPr txBox="1">
            <a:spLocks noChangeAspect="1" noChangeArrowheads="1"/>
          </p:cNvSpPr>
          <p:nvPr/>
        </p:nvSpPr>
        <p:spPr bwMode="auto">
          <a:xfrm>
            <a:off x="2724150" y="27813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FF0000"/>
                </a:solidFill>
                <a:latin typeface="Arial" charset="0"/>
              </a:rPr>
              <a:t>11</a:t>
            </a:r>
          </a:p>
        </p:txBody>
      </p:sp>
      <p:sp>
        <p:nvSpPr>
          <p:cNvPr id="12388" name="Line 275"/>
          <p:cNvSpPr>
            <a:spLocks noChangeShapeType="1"/>
          </p:cNvSpPr>
          <p:nvPr/>
        </p:nvSpPr>
        <p:spPr bwMode="auto">
          <a:xfrm>
            <a:off x="2854325" y="2544763"/>
            <a:ext cx="1187450" cy="10445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2389" name="Text Box 301"/>
          <p:cNvSpPr txBox="1">
            <a:spLocks noChangeAspect="1" noChangeArrowheads="1"/>
          </p:cNvSpPr>
          <p:nvPr/>
        </p:nvSpPr>
        <p:spPr bwMode="auto">
          <a:xfrm>
            <a:off x="4672013" y="3851275"/>
            <a:ext cx="6175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800" b="1">
                <a:solidFill>
                  <a:srgbClr val="FF00FF"/>
                </a:solidFill>
                <a:latin typeface="Arial" charset="0"/>
              </a:rPr>
              <a:t>2-4</a:t>
            </a:r>
          </a:p>
        </p:txBody>
      </p:sp>
      <p:sp>
        <p:nvSpPr>
          <p:cNvPr id="12390" name="Text Box 265"/>
          <p:cNvSpPr txBox="1">
            <a:spLocks noChangeAspect="1" noChangeArrowheads="1"/>
          </p:cNvSpPr>
          <p:nvPr/>
        </p:nvSpPr>
        <p:spPr bwMode="auto">
          <a:xfrm>
            <a:off x="3784600" y="2836863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6600"/>
                </a:solidFill>
                <a:latin typeface="Arial" charset="0"/>
              </a:rPr>
              <a:t>10</a:t>
            </a:r>
          </a:p>
        </p:txBody>
      </p:sp>
      <p:sp>
        <p:nvSpPr>
          <p:cNvPr id="12391" name="Line 161"/>
          <p:cNvSpPr>
            <a:spLocks noChangeAspect="1" noChangeShapeType="1"/>
          </p:cNvSpPr>
          <p:nvPr/>
        </p:nvSpPr>
        <p:spPr bwMode="auto">
          <a:xfrm>
            <a:off x="4278313" y="2711450"/>
            <a:ext cx="0" cy="792163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2392" name="Text Box 257"/>
          <p:cNvSpPr txBox="1">
            <a:spLocks noChangeAspect="1" noChangeArrowheads="1"/>
          </p:cNvSpPr>
          <p:nvPr/>
        </p:nvSpPr>
        <p:spPr bwMode="auto">
          <a:xfrm>
            <a:off x="4497388" y="1166813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FF0000"/>
                </a:solidFill>
                <a:latin typeface="Arial" charset="0"/>
              </a:rPr>
              <a:t>11</a:t>
            </a:r>
          </a:p>
        </p:txBody>
      </p:sp>
      <p:sp>
        <p:nvSpPr>
          <p:cNvPr id="12393" name="Line 275"/>
          <p:cNvSpPr>
            <a:spLocks noChangeShapeType="1"/>
          </p:cNvSpPr>
          <p:nvPr/>
        </p:nvSpPr>
        <p:spPr bwMode="auto">
          <a:xfrm>
            <a:off x="4627563" y="930275"/>
            <a:ext cx="1187450" cy="10445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2394" name="Text Box 282"/>
          <p:cNvSpPr txBox="1">
            <a:spLocks noChangeAspect="1" noChangeArrowheads="1"/>
          </p:cNvSpPr>
          <p:nvPr/>
        </p:nvSpPr>
        <p:spPr bwMode="auto">
          <a:xfrm>
            <a:off x="5635625" y="1177925"/>
            <a:ext cx="5334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6600"/>
                </a:solidFill>
                <a:latin typeface="Arial" charset="0"/>
              </a:rPr>
              <a:t>10</a:t>
            </a:r>
          </a:p>
        </p:txBody>
      </p:sp>
      <p:sp>
        <p:nvSpPr>
          <p:cNvPr id="12395" name="Line 161"/>
          <p:cNvSpPr>
            <a:spLocks noChangeAspect="1" noChangeShapeType="1"/>
          </p:cNvSpPr>
          <p:nvPr/>
        </p:nvSpPr>
        <p:spPr bwMode="auto">
          <a:xfrm>
            <a:off x="6118225" y="1090613"/>
            <a:ext cx="0" cy="792162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2396" name="Text Box 257"/>
          <p:cNvSpPr txBox="1">
            <a:spLocks noChangeAspect="1" noChangeArrowheads="1"/>
          </p:cNvSpPr>
          <p:nvPr/>
        </p:nvSpPr>
        <p:spPr bwMode="auto">
          <a:xfrm>
            <a:off x="6319838" y="1227138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FF0000"/>
                </a:solidFill>
                <a:latin typeface="Arial" charset="0"/>
              </a:rPr>
              <a:t>11</a:t>
            </a:r>
          </a:p>
        </p:txBody>
      </p:sp>
      <p:sp>
        <p:nvSpPr>
          <p:cNvPr id="12397" name="Line 275"/>
          <p:cNvSpPr>
            <a:spLocks noChangeShapeType="1"/>
          </p:cNvSpPr>
          <p:nvPr/>
        </p:nvSpPr>
        <p:spPr bwMode="auto">
          <a:xfrm>
            <a:off x="6389688" y="1009650"/>
            <a:ext cx="1471612" cy="1227138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2398" name="Text Box 265"/>
          <p:cNvSpPr txBox="1">
            <a:spLocks noChangeAspect="1" noChangeArrowheads="1"/>
          </p:cNvSpPr>
          <p:nvPr/>
        </p:nvSpPr>
        <p:spPr bwMode="auto">
          <a:xfrm>
            <a:off x="2035175" y="4446588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6600"/>
                </a:solidFill>
                <a:latin typeface="Arial" charset="0"/>
              </a:rPr>
              <a:t>10</a:t>
            </a:r>
          </a:p>
        </p:txBody>
      </p:sp>
      <p:sp>
        <p:nvSpPr>
          <p:cNvPr id="12399" name="Oval 204"/>
          <p:cNvSpPr>
            <a:spLocks noChangeAspect="1" noChangeArrowheads="1"/>
          </p:cNvSpPr>
          <p:nvPr/>
        </p:nvSpPr>
        <p:spPr bwMode="auto">
          <a:xfrm>
            <a:off x="2130425" y="5130800"/>
            <a:ext cx="785813" cy="7858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/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2400" name="Text Box 332"/>
          <p:cNvSpPr txBox="1">
            <a:spLocks noChangeAspect="1" noChangeArrowheads="1"/>
          </p:cNvSpPr>
          <p:nvPr/>
        </p:nvSpPr>
        <p:spPr bwMode="auto">
          <a:xfrm>
            <a:off x="2216150" y="5191125"/>
            <a:ext cx="6000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S13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 11</a:t>
            </a:r>
          </a:p>
        </p:txBody>
      </p:sp>
      <p:sp>
        <p:nvSpPr>
          <p:cNvPr id="12401" name="Line 333"/>
          <p:cNvSpPr>
            <a:spLocks noChangeShapeType="1"/>
          </p:cNvSpPr>
          <p:nvPr/>
        </p:nvSpPr>
        <p:spPr bwMode="auto">
          <a:xfrm>
            <a:off x="2328863" y="5532438"/>
            <a:ext cx="360362" cy="0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2402" name="Line 161"/>
          <p:cNvSpPr>
            <a:spLocks noChangeAspect="1" noChangeShapeType="1"/>
          </p:cNvSpPr>
          <p:nvPr/>
        </p:nvSpPr>
        <p:spPr bwMode="auto">
          <a:xfrm>
            <a:off x="2528888" y="4321175"/>
            <a:ext cx="0" cy="792163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2403" name="Text Box 257"/>
          <p:cNvSpPr txBox="1">
            <a:spLocks noChangeAspect="1" noChangeArrowheads="1"/>
          </p:cNvSpPr>
          <p:nvPr/>
        </p:nvSpPr>
        <p:spPr bwMode="auto">
          <a:xfrm>
            <a:off x="3549650" y="5103813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9933FF"/>
                </a:solidFill>
                <a:latin typeface="Arial" charset="0"/>
              </a:rPr>
              <a:t>11</a:t>
            </a:r>
          </a:p>
        </p:txBody>
      </p:sp>
      <p:sp>
        <p:nvSpPr>
          <p:cNvPr id="12404" name="Text Box 257"/>
          <p:cNvSpPr txBox="1">
            <a:spLocks noChangeAspect="1" noChangeArrowheads="1"/>
          </p:cNvSpPr>
          <p:nvPr/>
        </p:nvSpPr>
        <p:spPr bwMode="auto">
          <a:xfrm>
            <a:off x="2724150" y="4410075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s-CO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2405" name="Line 270"/>
          <p:cNvSpPr>
            <a:spLocks noChangeAspect="1" noChangeShapeType="1"/>
          </p:cNvSpPr>
          <p:nvPr/>
        </p:nvSpPr>
        <p:spPr bwMode="auto">
          <a:xfrm>
            <a:off x="1162050" y="3890963"/>
            <a:ext cx="973138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2406" name="Text Box 286"/>
          <p:cNvSpPr txBox="1">
            <a:spLocks noChangeAspect="1" noChangeArrowheads="1"/>
          </p:cNvSpPr>
          <p:nvPr/>
        </p:nvSpPr>
        <p:spPr bwMode="auto">
          <a:xfrm>
            <a:off x="1322388" y="3424238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00FF"/>
                </a:solidFill>
                <a:latin typeface="Arial" charset="0"/>
              </a:rPr>
              <a:t>01</a:t>
            </a:r>
          </a:p>
        </p:txBody>
      </p:sp>
      <p:sp>
        <p:nvSpPr>
          <p:cNvPr id="12407" name="Line 270"/>
          <p:cNvSpPr>
            <a:spLocks noChangeAspect="1" noChangeShapeType="1"/>
          </p:cNvSpPr>
          <p:nvPr/>
        </p:nvSpPr>
        <p:spPr bwMode="auto">
          <a:xfrm>
            <a:off x="1160463" y="5484813"/>
            <a:ext cx="973137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2408" name="Text Box 286"/>
          <p:cNvSpPr txBox="1">
            <a:spLocks noChangeAspect="1" noChangeArrowheads="1"/>
          </p:cNvSpPr>
          <p:nvPr/>
        </p:nvSpPr>
        <p:spPr bwMode="auto">
          <a:xfrm>
            <a:off x="1344613" y="5018088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00FF"/>
                </a:solidFill>
                <a:latin typeface="Arial" charset="0"/>
              </a:rPr>
              <a:t>01</a:t>
            </a:r>
          </a:p>
        </p:txBody>
      </p:sp>
      <p:sp>
        <p:nvSpPr>
          <p:cNvPr id="12409" name="Text Box 126"/>
          <p:cNvSpPr txBox="1">
            <a:spLocks noChangeAspect="1" noChangeArrowheads="1"/>
          </p:cNvSpPr>
          <p:nvPr/>
        </p:nvSpPr>
        <p:spPr bwMode="auto">
          <a:xfrm>
            <a:off x="6734175" y="250825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00FF"/>
                </a:solidFill>
                <a:latin typeface="Arial" charset="0"/>
              </a:rPr>
              <a:t>01</a:t>
            </a:r>
          </a:p>
        </p:txBody>
      </p:sp>
      <p:sp>
        <p:nvSpPr>
          <p:cNvPr id="12410" name="Text Box 300"/>
          <p:cNvSpPr txBox="1">
            <a:spLocks noChangeAspect="1" noChangeArrowheads="1"/>
          </p:cNvSpPr>
          <p:nvPr/>
        </p:nvSpPr>
        <p:spPr bwMode="auto">
          <a:xfrm>
            <a:off x="2868613" y="5456238"/>
            <a:ext cx="5540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800" b="1">
                <a:solidFill>
                  <a:srgbClr val="FF00FF"/>
                </a:solidFill>
                <a:latin typeface="Arial" charset="0"/>
              </a:rPr>
              <a:t>3-4</a:t>
            </a:r>
          </a:p>
        </p:txBody>
      </p:sp>
      <p:sp>
        <p:nvSpPr>
          <p:cNvPr id="12411" name="Oval 204"/>
          <p:cNvSpPr>
            <a:spLocks noChangeAspect="1" noChangeArrowheads="1"/>
          </p:cNvSpPr>
          <p:nvPr/>
        </p:nvSpPr>
        <p:spPr bwMode="auto">
          <a:xfrm>
            <a:off x="7512050" y="5108575"/>
            <a:ext cx="785813" cy="785813"/>
          </a:xfrm>
          <a:prstGeom prst="ellipse">
            <a:avLst/>
          </a:prstGeom>
          <a:solidFill>
            <a:srgbClr val="FFFF00">
              <a:alpha val="50195"/>
            </a:srgbClr>
          </a:solidFill>
          <a:ln w="222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12412" name="Text Box 332"/>
          <p:cNvSpPr txBox="1">
            <a:spLocks noChangeAspect="1" noChangeArrowheads="1"/>
          </p:cNvSpPr>
          <p:nvPr/>
        </p:nvSpPr>
        <p:spPr bwMode="auto">
          <a:xfrm>
            <a:off x="7597775" y="5168900"/>
            <a:ext cx="7921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Stop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 00</a:t>
            </a:r>
          </a:p>
        </p:txBody>
      </p:sp>
      <p:sp>
        <p:nvSpPr>
          <p:cNvPr id="12413" name="Line 333"/>
          <p:cNvSpPr>
            <a:spLocks noChangeShapeType="1"/>
          </p:cNvSpPr>
          <p:nvPr/>
        </p:nvSpPr>
        <p:spPr bwMode="auto">
          <a:xfrm>
            <a:off x="7723188" y="5510213"/>
            <a:ext cx="360362" cy="0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2414" name="Text Box 282"/>
          <p:cNvSpPr txBox="1">
            <a:spLocks noChangeAspect="1" noChangeArrowheads="1"/>
          </p:cNvSpPr>
          <p:nvPr/>
        </p:nvSpPr>
        <p:spPr bwMode="auto">
          <a:xfrm>
            <a:off x="7856538" y="1338263"/>
            <a:ext cx="5334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9933FF"/>
                </a:solidFill>
                <a:latin typeface="Arial" charset="0"/>
              </a:rPr>
              <a:t>10</a:t>
            </a:r>
          </a:p>
        </p:txBody>
      </p:sp>
      <p:sp>
        <p:nvSpPr>
          <p:cNvPr id="12415" name="Line 270"/>
          <p:cNvSpPr>
            <a:spLocks noChangeAspect="1" noChangeShapeType="1"/>
          </p:cNvSpPr>
          <p:nvPr/>
        </p:nvSpPr>
        <p:spPr bwMode="auto">
          <a:xfrm flipV="1">
            <a:off x="6548438" y="2281238"/>
            <a:ext cx="1354137" cy="11112"/>
          </a:xfrm>
          <a:prstGeom prst="line">
            <a:avLst/>
          </a:prstGeom>
          <a:noFill/>
          <a:ln w="28575">
            <a:solidFill>
              <a:srgbClr val="9933FF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2416" name="Line 161"/>
          <p:cNvSpPr>
            <a:spLocks noChangeAspect="1" noChangeShapeType="1"/>
          </p:cNvSpPr>
          <p:nvPr/>
        </p:nvSpPr>
        <p:spPr bwMode="auto">
          <a:xfrm>
            <a:off x="7902575" y="1120775"/>
            <a:ext cx="0" cy="4000500"/>
          </a:xfrm>
          <a:prstGeom prst="line">
            <a:avLst/>
          </a:prstGeom>
          <a:noFill/>
          <a:ln w="28575">
            <a:solidFill>
              <a:srgbClr val="9966FF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2417" name="Text Box 257"/>
          <p:cNvSpPr txBox="1">
            <a:spLocks noChangeAspect="1" noChangeArrowheads="1"/>
          </p:cNvSpPr>
          <p:nvPr/>
        </p:nvSpPr>
        <p:spPr bwMode="auto">
          <a:xfrm>
            <a:off x="5408613" y="3502025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9933FF"/>
                </a:solidFill>
                <a:latin typeface="Arial" charset="0"/>
              </a:rPr>
              <a:t>11</a:t>
            </a:r>
          </a:p>
        </p:txBody>
      </p:sp>
      <p:sp>
        <p:nvSpPr>
          <p:cNvPr id="12418" name="Text Box 286"/>
          <p:cNvSpPr txBox="1">
            <a:spLocks noChangeAspect="1" noChangeArrowheads="1"/>
          </p:cNvSpPr>
          <p:nvPr/>
        </p:nvSpPr>
        <p:spPr bwMode="auto">
          <a:xfrm>
            <a:off x="3186113" y="3432175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0000FF"/>
                </a:solidFill>
                <a:latin typeface="Arial" charset="0"/>
              </a:rPr>
              <a:t>01</a:t>
            </a:r>
          </a:p>
        </p:txBody>
      </p:sp>
      <p:sp>
        <p:nvSpPr>
          <p:cNvPr id="12419" name="Text Box 282"/>
          <p:cNvSpPr txBox="1">
            <a:spLocks noChangeAspect="1" noChangeArrowheads="1"/>
          </p:cNvSpPr>
          <p:nvPr/>
        </p:nvSpPr>
        <p:spPr bwMode="auto">
          <a:xfrm flipH="1">
            <a:off x="3181350" y="5095875"/>
            <a:ext cx="63341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9933FF"/>
                </a:solidFill>
                <a:latin typeface="Arial" charset="0"/>
              </a:rPr>
              <a:t>10,</a:t>
            </a:r>
          </a:p>
        </p:txBody>
      </p:sp>
      <p:sp>
        <p:nvSpPr>
          <p:cNvPr id="12420" name="Text Box 332"/>
          <p:cNvSpPr txBox="1">
            <a:spLocks noChangeAspect="1" noChangeArrowheads="1"/>
          </p:cNvSpPr>
          <p:nvPr/>
        </p:nvSpPr>
        <p:spPr bwMode="auto">
          <a:xfrm>
            <a:off x="4017963" y="3560763"/>
            <a:ext cx="6000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S11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>
                <a:solidFill>
                  <a:srgbClr val="9900FF"/>
                </a:solidFill>
              </a:rPr>
              <a:t> 11</a:t>
            </a:r>
          </a:p>
        </p:txBody>
      </p:sp>
      <p:sp>
        <p:nvSpPr>
          <p:cNvPr id="12421" name="Line 333"/>
          <p:cNvSpPr>
            <a:spLocks noChangeShapeType="1"/>
          </p:cNvSpPr>
          <p:nvPr/>
        </p:nvSpPr>
        <p:spPr bwMode="auto">
          <a:xfrm>
            <a:off x="4130675" y="3902075"/>
            <a:ext cx="360363" cy="0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cxnSp>
        <p:nvCxnSpPr>
          <p:cNvPr id="536" name="535 Conector curvado"/>
          <p:cNvCxnSpPr>
            <a:stCxn id="12346" idx="4"/>
            <a:endCxn id="12411" idx="4"/>
          </p:cNvCxnSpPr>
          <p:nvPr/>
        </p:nvCxnSpPr>
        <p:spPr>
          <a:xfrm rot="16200000" flipH="1">
            <a:off x="4309269" y="2297906"/>
            <a:ext cx="46038" cy="7146925"/>
          </a:xfrm>
          <a:prstGeom prst="curvedConnector3">
            <a:avLst>
              <a:gd name="adj1" fmla="val 589413"/>
            </a:avLst>
          </a:prstGeom>
          <a:ln w="190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23" name="Line 270"/>
          <p:cNvSpPr>
            <a:spLocks noChangeAspect="1" noChangeShapeType="1"/>
          </p:cNvSpPr>
          <p:nvPr/>
        </p:nvSpPr>
        <p:spPr bwMode="auto">
          <a:xfrm>
            <a:off x="2971800" y="5484813"/>
            <a:ext cx="4514850" cy="7937"/>
          </a:xfrm>
          <a:prstGeom prst="line">
            <a:avLst/>
          </a:prstGeom>
          <a:noFill/>
          <a:ln w="28575">
            <a:solidFill>
              <a:srgbClr val="9933FF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2424" name="Text Box 257"/>
          <p:cNvSpPr txBox="1">
            <a:spLocks noChangeAspect="1" noChangeArrowheads="1"/>
          </p:cNvSpPr>
          <p:nvPr/>
        </p:nvSpPr>
        <p:spPr bwMode="auto">
          <a:xfrm>
            <a:off x="904875" y="5891213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FF0000"/>
                </a:solidFill>
                <a:latin typeface="Arial" charset="0"/>
              </a:rPr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iseño predeterminado">
  <a:themeElements>
    <a:clrScheme name="Diseño predeterminad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iseño predeterminad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>
          <a:solidFill>
            <a:srgbClr val="0000FF"/>
          </a:solidFill>
          <a:round/>
          <a:headEnd type="triangle" w="med" len="med"/>
          <a:tailEnd/>
        </a:ln>
      </a:spPr>
      <a:bodyPr lIns="0" tIns="0" rIns="0" bIns="0" rtlCol="0" anchor="ctr" anchorCtr="1"/>
      <a:lstStyle>
        <a:defPPr algn="ctr">
          <a:defRPr dirty="0" smtClean="0">
            <a:solidFill>
              <a:srgbClr val="0000FF"/>
            </a:solidFill>
          </a:defRPr>
        </a:defPPr>
      </a:lstStyle>
    </a:spDef>
    <a:lnDef>
      <a:spPr>
        <a:ln w="19050">
          <a:solidFill>
            <a:srgbClr val="0000FF"/>
          </a:solidFill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1839</TotalTime>
  <Words>963</Words>
  <Application>Microsoft PowerPoint</Application>
  <PresentationFormat>Presentación en pantalla (4:3)</PresentationFormat>
  <Paragraphs>629</Paragraphs>
  <Slides>14</Slides>
  <Notes>2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6" baseType="lpstr">
      <vt:lpstr>1_Diseño predeterminado</vt:lpstr>
      <vt:lpstr>Fotografía de Photo Editor</vt:lpstr>
      <vt:lpstr>Diapositiva 1</vt:lpstr>
      <vt:lpstr>Advanced Digital System  Design Course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</vt:vector>
  </TitlesOfParts>
  <Company>UNIVERSIDAD DEL VALLE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root</dc:creator>
  <cp:lastModifiedBy>JACOB</cp:lastModifiedBy>
  <cp:revision>263</cp:revision>
  <dcterms:created xsi:type="dcterms:W3CDTF">2004-09-18T17:10:08Z</dcterms:created>
  <dcterms:modified xsi:type="dcterms:W3CDTF">2009-12-15T20:17:31Z</dcterms:modified>
</cp:coreProperties>
</file>