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76" r:id="rId4"/>
    <p:sldId id="283" r:id="rId5"/>
    <p:sldId id="284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D492EE"/>
    <a:srgbClr val="EFD7F9"/>
    <a:srgbClr val="9BCAFD"/>
    <a:srgbClr val="0066CC"/>
    <a:srgbClr val="00E2A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925" autoAdjust="0"/>
    <p:restoredTop sz="98538" autoAdjust="0"/>
  </p:normalViewPr>
  <p:slideViewPr>
    <p:cSldViewPr snapToGrid="0" snapToObjects="1">
      <p:cViewPr varScale="1">
        <p:scale>
          <a:sx n="78" d="100"/>
          <a:sy n="78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277952-78A7-4812-84E9-AE20469A133F}" type="datetimeFigureOut">
              <a:rPr lang="es-ES"/>
              <a:pPr>
                <a:defRPr/>
              </a:pPr>
              <a:t>01/05/2009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D7CFD4-08D4-4C29-AA27-195E8FDC427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CE95F1-A8E5-427A-9070-747C2C29AA1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46E9C5-75FF-4532-98B2-FC878B505D59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9219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45D7CC-A628-48A4-B785-769E36225B8B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408B76-EA6C-4D04-A59A-2B25E4FFD003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E95F1-A8E5-427A-9070-747C2C29AA1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92084-9C24-4BE1-84DA-7DDFE498285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092D25-6734-4FF0-8B32-24AD262031E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5BECB10B-7E9B-4861-A431-7122A53D8F7C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dirty="0" smtClean="0"/>
              <a:t>Advanced Digital System </a:t>
            </a:r>
            <a:br>
              <a:rPr lang="en-US" sz="4400" dirty="0" smtClean="0"/>
            </a:br>
            <a:r>
              <a:rPr lang="en-US" sz="4400" dirty="0" smtClean="0"/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CuadroTexto"/>
          <p:cNvSpPr txBox="1">
            <a:spLocks noChangeArrowheads="1"/>
          </p:cNvSpPr>
          <p:nvPr/>
        </p:nvSpPr>
        <p:spPr bwMode="auto">
          <a:xfrm>
            <a:off x="392113" y="1651000"/>
            <a:ext cx="84867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_tradnl" sz="2800" dirty="0">
                <a:solidFill>
                  <a:srgbClr val="0000FF"/>
                </a:solidFill>
              </a:rPr>
              <a:t>Diseñar </a:t>
            </a:r>
            <a:r>
              <a:rPr lang="es-ES_tradnl" sz="2800" dirty="0" smtClean="0">
                <a:solidFill>
                  <a:srgbClr val="0000FF"/>
                </a:solidFill>
              </a:rPr>
              <a:t>una FSM para </a:t>
            </a:r>
            <a:r>
              <a:rPr lang="es-ES_tradnl" sz="2800" smtClean="0">
                <a:solidFill>
                  <a:srgbClr val="0000FF"/>
                </a:solidFill>
              </a:rPr>
              <a:t>detectar la secuencia </a:t>
            </a:r>
            <a:r>
              <a:rPr lang="es-ES_tradnl" sz="2800" dirty="0" smtClean="0">
                <a:solidFill>
                  <a:srgbClr val="0000FF"/>
                </a:solidFill>
              </a:rPr>
              <a:t>01010, siempre y cuando las secuencias 001 ó 110 no hayan sido observadas anteriormente. Realizar el diseño </a:t>
            </a:r>
            <a:r>
              <a:rPr lang="es-ES_tradnl" sz="2800" dirty="0" err="1" smtClean="0">
                <a:solidFill>
                  <a:srgbClr val="0000FF"/>
                </a:solidFill>
              </a:rPr>
              <a:t>Mealy</a:t>
            </a:r>
            <a:r>
              <a:rPr lang="es-ES_tradnl" sz="2800" dirty="0" smtClean="0">
                <a:solidFill>
                  <a:srgbClr val="0000FF"/>
                </a:solidFill>
              </a:rPr>
              <a:t> y Moore:</a:t>
            </a:r>
            <a:endParaRPr lang="es-ES_tradnl" sz="2800" dirty="0">
              <a:solidFill>
                <a:srgbClr val="0000FF"/>
              </a:solidFill>
            </a:endParaRPr>
          </a:p>
          <a:p>
            <a:pPr algn="just">
              <a:defRPr/>
            </a:pPr>
            <a:endParaRPr lang="es-ES_tradnl" sz="2800" dirty="0">
              <a:solidFill>
                <a:srgbClr val="0000FF"/>
              </a:solidFill>
            </a:endParaRPr>
          </a:p>
          <a:p>
            <a:pPr marL="514350" indent="-514350" algn="just">
              <a:buClr>
                <a:srgbClr val="9933FF"/>
              </a:buClr>
              <a:defRPr/>
            </a:pPr>
            <a:endParaRPr lang="es-ES_tradnl" sz="2800" dirty="0">
              <a:solidFill>
                <a:srgbClr val="0000FF"/>
              </a:solidFill>
            </a:endParaRPr>
          </a:p>
          <a:p>
            <a:pPr algn="ctr">
              <a:defRPr/>
            </a:pP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98578" y="0"/>
            <a:ext cx="249299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Problema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0" y="159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195 Rectángulo"/>
          <p:cNvSpPr/>
          <p:nvPr/>
        </p:nvSpPr>
        <p:spPr>
          <a:xfrm>
            <a:off x="698577" y="202216"/>
            <a:ext cx="3751185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i="1" spc="50" dirty="0" smtClean="0">
                <a:ln w="11430"/>
                <a:solidFill>
                  <a:srgbClr val="9933FF"/>
                </a:solidFill>
              </a:rPr>
              <a:t>FSM </a:t>
            </a:r>
            <a:r>
              <a:rPr lang="es-ES" sz="4000" b="1" i="1" spc="50" dirty="0" err="1" smtClean="0">
                <a:ln w="11430"/>
                <a:solidFill>
                  <a:srgbClr val="9933FF"/>
                </a:solidFill>
              </a:rPr>
              <a:t>Mealy</a:t>
            </a:r>
            <a:endParaRPr lang="es-CO" sz="5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5124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5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6" name="Rectangle 8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s-CO" sz="900"/>
              <a:t> </a:t>
            </a:r>
            <a:endParaRPr lang="es-CO"/>
          </a:p>
        </p:txBody>
      </p:sp>
      <p:sp>
        <p:nvSpPr>
          <p:cNvPr id="295" name="294 Rectángulo"/>
          <p:cNvSpPr/>
          <p:nvPr/>
        </p:nvSpPr>
        <p:spPr>
          <a:xfrm>
            <a:off x="125413" y="7038975"/>
            <a:ext cx="7810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BUS C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48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86" name="Freeform 158"/>
          <p:cNvSpPr>
            <a:spLocks/>
          </p:cNvSpPr>
          <p:nvPr/>
        </p:nvSpPr>
        <p:spPr bwMode="auto">
          <a:xfrm>
            <a:off x="1638554" y="1615758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87" name="186 Conector recto de flecha"/>
          <p:cNvCxnSpPr/>
          <p:nvPr/>
        </p:nvCxnSpPr>
        <p:spPr>
          <a:xfrm flipV="1">
            <a:off x="2281491" y="1944370"/>
            <a:ext cx="797179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 de flecha"/>
          <p:cNvCxnSpPr/>
          <p:nvPr/>
        </p:nvCxnSpPr>
        <p:spPr>
          <a:xfrm>
            <a:off x="3718433" y="1944370"/>
            <a:ext cx="898271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 de flecha"/>
          <p:cNvCxnSpPr/>
          <p:nvPr/>
        </p:nvCxnSpPr>
        <p:spPr>
          <a:xfrm>
            <a:off x="5248529" y="1953895"/>
            <a:ext cx="766762" cy="158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 160"/>
          <p:cNvSpPr>
            <a:spLocks/>
          </p:cNvSpPr>
          <p:nvPr/>
        </p:nvSpPr>
        <p:spPr bwMode="auto">
          <a:xfrm>
            <a:off x="4632579" y="161575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94" name="Freeform 159"/>
          <p:cNvSpPr>
            <a:spLocks noChangeAspect="1"/>
          </p:cNvSpPr>
          <p:nvPr/>
        </p:nvSpPr>
        <p:spPr bwMode="auto">
          <a:xfrm>
            <a:off x="3078670" y="1626870"/>
            <a:ext cx="639763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97" name="Freeform 161"/>
          <p:cNvSpPr>
            <a:spLocks/>
          </p:cNvSpPr>
          <p:nvPr/>
        </p:nvSpPr>
        <p:spPr bwMode="auto">
          <a:xfrm>
            <a:off x="6015291" y="1635602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201" name="Freeform 160"/>
          <p:cNvSpPr>
            <a:spLocks/>
          </p:cNvSpPr>
          <p:nvPr/>
        </p:nvSpPr>
        <p:spPr bwMode="auto">
          <a:xfrm>
            <a:off x="7423403" y="161575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S4</a:t>
            </a:r>
          </a:p>
        </p:txBody>
      </p:sp>
      <p:sp>
        <p:nvSpPr>
          <p:cNvPr id="202" name="Freeform 161"/>
          <p:cNvSpPr>
            <a:spLocks/>
          </p:cNvSpPr>
          <p:nvPr/>
        </p:nvSpPr>
        <p:spPr bwMode="auto">
          <a:xfrm>
            <a:off x="1611153" y="3034189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S5</a:t>
            </a:r>
          </a:p>
        </p:txBody>
      </p:sp>
      <p:sp>
        <p:nvSpPr>
          <p:cNvPr id="203" name="Freeform 162"/>
          <p:cNvSpPr>
            <a:spLocks/>
          </p:cNvSpPr>
          <p:nvPr/>
        </p:nvSpPr>
        <p:spPr bwMode="auto">
          <a:xfrm>
            <a:off x="3044635" y="3034188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S7</a:t>
            </a:r>
          </a:p>
        </p:txBody>
      </p:sp>
      <p:sp>
        <p:nvSpPr>
          <p:cNvPr id="206" name="Freeform 162"/>
          <p:cNvSpPr>
            <a:spLocks/>
          </p:cNvSpPr>
          <p:nvPr/>
        </p:nvSpPr>
        <p:spPr bwMode="auto">
          <a:xfrm>
            <a:off x="1611153" y="4603750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S6</a:t>
            </a:r>
          </a:p>
        </p:txBody>
      </p:sp>
      <p:cxnSp>
        <p:nvCxnSpPr>
          <p:cNvPr id="232" name="231 Conector recto de flecha"/>
          <p:cNvCxnSpPr/>
          <p:nvPr/>
        </p:nvCxnSpPr>
        <p:spPr>
          <a:xfrm rot="5400000">
            <a:off x="1543684" y="2644458"/>
            <a:ext cx="777878" cy="158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/>
          <p:nvPr/>
        </p:nvCxnSpPr>
        <p:spPr>
          <a:xfrm>
            <a:off x="6656641" y="1944370"/>
            <a:ext cx="766762" cy="158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 rot="5400000">
            <a:off x="1468517" y="4137262"/>
            <a:ext cx="929801" cy="317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Forma libre"/>
          <p:cNvSpPr/>
          <p:nvPr/>
        </p:nvSpPr>
        <p:spPr>
          <a:xfrm>
            <a:off x="1297653" y="4664456"/>
            <a:ext cx="449072" cy="487680"/>
          </a:xfrm>
          <a:custGeom>
            <a:avLst/>
            <a:gdLst>
              <a:gd name="connsiteX0" fmla="*/ 388112 w 449072"/>
              <a:gd name="connsiteY0" fmla="*/ 487680 h 487680"/>
              <a:gd name="connsiteX1" fmla="*/ 10160 w 449072"/>
              <a:gd name="connsiteY1" fmla="*/ 256032 h 487680"/>
              <a:gd name="connsiteX2" fmla="*/ 449072 w 449072"/>
              <a:gd name="connsiteY2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72" h="487680">
                <a:moveTo>
                  <a:pt x="388112" y="487680"/>
                </a:moveTo>
                <a:cubicBezTo>
                  <a:pt x="194056" y="412496"/>
                  <a:pt x="0" y="337312"/>
                  <a:pt x="10160" y="256032"/>
                </a:cubicBezTo>
                <a:cubicBezTo>
                  <a:pt x="20320" y="174752"/>
                  <a:pt x="234696" y="87376"/>
                  <a:pt x="449072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orma libre"/>
          <p:cNvSpPr/>
          <p:nvPr/>
        </p:nvSpPr>
        <p:spPr>
          <a:xfrm>
            <a:off x="6455854" y="1370584"/>
            <a:ext cx="1109472" cy="294640"/>
          </a:xfrm>
          <a:custGeom>
            <a:avLst/>
            <a:gdLst>
              <a:gd name="connsiteX0" fmla="*/ 1109472 w 1109472"/>
              <a:gd name="connsiteY0" fmla="*/ 282448 h 294640"/>
              <a:gd name="connsiteX1" fmla="*/ 573024 w 1109472"/>
              <a:gd name="connsiteY1" fmla="*/ 2032 h 294640"/>
              <a:gd name="connsiteX2" fmla="*/ 0 w 1109472"/>
              <a:gd name="connsiteY2" fmla="*/ 29464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472" h="294640">
                <a:moveTo>
                  <a:pt x="1109472" y="282448"/>
                </a:moveTo>
                <a:cubicBezTo>
                  <a:pt x="933704" y="141224"/>
                  <a:pt x="757936" y="0"/>
                  <a:pt x="573024" y="2032"/>
                </a:cubicBezTo>
                <a:cubicBezTo>
                  <a:pt x="388112" y="4064"/>
                  <a:pt x="194056" y="149352"/>
                  <a:pt x="0" y="29464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35" y="1615757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0129" y="2628074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2275" y="2316480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510" y="3020949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680" y="2718276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2478" y="1075309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5006" y="2275364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6443" y="3673951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0" y="3742309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9603" y="3330004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2661" y="2423001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6215" y="4516818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1980089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925" y="1979549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9603" y="1984851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Freeform 162"/>
          <p:cNvSpPr>
            <a:spLocks/>
          </p:cNvSpPr>
          <p:nvPr/>
        </p:nvSpPr>
        <p:spPr bwMode="auto">
          <a:xfrm>
            <a:off x="4403725" y="3034188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S8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2252503" y="3328416"/>
            <a:ext cx="82616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V="1">
            <a:off x="3685985" y="3328416"/>
            <a:ext cx="76377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Forma libre"/>
          <p:cNvSpPr/>
          <p:nvPr/>
        </p:nvSpPr>
        <p:spPr>
          <a:xfrm>
            <a:off x="2194560" y="2170176"/>
            <a:ext cx="950976" cy="950976"/>
          </a:xfrm>
          <a:custGeom>
            <a:avLst/>
            <a:gdLst>
              <a:gd name="connsiteX0" fmla="*/ 950976 w 950976"/>
              <a:gd name="connsiteY0" fmla="*/ 950976 h 950976"/>
              <a:gd name="connsiteX1" fmla="*/ 633984 w 950976"/>
              <a:gd name="connsiteY1" fmla="*/ 402336 h 950976"/>
              <a:gd name="connsiteX2" fmla="*/ 0 w 950976"/>
              <a:gd name="connsiteY2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976" h="950976">
                <a:moveTo>
                  <a:pt x="950976" y="950976"/>
                </a:moveTo>
                <a:cubicBezTo>
                  <a:pt x="871728" y="755904"/>
                  <a:pt x="792480" y="560832"/>
                  <a:pt x="633984" y="402336"/>
                </a:cubicBezTo>
                <a:cubicBezTo>
                  <a:pt x="475488" y="243840"/>
                  <a:pt x="237744" y="121920"/>
                  <a:pt x="0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Forma libre"/>
          <p:cNvSpPr/>
          <p:nvPr/>
        </p:nvSpPr>
        <p:spPr>
          <a:xfrm>
            <a:off x="3621024" y="2194560"/>
            <a:ext cx="926592" cy="890016"/>
          </a:xfrm>
          <a:custGeom>
            <a:avLst/>
            <a:gdLst>
              <a:gd name="connsiteX0" fmla="*/ 0 w 926592"/>
              <a:gd name="connsiteY0" fmla="*/ 0 h 890016"/>
              <a:gd name="connsiteX1" fmla="*/ 524256 w 926592"/>
              <a:gd name="connsiteY1" fmla="*/ 329184 h 890016"/>
              <a:gd name="connsiteX2" fmla="*/ 926592 w 926592"/>
              <a:gd name="connsiteY2" fmla="*/ 890016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6592" h="890016">
                <a:moveTo>
                  <a:pt x="0" y="0"/>
                </a:moveTo>
                <a:cubicBezTo>
                  <a:pt x="184912" y="90424"/>
                  <a:pt x="369824" y="180848"/>
                  <a:pt x="524256" y="329184"/>
                </a:cubicBezTo>
                <a:cubicBezTo>
                  <a:pt x="678688" y="477520"/>
                  <a:pt x="802640" y="683768"/>
                  <a:pt x="926592" y="89001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Forma libre"/>
          <p:cNvSpPr/>
          <p:nvPr/>
        </p:nvSpPr>
        <p:spPr>
          <a:xfrm>
            <a:off x="2157984" y="3608832"/>
            <a:ext cx="2572512" cy="428752"/>
          </a:xfrm>
          <a:custGeom>
            <a:avLst/>
            <a:gdLst>
              <a:gd name="connsiteX0" fmla="*/ 2572512 w 2572512"/>
              <a:gd name="connsiteY0" fmla="*/ 85344 h 428752"/>
              <a:gd name="connsiteX1" fmla="*/ 1316736 w 2572512"/>
              <a:gd name="connsiteY1" fmla="*/ 414528 h 428752"/>
              <a:gd name="connsiteX2" fmla="*/ 0 w 2572512"/>
              <a:gd name="connsiteY2" fmla="*/ 0 h 42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512" h="428752">
                <a:moveTo>
                  <a:pt x="2572512" y="85344"/>
                </a:moveTo>
                <a:cubicBezTo>
                  <a:pt x="2159000" y="257048"/>
                  <a:pt x="1745488" y="428752"/>
                  <a:pt x="1316736" y="414528"/>
                </a:cubicBezTo>
                <a:cubicBezTo>
                  <a:pt x="887984" y="400304"/>
                  <a:pt x="443992" y="200152"/>
                  <a:pt x="0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orma libre"/>
          <p:cNvSpPr/>
          <p:nvPr/>
        </p:nvSpPr>
        <p:spPr>
          <a:xfrm>
            <a:off x="4988496" y="2255520"/>
            <a:ext cx="1467358" cy="1265301"/>
          </a:xfrm>
          <a:custGeom>
            <a:avLst/>
            <a:gdLst>
              <a:gd name="connsiteX0" fmla="*/ 1292352 w 1292352"/>
              <a:gd name="connsiteY0" fmla="*/ 0 h 999744"/>
              <a:gd name="connsiteX1" fmla="*/ 877824 w 1292352"/>
              <a:gd name="connsiteY1" fmla="*/ 621792 h 999744"/>
              <a:gd name="connsiteX2" fmla="*/ 0 w 1292352"/>
              <a:gd name="connsiteY2" fmla="*/ 999744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352" h="999744">
                <a:moveTo>
                  <a:pt x="1292352" y="0"/>
                </a:moveTo>
                <a:cubicBezTo>
                  <a:pt x="1192784" y="227584"/>
                  <a:pt x="1093216" y="455168"/>
                  <a:pt x="877824" y="621792"/>
                </a:cubicBezTo>
                <a:cubicBezTo>
                  <a:pt x="662432" y="788416"/>
                  <a:pt x="331216" y="894080"/>
                  <a:pt x="0" y="999744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orma libre"/>
          <p:cNvSpPr/>
          <p:nvPr/>
        </p:nvSpPr>
        <p:spPr>
          <a:xfrm>
            <a:off x="2243328" y="2231136"/>
            <a:ext cx="4001008" cy="2657856"/>
          </a:xfrm>
          <a:custGeom>
            <a:avLst/>
            <a:gdLst>
              <a:gd name="connsiteX0" fmla="*/ 2865120 w 4001008"/>
              <a:gd name="connsiteY0" fmla="*/ 0 h 2657856"/>
              <a:gd name="connsiteX1" fmla="*/ 3523488 w 4001008"/>
              <a:gd name="connsiteY1" fmla="*/ 1267968 h 2657856"/>
              <a:gd name="connsiteX2" fmla="*/ 0 w 4001008"/>
              <a:gd name="connsiteY2" fmla="*/ 2657856 h 265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1008" h="2657856">
                <a:moveTo>
                  <a:pt x="2865120" y="0"/>
                </a:moveTo>
                <a:cubicBezTo>
                  <a:pt x="3433064" y="412496"/>
                  <a:pt x="4001008" y="824992"/>
                  <a:pt x="3523488" y="1267968"/>
                </a:cubicBezTo>
                <a:cubicBezTo>
                  <a:pt x="3045968" y="1710944"/>
                  <a:pt x="1522984" y="2184400"/>
                  <a:pt x="0" y="265785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Forma libre"/>
          <p:cNvSpPr/>
          <p:nvPr/>
        </p:nvSpPr>
        <p:spPr>
          <a:xfrm>
            <a:off x="2243328" y="2279904"/>
            <a:ext cx="5522976" cy="2755392"/>
          </a:xfrm>
          <a:custGeom>
            <a:avLst/>
            <a:gdLst>
              <a:gd name="connsiteX0" fmla="*/ 5522976 w 5522976"/>
              <a:gd name="connsiteY0" fmla="*/ 0 h 2755392"/>
              <a:gd name="connsiteX1" fmla="*/ 3255264 w 5522976"/>
              <a:gd name="connsiteY1" fmla="*/ 2206752 h 2755392"/>
              <a:gd name="connsiteX2" fmla="*/ 0 w 5522976"/>
              <a:gd name="connsiteY2" fmla="*/ 2755392 h 275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976" h="2755392">
                <a:moveTo>
                  <a:pt x="5522976" y="0"/>
                </a:moveTo>
                <a:cubicBezTo>
                  <a:pt x="4849368" y="873760"/>
                  <a:pt x="4175760" y="1747520"/>
                  <a:pt x="3255264" y="2206752"/>
                </a:cubicBezTo>
                <a:cubicBezTo>
                  <a:pt x="2334768" y="2665984"/>
                  <a:pt x="1167384" y="2710688"/>
                  <a:pt x="0" y="2755392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Forma libre"/>
          <p:cNvSpPr/>
          <p:nvPr/>
        </p:nvSpPr>
        <p:spPr>
          <a:xfrm>
            <a:off x="2133600" y="3657600"/>
            <a:ext cx="1316736" cy="1036320"/>
          </a:xfrm>
          <a:custGeom>
            <a:avLst/>
            <a:gdLst>
              <a:gd name="connsiteX0" fmla="*/ 0 w 1316736"/>
              <a:gd name="connsiteY0" fmla="*/ 1036320 h 1036320"/>
              <a:gd name="connsiteX1" fmla="*/ 975360 w 1316736"/>
              <a:gd name="connsiteY1" fmla="*/ 633984 h 1036320"/>
              <a:gd name="connsiteX2" fmla="*/ 1316736 w 1316736"/>
              <a:gd name="connsiteY2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736" h="1036320">
                <a:moveTo>
                  <a:pt x="0" y="1036320"/>
                </a:moveTo>
                <a:cubicBezTo>
                  <a:pt x="377952" y="921512"/>
                  <a:pt x="755904" y="806704"/>
                  <a:pt x="975360" y="633984"/>
                </a:cubicBezTo>
                <a:cubicBezTo>
                  <a:pt x="1194816" y="461264"/>
                  <a:pt x="1255776" y="230632"/>
                  <a:pt x="1316736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Forma libre"/>
          <p:cNvSpPr/>
          <p:nvPr/>
        </p:nvSpPr>
        <p:spPr>
          <a:xfrm>
            <a:off x="4620768" y="2775712"/>
            <a:ext cx="438912" cy="503936"/>
          </a:xfrm>
          <a:custGeom>
            <a:avLst/>
            <a:gdLst>
              <a:gd name="connsiteX0" fmla="*/ 0 w 438912"/>
              <a:gd name="connsiteY0" fmla="*/ 260096 h 503936"/>
              <a:gd name="connsiteX1" fmla="*/ 365760 w 438912"/>
              <a:gd name="connsiteY1" fmla="*/ 40640 h 503936"/>
              <a:gd name="connsiteX2" fmla="*/ 438912 w 438912"/>
              <a:gd name="connsiteY2" fmla="*/ 503936 h 50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912" h="503936">
                <a:moveTo>
                  <a:pt x="0" y="260096"/>
                </a:moveTo>
                <a:cubicBezTo>
                  <a:pt x="146304" y="130048"/>
                  <a:pt x="292608" y="0"/>
                  <a:pt x="365760" y="40640"/>
                </a:cubicBezTo>
                <a:cubicBezTo>
                  <a:pt x="438912" y="81280"/>
                  <a:pt x="438912" y="292608"/>
                  <a:pt x="438912" y="50393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185" y="4221543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3675" y="3608832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3663" y="3013551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195 Rectángulo"/>
          <p:cNvSpPr/>
          <p:nvPr/>
        </p:nvSpPr>
        <p:spPr>
          <a:xfrm>
            <a:off x="698577" y="202216"/>
            <a:ext cx="3751185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i="1" spc="50" dirty="0" smtClean="0">
                <a:ln w="11430"/>
                <a:solidFill>
                  <a:srgbClr val="9933FF"/>
                </a:solidFill>
              </a:rPr>
              <a:t>FSM Moore</a:t>
            </a:r>
            <a:endParaRPr lang="es-CO" sz="5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5124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5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6" name="Rectangle 8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s-CO" sz="900"/>
              <a:t> </a:t>
            </a:r>
            <a:endParaRPr lang="es-CO"/>
          </a:p>
        </p:txBody>
      </p:sp>
      <p:sp>
        <p:nvSpPr>
          <p:cNvPr id="295" name="294 Rectángulo"/>
          <p:cNvSpPr/>
          <p:nvPr/>
        </p:nvSpPr>
        <p:spPr>
          <a:xfrm>
            <a:off x="125413" y="7038975"/>
            <a:ext cx="7810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BUS C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48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86" name="Freeform 158"/>
          <p:cNvSpPr>
            <a:spLocks/>
          </p:cNvSpPr>
          <p:nvPr/>
        </p:nvSpPr>
        <p:spPr bwMode="auto">
          <a:xfrm>
            <a:off x="1042035" y="1652269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87" name="186 Conector recto de flecha"/>
          <p:cNvCxnSpPr/>
          <p:nvPr/>
        </p:nvCxnSpPr>
        <p:spPr>
          <a:xfrm flipV="1">
            <a:off x="1684972" y="1980881"/>
            <a:ext cx="797179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 de flecha"/>
          <p:cNvCxnSpPr/>
          <p:nvPr/>
        </p:nvCxnSpPr>
        <p:spPr>
          <a:xfrm>
            <a:off x="3121914" y="1980881"/>
            <a:ext cx="898271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 de flecha"/>
          <p:cNvCxnSpPr/>
          <p:nvPr/>
        </p:nvCxnSpPr>
        <p:spPr>
          <a:xfrm>
            <a:off x="4652010" y="1990406"/>
            <a:ext cx="766762" cy="158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 160"/>
          <p:cNvSpPr>
            <a:spLocks/>
          </p:cNvSpPr>
          <p:nvPr/>
        </p:nvSpPr>
        <p:spPr bwMode="auto">
          <a:xfrm>
            <a:off x="4036060" y="1652268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4" name="Freeform 159"/>
          <p:cNvSpPr>
            <a:spLocks noChangeAspect="1"/>
          </p:cNvSpPr>
          <p:nvPr/>
        </p:nvSpPr>
        <p:spPr bwMode="auto">
          <a:xfrm>
            <a:off x="2482151" y="1663381"/>
            <a:ext cx="639763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7" name="Freeform 161"/>
          <p:cNvSpPr>
            <a:spLocks/>
          </p:cNvSpPr>
          <p:nvPr/>
        </p:nvSpPr>
        <p:spPr bwMode="auto">
          <a:xfrm>
            <a:off x="5418772" y="1672113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1" name="Freeform 160"/>
          <p:cNvSpPr>
            <a:spLocks/>
          </p:cNvSpPr>
          <p:nvPr/>
        </p:nvSpPr>
        <p:spPr bwMode="auto">
          <a:xfrm>
            <a:off x="6847872" y="166402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2" name="Freeform 161"/>
          <p:cNvSpPr>
            <a:spLocks/>
          </p:cNvSpPr>
          <p:nvPr/>
        </p:nvSpPr>
        <p:spPr bwMode="auto">
          <a:xfrm>
            <a:off x="1013046" y="3219892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3" name="Freeform 162"/>
          <p:cNvSpPr>
            <a:spLocks/>
          </p:cNvSpPr>
          <p:nvPr/>
        </p:nvSpPr>
        <p:spPr bwMode="auto">
          <a:xfrm>
            <a:off x="2550911" y="3219098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6" name="Freeform 162"/>
          <p:cNvSpPr>
            <a:spLocks/>
          </p:cNvSpPr>
          <p:nvPr/>
        </p:nvSpPr>
        <p:spPr bwMode="auto">
          <a:xfrm>
            <a:off x="1043622" y="462413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32" name="231 Conector recto de flecha"/>
          <p:cNvCxnSpPr/>
          <p:nvPr/>
        </p:nvCxnSpPr>
        <p:spPr>
          <a:xfrm rot="5400000">
            <a:off x="865030" y="2748024"/>
            <a:ext cx="927068" cy="1825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/>
          <p:nvPr/>
        </p:nvCxnSpPr>
        <p:spPr>
          <a:xfrm>
            <a:off x="6060122" y="1980087"/>
            <a:ext cx="787750" cy="158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 rot="5400000">
            <a:off x="950286" y="4243093"/>
            <a:ext cx="770844" cy="397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60"/>
          <p:cNvSpPr>
            <a:spLocks/>
          </p:cNvSpPr>
          <p:nvPr/>
        </p:nvSpPr>
        <p:spPr bwMode="auto">
          <a:xfrm>
            <a:off x="8102790" y="1670524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7463822" y="1980881"/>
            <a:ext cx="638968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Forma libre"/>
          <p:cNvSpPr/>
          <p:nvPr/>
        </p:nvSpPr>
        <p:spPr>
          <a:xfrm>
            <a:off x="7145972" y="1489423"/>
            <a:ext cx="1060704" cy="272288"/>
          </a:xfrm>
          <a:custGeom>
            <a:avLst/>
            <a:gdLst>
              <a:gd name="connsiteX0" fmla="*/ 1060704 w 1060704"/>
              <a:gd name="connsiteY0" fmla="*/ 272288 h 272288"/>
              <a:gd name="connsiteX1" fmla="*/ 548640 w 1060704"/>
              <a:gd name="connsiteY1" fmla="*/ 16256 h 272288"/>
              <a:gd name="connsiteX2" fmla="*/ 0 w 1060704"/>
              <a:gd name="connsiteY2" fmla="*/ 174752 h 2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704" h="272288">
                <a:moveTo>
                  <a:pt x="1060704" y="272288"/>
                </a:moveTo>
                <a:cubicBezTo>
                  <a:pt x="893064" y="152400"/>
                  <a:pt x="725424" y="32512"/>
                  <a:pt x="548640" y="16256"/>
                </a:cubicBezTo>
                <a:cubicBezTo>
                  <a:pt x="371856" y="0"/>
                  <a:pt x="185928" y="87376"/>
                  <a:pt x="0" y="174752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6336" y="2020759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498" y="3232445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9248" y="3078480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711" y="2020759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1911" y="2020759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7192" y="3384845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6336" y="3378493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4830" y="2578227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2601" y="4700967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3711" y="2511552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6426" y="2654427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848" y="4143563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6370" y="3279648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9105" y="2057400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3047" y="2430083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1073" y="2057400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852" y="4853367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736" y="1366137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78 Rectángulo"/>
          <p:cNvSpPr/>
          <p:nvPr/>
        </p:nvSpPr>
        <p:spPr>
          <a:xfrm>
            <a:off x="1152749" y="1670524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S0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83" name="82 Conector recto"/>
          <p:cNvCxnSpPr/>
          <p:nvPr/>
        </p:nvCxnSpPr>
        <p:spPr>
          <a:xfrm rot="10800000">
            <a:off x="1152754" y="1982319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Rectángulo"/>
          <p:cNvSpPr/>
          <p:nvPr/>
        </p:nvSpPr>
        <p:spPr>
          <a:xfrm>
            <a:off x="2642552" y="1652269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91" name="90 Conector recto"/>
          <p:cNvCxnSpPr/>
          <p:nvPr/>
        </p:nvCxnSpPr>
        <p:spPr>
          <a:xfrm rot="10800000">
            <a:off x="2642557" y="1964064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4130275" y="1681460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S2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94" name="93 Conector recto"/>
          <p:cNvCxnSpPr/>
          <p:nvPr/>
        </p:nvCxnSpPr>
        <p:spPr>
          <a:xfrm rot="10800000">
            <a:off x="4130280" y="1993255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5554535" y="1681460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97" name="96 Conector recto"/>
          <p:cNvCxnSpPr/>
          <p:nvPr/>
        </p:nvCxnSpPr>
        <p:spPr>
          <a:xfrm rot="10800000">
            <a:off x="5554540" y="1993255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Rectángulo"/>
          <p:cNvSpPr/>
          <p:nvPr/>
        </p:nvSpPr>
        <p:spPr>
          <a:xfrm>
            <a:off x="7022938" y="1681460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103" name="102 Conector recto"/>
          <p:cNvCxnSpPr/>
          <p:nvPr/>
        </p:nvCxnSpPr>
        <p:spPr>
          <a:xfrm rot="10800000">
            <a:off x="7022943" y="1993255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Rectángulo"/>
          <p:cNvSpPr/>
          <p:nvPr/>
        </p:nvSpPr>
        <p:spPr>
          <a:xfrm>
            <a:off x="8206676" y="1664026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1</a:t>
            </a:r>
          </a:p>
          <a:p>
            <a:endParaRPr lang="es-ES" sz="1600" dirty="0"/>
          </a:p>
        </p:txBody>
      </p:sp>
      <p:cxnSp>
        <p:nvCxnSpPr>
          <p:cNvPr id="110" name="109 Conector recto"/>
          <p:cNvCxnSpPr/>
          <p:nvPr/>
        </p:nvCxnSpPr>
        <p:spPr>
          <a:xfrm rot="10800000">
            <a:off x="8206681" y="1975821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Rectángulo"/>
          <p:cNvSpPr/>
          <p:nvPr/>
        </p:nvSpPr>
        <p:spPr>
          <a:xfrm>
            <a:off x="1123760" y="3220686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S6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112" name="111 Conector recto"/>
          <p:cNvCxnSpPr/>
          <p:nvPr/>
        </p:nvCxnSpPr>
        <p:spPr>
          <a:xfrm rot="10800000">
            <a:off x="1123765" y="3532481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Rectángulo"/>
          <p:cNvSpPr/>
          <p:nvPr/>
        </p:nvSpPr>
        <p:spPr>
          <a:xfrm>
            <a:off x="1154336" y="4624927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S7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114" name="113 Conector recto"/>
          <p:cNvCxnSpPr/>
          <p:nvPr/>
        </p:nvCxnSpPr>
        <p:spPr>
          <a:xfrm rot="10800000">
            <a:off x="1154341" y="4936722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"/>
          <p:cNvSpPr/>
          <p:nvPr/>
        </p:nvSpPr>
        <p:spPr>
          <a:xfrm>
            <a:off x="2661625" y="3219892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116" name="115 Conector recto"/>
          <p:cNvCxnSpPr/>
          <p:nvPr/>
        </p:nvCxnSpPr>
        <p:spPr>
          <a:xfrm rot="10800000">
            <a:off x="2661630" y="3531687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162"/>
          <p:cNvSpPr>
            <a:spLocks/>
          </p:cNvSpPr>
          <p:nvPr/>
        </p:nvSpPr>
        <p:spPr bwMode="auto">
          <a:xfrm>
            <a:off x="4036060" y="3218304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4146774" y="3219098"/>
            <a:ext cx="63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S9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0</a:t>
            </a:r>
          </a:p>
          <a:p>
            <a:endParaRPr lang="es-ES" sz="1600" dirty="0"/>
          </a:p>
        </p:txBody>
      </p:sp>
      <p:cxnSp>
        <p:nvCxnSpPr>
          <p:cNvPr id="78" name="77 Conector recto"/>
          <p:cNvCxnSpPr/>
          <p:nvPr/>
        </p:nvCxnSpPr>
        <p:spPr>
          <a:xfrm rot="10800000">
            <a:off x="4146779" y="3530893"/>
            <a:ext cx="338555" cy="1588"/>
          </a:xfrm>
          <a:prstGeom prst="line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1654396" y="3534069"/>
            <a:ext cx="896515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>
            <a:off x="3192261" y="3535657"/>
            <a:ext cx="862872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Forma libre"/>
          <p:cNvSpPr/>
          <p:nvPr/>
        </p:nvSpPr>
        <p:spPr>
          <a:xfrm>
            <a:off x="1609344" y="2170176"/>
            <a:ext cx="1085088" cy="1109472"/>
          </a:xfrm>
          <a:custGeom>
            <a:avLst/>
            <a:gdLst>
              <a:gd name="connsiteX0" fmla="*/ 1085088 w 1085088"/>
              <a:gd name="connsiteY0" fmla="*/ 1109472 h 1109472"/>
              <a:gd name="connsiteX1" fmla="*/ 621792 w 1085088"/>
              <a:gd name="connsiteY1" fmla="*/ 512064 h 1109472"/>
              <a:gd name="connsiteX2" fmla="*/ 0 w 1085088"/>
              <a:gd name="connsiteY2" fmla="*/ 0 h 11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088" h="1109472">
                <a:moveTo>
                  <a:pt x="1085088" y="1109472"/>
                </a:moveTo>
                <a:cubicBezTo>
                  <a:pt x="943864" y="903224"/>
                  <a:pt x="802640" y="696976"/>
                  <a:pt x="621792" y="512064"/>
                </a:cubicBezTo>
                <a:cubicBezTo>
                  <a:pt x="440944" y="327152"/>
                  <a:pt x="220472" y="163576"/>
                  <a:pt x="0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orma libre"/>
          <p:cNvSpPr/>
          <p:nvPr/>
        </p:nvSpPr>
        <p:spPr>
          <a:xfrm>
            <a:off x="1524000" y="3816096"/>
            <a:ext cx="2865120" cy="337312"/>
          </a:xfrm>
          <a:custGeom>
            <a:avLst/>
            <a:gdLst>
              <a:gd name="connsiteX0" fmla="*/ 2865120 w 2865120"/>
              <a:gd name="connsiteY0" fmla="*/ 48768 h 337312"/>
              <a:gd name="connsiteX1" fmla="*/ 1438656 w 2865120"/>
              <a:gd name="connsiteY1" fmla="*/ 329184 h 337312"/>
              <a:gd name="connsiteX2" fmla="*/ 0 w 2865120"/>
              <a:gd name="connsiteY2" fmla="*/ 0 h 33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5120" h="337312">
                <a:moveTo>
                  <a:pt x="2865120" y="48768"/>
                </a:moveTo>
                <a:cubicBezTo>
                  <a:pt x="2390648" y="193040"/>
                  <a:pt x="1916176" y="337312"/>
                  <a:pt x="1438656" y="329184"/>
                </a:cubicBezTo>
                <a:cubicBezTo>
                  <a:pt x="961136" y="321056"/>
                  <a:pt x="480568" y="160528"/>
                  <a:pt x="0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Forma libre"/>
          <p:cNvSpPr/>
          <p:nvPr/>
        </p:nvSpPr>
        <p:spPr>
          <a:xfrm>
            <a:off x="1670304" y="3864864"/>
            <a:ext cx="1231392" cy="1097280"/>
          </a:xfrm>
          <a:custGeom>
            <a:avLst/>
            <a:gdLst>
              <a:gd name="connsiteX0" fmla="*/ 0 w 1231392"/>
              <a:gd name="connsiteY0" fmla="*/ 1097280 h 1097280"/>
              <a:gd name="connsiteX1" fmla="*/ 890016 w 1231392"/>
              <a:gd name="connsiteY1" fmla="*/ 585216 h 1097280"/>
              <a:gd name="connsiteX2" fmla="*/ 1231392 w 1231392"/>
              <a:gd name="connsiteY2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392" h="1097280">
                <a:moveTo>
                  <a:pt x="0" y="1097280"/>
                </a:moveTo>
                <a:cubicBezTo>
                  <a:pt x="342392" y="932688"/>
                  <a:pt x="684784" y="768096"/>
                  <a:pt x="890016" y="585216"/>
                </a:cubicBezTo>
                <a:cubicBezTo>
                  <a:pt x="1095248" y="402336"/>
                  <a:pt x="1163320" y="201168"/>
                  <a:pt x="1231392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Forma libre"/>
          <p:cNvSpPr/>
          <p:nvPr/>
        </p:nvSpPr>
        <p:spPr>
          <a:xfrm>
            <a:off x="729488" y="4718304"/>
            <a:ext cx="428752" cy="475488"/>
          </a:xfrm>
          <a:custGeom>
            <a:avLst/>
            <a:gdLst>
              <a:gd name="connsiteX0" fmla="*/ 416560 w 428752"/>
              <a:gd name="connsiteY0" fmla="*/ 0 h 475488"/>
              <a:gd name="connsiteX1" fmla="*/ 2032 w 428752"/>
              <a:gd name="connsiteY1" fmla="*/ 195072 h 475488"/>
              <a:gd name="connsiteX2" fmla="*/ 428752 w 428752"/>
              <a:gd name="connsiteY2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52" h="475488">
                <a:moveTo>
                  <a:pt x="416560" y="0"/>
                </a:moveTo>
                <a:cubicBezTo>
                  <a:pt x="208280" y="57912"/>
                  <a:pt x="0" y="115824"/>
                  <a:pt x="2032" y="195072"/>
                </a:cubicBezTo>
                <a:cubicBezTo>
                  <a:pt x="4064" y="274320"/>
                  <a:pt x="216408" y="374904"/>
                  <a:pt x="428752" y="475488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105 Forma libre"/>
          <p:cNvSpPr/>
          <p:nvPr/>
        </p:nvSpPr>
        <p:spPr>
          <a:xfrm>
            <a:off x="3072384" y="2182368"/>
            <a:ext cx="1170432" cy="1048512"/>
          </a:xfrm>
          <a:custGeom>
            <a:avLst/>
            <a:gdLst>
              <a:gd name="connsiteX0" fmla="*/ 0 w 1170432"/>
              <a:gd name="connsiteY0" fmla="*/ 0 h 1048512"/>
              <a:gd name="connsiteX1" fmla="*/ 792480 w 1170432"/>
              <a:gd name="connsiteY1" fmla="*/ 499872 h 1048512"/>
              <a:gd name="connsiteX2" fmla="*/ 1170432 w 1170432"/>
              <a:gd name="connsiteY2" fmla="*/ 1048512 h 104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048512">
                <a:moveTo>
                  <a:pt x="0" y="0"/>
                </a:moveTo>
                <a:cubicBezTo>
                  <a:pt x="298704" y="162560"/>
                  <a:pt x="597408" y="325120"/>
                  <a:pt x="792480" y="499872"/>
                </a:cubicBezTo>
                <a:cubicBezTo>
                  <a:pt x="987552" y="674624"/>
                  <a:pt x="1078992" y="861568"/>
                  <a:pt x="1170432" y="1048512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orma libre"/>
          <p:cNvSpPr/>
          <p:nvPr/>
        </p:nvSpPr>
        <p:spPr>
          <a:xfrm>
            <a:off x="4610101" y="2292031"/>
            <a:ext cx="1282994" cy="1471211"/>
          </a:xfrm>
          <a:custGeom>
            <a:avLst/>
            <a:gdLst>
              <a:gd name="connsiteX0" fmla="*/ 1036320 w 1036320"/>
              <a:gd name="connsiteY0" fmla="*/ 0 h 1170432"/>
              <a:gd name="connsiteX1" fmla="*/ 719328 w 1036320"/>
              <a:gd name="connsiteY1" fmla="*/ 755904 h 1170432"/>
              <a:gd name="connsiteX2" fmla="*/ 0 w 1036320"/>
              <a:gd name="connsiteY2" fmla="*/ 1170432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170432">
                <a:moveTo>
                  <a:pt x="1036320" y="0"/>
                </a:moveTo>
                <a:cubicBezTo>
                  <a:pt x="964184" y="280416"/>
                  <a:pt x="892048" y="560832"/>
                  <a:pt x="719328" y="755904"/>
                </a:cubicBezTo>
                <a:cubicBezTo>
                  <a:pt x="546608" y="950976"/>
                  <a:pt x="273304" y="1060704"/>
                  <a:pt x="0" y="1170432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Forma libre"/>
          <p:cNvSpPr/>
          <p:nvPr/>
        </p:nvSpPr>
        <p:spPr>
          <a:xfrm>
            <a:off x="4303776" y="3009392"/>
            <a:ext cx="481584" cy="526288"/>
          </a:xfrm>
          <a:custGeom>
            <a:avLst/>
            <a:gdLst>
              <a:gd name="connsiteX0" fmla="*/ 0 w 481584"/>
              <a:gd name="connsiteY0" fmla="*/ 221488 h 526288"/>
              <a:gd name="connsiteX1" fmla="*/ 414528 w 481584"/>
              <a:gd name="connsiteY1" fmla="*/ 50800 h 526288"/>
              <a:gd name="connsiteX2" fmla="*/ 402336 w 481584"/>
              <a:gd name="connsiteY2" fmla="*/ 526288 h 52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584" h="526288">
                <a:moveTo>
                  <a:pt x="0" y="221488"/>
                </a:moveTo>
                <a:cubicBezTo>
                  <a:pt x="173736" y="110744"/>
                  <a:pt x="347472" y="0"/>
                  <a:pt x="414528" y="50800"/>
                </a:cubicBezTo>
                <a:cubicBezTo>
                  <a:pt x="481584" y="101600"/>
                  <a:pt x="441960" y="313944"/>
                  <a:pt x="402336" y="526288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118 Forma libre"/>
          <p:cNvSpPr/>
          <p:nvPr/>
        </p:nvSpPr>
        <p:spPr>
          <a:xfrm>
            <a:off x="4511040" y="2304288"/>
            <a:ext cx="3840480" cy="1717040"/>
          </a:xfrm>
          <a:custGeom>
            <a:avLst/>
            <a:gdLst>
              <a:gd name="connsiteX0" fmla="*/ 3840480 w 3840480"/>
              <a:gd name="connsiteY0" fmla="*/ 0 h 1717040"/>
              <a:gd name="connsiteX1" fmla="*/ 1877568 w 3840480"/>
              <a:gd name="connsiteY1" fmla="*/ 1463040 h 1717040"/>
              <a:gd name="connsiteX2" fmla="*/ 0 w 3840480"/>
              <a:gd name="connsiteY2" fmla="*/ 1524000 h 171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0" h="1717040">
                <a:moveTo>
                  <a:pt x="3840480" y="0"/>
                </a:moveTo>
                <a:cubicBezTo>
                  <a:pt x="3179064" y="604520"/>
                  <a:pt x="2517648" y="1209040"/>
                  <a:pt x="1877568" y="1463040"/>
                </a:cubicBezTo>
                <a:cubicBezTo>
                  <a:pt x="1237488" y="1717040"/>
                  <a:pt x="618744" y="1620520"/>
                  <a:pt x="0" y="152400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119 Forma libre"/>
          <p:cNvSpPr/>
          <p:nvPr/>
        </p:nvSpPr>
        <p:spPr>
          <a:xfrm>
            <a:off x="1584960" y="2316480"/>
            <a:ext cx="5547360" cy="3119120"/>
          </a:xfrm>
          <a:custGeom>
            <a:avLst/>
            <a:gdLst>
              <a:gd name="connsiteX0" fmla="*/ 5547360 w 5547360"/>
              <a:gd name="connsiteY0" fmla="*/ 0 h 3119120"/>
              <a:gd name="connsiteX1" fmla="*/ 2438400 w 5547360"/>
              <a:gd name="connsiteY1" fmla="*/ 2645664 h 3119120"/>
              <a:gd name="connsiteX2" fmla="*/ 0 w 5547360"/>
              <a:gd name="connsiteY2" fmla="*/ 2840736 h 311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7360" h="3119120">
                <a:moveTo>
                  <a:pt x="5547360" y="0"/>
                </a:moveTo>
                <a:cubicBezTo>
                  <a:pt x="4455160" y="1086104"/>
                  <a:pt x="3362960" y="2172208"/>
                  <a:pt x="2438400" y="2645664"/>
                </a:cubicBezTo>
                <a:cubicBezTo>
                  <a:pt x="1513840" y="3119120"/>
                  <a:pt x="756920" y="2979928"/>
                  <a:pt x="0" y="284073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120 Forma libre"/>
          <p:cNvSpPr/>
          <p:nvPr/>
        </p:nvSpPr>
        <p:spPr>
          <a:xfrm>
            <a:off x="4608576" y="2182368"/>
            <a:ext cx="810768" cy="2353056"/>
          </a:xfrm>
          <a:custGeom>
            <a:avLst/>
            <a:gdLst>
              <a:gd name="connsiteX0" fmla="*/ 0 w 810768"/>
              <a:gd name="connsiteY0" fmla="*/ 0 h 2353056"/>
              <a:gd name="connsiteX1" fmla="*/ 792480 w 810768"/>
              <a:gd name="connsiteY1" fmla="*/ 682752 h 2353056"/>
              <a:gd name="connsiteX2" fmla="*/ 109728 w 810768"/>
              <a:gd name="connsiteY2" fmla="*/ 2353056 h 235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768" h="2353056">
                <a:moveTo>
                  <a:pt x="0" y="0"/>
                </a:moveTo>
                <a:cubicBezTo>
                  <a:pt x="387096" y="145288"/>
                  <a:pt x="774192" y="290576"/>
                  <a:pt x="792480" y="682752"/>
                </a:cubicBezTo>
                <a:cubicBezTo>
                  <a:pt x="810768" y="1074928"/>
                  <a:pt x="460248" y="1713992"/>
                  <a:pt x="109728" y="235305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1182" y="2578227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329" y="4143563"/>
            <a:ext cx="857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92</Words>
  <Application>Microsoft PowerPoint</Application>
  <PresentationFormat>Presentación en pantalla (4:3)</PresentationFormat>
  <Paragraphs>44</Paragraphs>
  <Slides>5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carlos</cp:lastModifiedBy>
  <cp:revision>637</cp:revision>
  <dcterms:created xsi:type="dcterms:W3CDTF">2004-09-18T17:10:08Z</dcterms:created>
  <dcterms:modified xsi:type="dcterms:W3CDTF">2009-05-01T09:15:00Z</dcterms:modified>
</cp:coreProperties>
</file>