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8"/>
  </p:notesMasterIdLst>
  <p:handoutMasterIdLst>
    <p:handoutMasterId r:id="rId39"/>
  </p:handoutMasterIdLst>
  <p:sldIdLst>
    <p:sldId id="286" r:id="rId2"/>
    <p:sldId id="287" r:id="rId3"/>
    <p:sldId id="268" r:id="rId4"/>
    <p:sldId id="271" r:id="rId5"/>
    <p:sldId id="269" r:id="rId6"/>
    <p:sldId id="273" r:id="rId7"/>
    <p:sldId id="282" r:id="rId8"/>
    <p:sldId id="275" r:id="rId9"/>
    <p:sldId id="277" r:id="rId10"/>
    <p:sldId id="283" r:id="rId11"/>
    <p:sldId id="278" r:id="rId12"/>
    <p:sldId id="284" r:id="rId13"/>
    <p:sldId id="279" r:id="rId14"/>
    <p:sldId id="285" r:id="rId15"/>
    <p:sldId id="288" r:id="rId16"/>
    <p:sldId id="289" r:id="rId17"/>
    <p:sldId id="293" r:id="rId18"/>
    <p:sldId id="294" r:id="rId19"/>
    <p:sldId id="295" r:id="rId20"/>
    <p:sldId id="296" r:id="rId21"/>
    <p:sldId id="270" r:id="rId22"/>
    <p:sldId id="274" r:id="rId23"/>
    <p:sldId id="281" r:id="rId24"/>
    <p:sldId id="276" r:id="rId25"/>
    <p:sldId id="291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9966"/>
    <a:srgbClr val="FF6600"/>
    <a:srgbClr val="CC00FF"/>
    <a:srgbClr val="009900"/>
    <a:srgbClr val="00CC00"/>
    <a:srgbClr val="CC0099"/>
    <a:srgbClr val="3399FF"/>
    <a:srgbClr val="FFCC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556" autoAdjust="0"/>
    <p:restoredTop sz="94660"/>
  </p:normalViewPr>
  <p:slideViewPr>
    <p:cSldViewPr snapToGrid="0" snapToObjects="1">
      <p:cViewPr>
        <p:scale>
          <a:sx n="73" d="100"/>
          <a:sy n="73" d="100"/>
        </p:scale>
        <p:origin x="-55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F1C32D-ECCA-49BF-94FF-9CB75C614CE4}" type="datetimeFigureOut">
              <a:rPr lang="es-ES"/>
              <a:pPr>
                <a:defRPr/>
              </a:pPr>
              <a:t>11/12/2009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72DD955-E473-4B42-948A-2EBDE506CFA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E46C04-7A62-4563-B9B5-5B6C5374D0E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794BBF-425E-4CA8-BBAD-21B61D5B734C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0F847B-29FA-458A-9576-AAF38C25A91D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8500"/>
            <a:ext cx="4568825" cy="3425825"/>
          </a:xfrm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157B08-1659-4321-9CBB-0CF43F728D9B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E6D-A35E-47E3-966B-A68BAD1006B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C5387A-5EBB-41DF-9CD3-9A8F2B7BC27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7F4F0FD3-ECD2-4B01-9B79-4ED90C9CC13B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675" y="2935288"/>
            <a:ext cx="5505450" cy="2330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Advanced Digital System Design Course</a:t>
            </a:r>
          </a:p>
        </p:txBody>
      </p:sp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25" y="32019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9385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Freeform 161"/>
          <p:cNvSpPr>
            <a:spLocks/>
          </p:cNvSpPr>
          <p:nvPr/>
        </p:nvSpPr>
        <p:spPr bwMode="auto">
          <a:xfrm>
            <a:off x="4544060" y="102393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66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6" name="76 Grupo"/>
          <p:cNvGrpSpPr/>
          <p:nvPr/>
        </p:nvGrpSpPr>
        <p:grpSpPr>
          <a:xfrm>
            <a:off x="1049486" y="1064825"/>
            <a:ext cx="399628" cy="559961"/>
            <a:chOff x="1049486" y="1191825"/>
            <a:chExt cx="399628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053364" y="1077594"/>
            <a:ext cx="26003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433861" y="1918156"/>
            <a:ext cx="270192" cy="2746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1222375" y="39235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87748" y="28328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1044575" y="49998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7" name="Line 60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1222375" y="279479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Freeform 175"/>
          <p:cNvSpPr>
            <a:spLocks/>
          </p:cNvSpPr>
          <p:nvPr/>
        </p:nvSpPr>
        <p:spPr bwMode="auto">
          <a:xfrm>
            <a:off x="898525" y="33075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6" name="Freeform 182"/>
          <p:cNvSpPr>
            <a:spLocks/>
          </p:cNvSpPr>
          <p:nvPr/>
        </p:nvSpPr>
        <p:spPr bwMode="auto">
          <a:xfrm>
            <a:off x="890935" y="44607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890935" y="39473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226790" y="51046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1061690" y="61460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4" name="Freeform 182"/>
          <p:cNvSpPr>
            <a:spLocks/>
          </p:cNvSpPr>
          <p:nvPr/>
        </p:nvSpPr>
        <p:spPr bwMode="auto">
          <a:xfrm>
            <a:off x="911226" y="56279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908050" y="51093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90590" y="167739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28145" y="167739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336327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66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5433861" y="2174658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28680" y="22432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923945" y="2753559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2440910" y="282178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516565" y="282178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4" name="Freeform 171"/>
          <p:cNvSpPr>
            <a:spLocks/>
          </p:cNvSpPr>
          <p:nvPr/>
        </p:nvSpPr>
        <p:spPr bwMode="auto">
          <a:xfrm>
            <a:off x="2136458" y="3323215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66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694785" y="33778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6" name="Line 174"/>
          <p:cNvSpPr>
            <a:spLocks noChangeShapeType="1"/>
          </p:cNvSpPr>
          <p:nvPr/>
        </p:nvSpPr>
        <p:spPr bwMode="auto">
          <a:xfrm>
            <a:off x="1552576" y="3654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2936300" y="3391765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8" name="Line 174"/>
          <p:cNvSpPr>
            <a:spLocks noChangeShapeType="1"/>
          </p:cNvSpPr>
          <p:nvPr/>
        </p:nvSpPr>
        <p:spPr bwMode="auto">
          <a:xfrm>
            <a:off x="2794091" y="3668763"/>
            <a:ext cx="1190534" cy="4571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3162648" y="3370302"/>
            <a:ext cx="32060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,10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2613373" y="479427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3697664" y="2822039"/>
            <a:ext cx="355699" cy="73025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3910360" y="3030558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1" name="Freeform 160"/>
          <p:cNvSpPr>
            <a:spLocks/>
          </p:cNvSpPr>
          <p:nvPr/>
        </p:nvSpPr>
        <p:spPr bwMode="auto">
          <a:xfrm>
            <a:off x="7497599" y="5133578"/>
            <a:ext cx="791210" cy="731044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5360640" y="390523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1879978" y="580236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grpSp>
        <p:nvGrpSpPr>
          <p:cNvPr id="7" name="116 Grupo"/>
          <p:cNvGrpSpPr/>
          <p:nvPr/>
        </p:nvGrpSpPr>
        <p:grpSpPr>
          <a:xfrm>
            <a:off x="2279774" y="1083667"/>
            <a:ext cx="397172" cy="553998"/>
            <a:chOff x="1051942" y="1191825"/>
            <a:chExt cx="397172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" name="119 Grupo"/>
          <p:cNvGrpSpPr/>
          <p:nvPr/>
        </p:nvGrpSpPr>
        <p:grpSpPr>
          <a:xfrm>
            <a:off x="3493980" y="1064141"/>
            <a:ext cx="389552" cy="553998"/>
            <a:chOff x="1059562" y="1191825"/>
            <a:chExt cx="389552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4" name="122 Grupo"/>
          <p:cNvGrpSpPr/>
          <p:nvPr/>
        </p:nvGrpSpPr>
        <p:grpSpPr>
          <a:xfrm>
            <a:off x="4735066" y="1061351"/>
            <a:ext cx="384721" cy="553998"/>
            <a:chOff x="1064393" y="1191825"/>
            <a:chExt cx="384721" cy="553998"/>
          </a:xfrm>
        </p:grpSpPr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5" name="Rectangle 37"/>
            <p:cNvSpPr>
              <a:spLocks noChangeArrowheads="1"/>
            </p:cNvSpPr>
            <p:nvPr/>
          </p:nvSpPr>
          <p:spPr bwMode="auto">
            <a:xfrm>
              <a:off x="106718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6" name="131 Grupo"/>
          <p:cNvGrpSpPr/>
          <p:nvPr/>
        </p:nvGrpSpPr>
        <p:grpSpPr>
          <a:xfrm>
            <a:off x="7679690" y="5248366"/>
            <a:ext cx="517792" cy="553998"/>
            <a:chOff x="1059562" y="1191825"/>
            <a:chExt cx="517792" cy="553998"/>
          </a:xfrm>
        </p:grpSpPr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5129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____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5.6</a:t>
              </a:r>
              <a:endParaRPr lang="es-ES" sz="1800" b="1" dirty="0">
                <a:latin typeface="Arial" charset="0"/>
              </a:endParaRPr>
            </a:p>
          </p:txBody>
        </p:sp>
      </p:grp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>
            <a:off x="2719388" y="1510119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73099" y="160111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43" name="Rectangle 51"/>
          <p:cNvSpPr>
            <a:spLocks noChangeArrowheads="1"/>
          </p:cNvSpPr>
          <p:nvPr/>
        </p:nvSpPr>
        <p:spPr bwMode="auto">
          <a:xfrm>
            <a:off x="4590495" y="2082481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4" name="143 Conector recto de flecha"/>
          <p:cNvCxnSpPr/>
          <p:nvPr/>
        </p:nvCxnSpPr>
        <p:spPr>
          <a:xfrm>
            <a:off x="1487557" y="267792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1760971" y="269439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8" name="147 Conector recto de flecha"/>
          <p:cNvCxnSpPr/>
          <p:nvPr/>
        </p:nvCxnSpPr>
        <p:spPr>
          <a:xfrm>
            <a:off x="2738207" y="2673547"/>
            <a:ext cx="1266421" cy="96779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3059484" y="2790030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67" name="Rectangle 13"/>
          <p:cNvSpPr>
            <a:spLocks noChangeArrowheads="1"/>
          </p:cNvSpPr>
          <p:nvPr/>
        </p:nvSpPr>
        <p:spPr bwMode="auto">
          <a:xfrm>
            <a:off x="4197393" y="355229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4902200" y="4069130"/>
            <a:ext cx="982836" cy="3583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9" name="Rectangle 51"/>
          <p:cNvSpPr>
            <a:spLocks noChangeArrowheads="1"/>
          </p:cNvSpPr>
          <p:nvPr/>
        </p:nvSpPr>
        <p:spPr bwMode="auto">
          <a:xfrm>
            <a:off x="1881857" y="40386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1" name="Rectangle 51"/>
          <p:cNvSpPr>
            <a:spLocks noChangeArrowheads="1"/>
          </p:cNvSpPr>
          <p:nvPr/>
        </p:nvSpPr>
        <p:spPr bwMode="auto">
          <a:xfrm>
            <a:off x="3024681" y="391158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5" name="Rectangle 51"/>
          <p:cNvSpPr>
            <a:spLocks noChangeArrowheads="1"/>
          </p:cNvSpPr>
          <p:nvPr/>
        </p:nvSpPr>
        <p:spPr bwMode="auto">
          <a:xfrm>
            <a:off x="6054891" y="123312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2574354" y="5303166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0" name="Rectangle 51"/>
          <p:cNvSpPr>
            <a:spLocks noChangeArrowheads="1"/>
          </p:cNvSpPr>
          <p:nvPr/>
        </p:nvSpPr>
        <p:spPr bwMode="auto">
          <a:xfrm>
            <a:off x="2816619" y="639845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82" name="Rectangle 51"/>
          <p:cNvSpPr>
            <a:spLocks noChangeArrowheads="1"/>
          </p:cNvSpPr>
          <p:nvPr/>
        </p:nvSpPr>
        <p:spPr bwMode="auto">
          <a:xfrm>
            <a:off x="5236362" y="339176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3" name="Rectangle 51"/>
          <p:cNvSpPr>
            <a:spLocks noChangeArrowheads="1"/>
          </p:cNvSpPr>
          <p:nvPr/>
        </p:nvSpPr>
        <p:spPr bwMode="auto">
          <a:xfrm>
            <a:off x="3095659" y="639845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17" name="283 Grupo"/>
          <p:cNvGrpSpPr/>
          <p:nvPr/>
        </p:nvGrpSpPr>
        <p:grpSpPr>
          <a:xfrm>
            <a:off x="1085659" y="2223963"/>
            <a:ext cx="399628" cy="559961"/>
            <a:chOff x="1049486" y="1191825"/>
            <a:chExt cx="399628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21" name="286 Grupo"/>
          <p:cNvGrpSpPr/>
          <p:nvPr/>
        </p:nvGrpSpPr>
        <p:grpSpPr>
          <a:xfrm>
            <a:off x="2307132" y="2220981"/>
            <a:ext cx="399628" cy="559961"/>
            <a:chOff x="1049486" y="1191825"/>
            <a:chExt cx="399628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3" name="289 Grupo"/>
          <p:cNvGrpSpPr/>
          <p:nvPr/>
        </p:nvGrpSpPr>
        <p:grpSpPr>
          <a:xfrm>
            <a:off x="3524317" y="2254460"/>
            <a:ext cx="399628" cy="559961"/>
            <a:chOff x="1049486" y="1191825"/>
            <a:chExt cx="399628" cy="559961"/>
          </a:xfrm>
          <a:noFill/>
        </p:grpSpPr>
        <p:sp>
          <p:nvSpPr>
            <p:cNvPr id="29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2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32" name="298 Grupo"/>
          <p:cNvGrpSpPr/>
          <p:nvPr/>
        </p:nvGrpSpPr>
        <p:grpSpPr>
          <a:xfrm>
            <a:off x="1023192" y="3364339"/>
            <a:ext cx="384721" cy="559961"/>
            <a:chOff x="1064393" y="1191825"/>
            <a:chExt cx="384721" cy="559961"/>
          </a:xfrm>
        </p:grpSpPr>
        <p:sp>
          <p:nvSpPr>
            <p:cNvPr id="30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1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35" name="301 Grupo"/>
          <p:cNvGrpSpPr/>
          <p:nvPr/>
        </p:nvGrpSpPr>
        <p:grpSpPr>
          <a:xfrm>
            <a:off x="2311593" y="3370670"/>
            <a:ext cx="384721" cy="559961"/>
            <a:chOff x="1127893" y="1191825"/>
            <a:chExt cx="384721" cy="559961"/>
          </a:xfrm>
          <a:noFill/>
        </p:grpSpPr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11278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4" name="Rectangle 37"/>
            <p:cNvSpPr>
              <a:spLocks noChangeArrowheads="1"/>
            </p:cNvSpPr>
            <p:nvPr/>
          </p:nvSpPr>
          <p:spPr bwMode="auto">
            <a:xfrm>
              <a:off x="113521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46" name="310 Grupo"/>
          <p:cNvGrpSpPr/>
          <p:nvPr/>
        </p:nvGrpSpPr>
        <p:grpSpPr>
          <a:xfrm>
            <a:off x="1031752" y="4510108"/>
            <a:ext cx="384721" cy="559961"/>
            <a:chOff x="1064393" y="1191825"/>
            <a:chExt cx="384721" cy="559961"/>
          </a:xfrm>
        </p:grpSpPr>
        <p:sp>
          <p:nvSpPr>
            <p:cNvPr id="31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53" name="319 Grupo"/>
          <p:cNvGrpSpPr/>
          <p:nvPr/>
        </p:nvGrpSpPr>
        <p:grpSpPr>
          <a:xfrm>
            <a:off x="1031752" y="5707755"/>
            <a:ext cx="384721" cy="559961"/>
            <a:chOff x="1064393" y="1191825"/>
            <a:chExt cx="384721" cy="559961"/>
          </a:xfrm>
        </p:grpSpPr>
        <p:sp>
          <p:nvSpPr>
            <p:cNvPr id="3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2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55" name="210 Grupo"/>
          <p:cNvGrpSpPr/>
          <p:nvPr/>
        </p:nvGrpSpPr>
        <p:grpSpPr>
          <a:xfrm>
            <a:off x="5885037" y="4133056"/>
            <a:ext cx="818430" cy="838168"/>
            <a:chOff x="5571595" y="3616513"/>
            <a:chExt cx="615950" cy="639763"/>
          </a:xfrm>
        </p:grpSpPr>
        <p:sp>
          <p:nvSpPr>
            <p:cNvPr id="212" name="Freeform 160"/>
            <p:cNvSpPr>
              <a:spLocks/>
            </p:cNvSpPr>
            <p:nvPr/>
          </p:nvSpPr>
          <p:spPr bwMode="auto">
            <a:xfrm>
              <a:off x="5571595" y="3616513"/>
              <a:ext cx="6159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3399FF">
                <a:alpha val="68000"/>
              </a:srgbClr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b="1" dirty="0"/>
            </a:p>
          </p:txBody>
        </p:sp>
        <p:grpSp>
          <p:nvGrpSpPr>
            <p:cNvPr id="61" name="128 Grupo"/>
            <p:cNvGrpSpPr/>
            <p:nvPr/>
          </p:nvGrpSpPr>
          <p:grpSpPr>
            <a:xfrm>
              <a:off x="5733658" y="3709194"/>
              <a:ext cx="386054" cy="420573"/>
              <a:chOff x="1073951" y="1259681"/>
              <a:chExt cx="386054" cy="420573"/>
            </a:xfrm>
          </p:grpSpPr>
          <p:sp>
            <p:nvSpPr>
              <p:cNvPr id="214" name="Rectangle 13"/>
              <p:cNvSpPr>
                <a:spLocks noChangeArrowheads="1"/>
              </p:cNvSpPr>
              <p:nvPr/>
            </p:nvSpPr>
            <p:spPr bwMode="auto">
              <a:xfrm>
                <a:off x="1073951" y="1259681"/>
                <a:ext cx="386054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15" name="Rectangle 37"/>
              <p:cNvSpPr>
                <a:spLocks noChangeArrowheads="1"/>
              </p:cNvSpPr>
              <p:nvPr/>
            </p:nvSpPr>
            <p:spPr bwMode="auto">
              <a:xfrm>
                <a:off x="1097794" y="1468824"/>
                <a:ext cx="260587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5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25" name="224 Forma libre"/>
          <p:cNvSpPr/>
          <p:nvPr/>
        </p:nvSpPr>
        <p:spPr>
          <a:xfrm>
            <a:off x="1371599" y="4864100"/>
            <a:ext cx="4513437" cy="723900"/>
          </a:xfrm>
          <a:custGeom>
            <a:avLst/>
            <a:gdLst>
              <a:gd name="connsiteX0" fmla="*/ 0 w 3962400"/>
              <a:gd name="connsiteY0" fmla="*/ 381000 h 863600"/>
              <a:gd name="connsiteX1" fmla="*/ 1574800 w 3962400"/>
              <a:gd name="connsiteY1" fmla="*/ 800100 h 863600"/>
              <a:gd name="connsiteX2" fmla="*/ 3962400 w 39624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863600">
                <a:moveTo>
                  <a:pt x="0" y="381000"/>
                </a:moveTo>
                <a:cubicBezTo>
                  <a:pt x="457200" y="622300"/>
                  <a:pt x="914400" y="863600"/>
                  <a:pt x="1574800" y="800100"/>
                </a:cubicBezTo>
                <a:cubicBezTo>
                  <a:pt x="2235200" y="736600"/>
                  <a:pt x="3606800" y="122767"/>
                  <a:pt x="39624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4" name="233 Forma libre"/>
          <p:cNvSpPr/>
          <p:nvPr/>
        </p:nvSpPr>
        <p:spPr>
          <a:xfrm>
            <a:off x="1574799" y="4995068"/>
            <a:ext cx="4525575" cy="1062831"/>
          </a:xfrm>
          <a:custGeom>
            <a:avLst/>
            <a:gdLst>
              <a:gd name="connsiteX0" fmla="*/ 0 w 4025900"/>
              <a:gd name="connsiteY0" fmla="*/ 1219200 h 1244600"/>
              <a:gd name="connsiteX1" fmla="*/ 2273300 w 4025900"/>
              <a:gd name="connsiteY1" fmla="*/ 1041400 h 1244600"/>
              <a:gd name="connsiteX2" fmla="*/ 4025900 w 4025900"/>
              <a:gd name="connsiteY2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1244600">
                <a:moveTo>
                  <a:pt x="0" y="1219200"/>
                </a:moveTo>
                <a:cubicBezTo>
                  <a:pt x="801158" y="1231900"/>
                  <a:pt x="1602317" y="1244600"/>
                  <a:pt x="2273300" y="1041400"/>
                </a:cubicBezTo>
                <a:cubicBezTo>
                  <a:pt x="2944283" y="838200"/>
                  <a:pt x="3754967" y="103717"/>
                  <a:pt x="40259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243" name="242 Forma libre"/>
          <p:cNvSpPr/>
          <p:nvPr/>
        </p:nvSpPr>
        <p:spPr>
          <a:xfrm>
            <a:off x="2781299" y="3771899"/>
            <a:ext cx="3111395" cy="1015207"/>
          </a:xfrm>
          <a:custGeom>
            <a:avLst/>
            <a:gdLst>
              <a:gd name="connsiteX0" fmla="*/ 0 w 2324100"/>
              <a:gd name="connsiteY0" fmla="*/ 0 h 660400"/>
              <a:gd name="connsiteX1" fmla="*/ 520700 w 2324100"/>
              <a:gd name="connsiteY1" fmla="*/ 533400 h 660400"/>
              <a:gd name="connsiteX2" fmla="*/ 2324100 w 232410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660400">
                <a:moveTo>
                  <a:pt x="0" y="0"/>
                </a:moveTo>
                <a:cubicBezTo>
                  <a:pt x="66675" y="211666"/>
                  <a:pt x="133350" y="423333"/>
                  <a:pt x="520700" y="533400"/>
                </a:cubicBezTo>
                <a:cubicBezTo>
                  <a:pt x="908050" y="643467"/>
                  <a:pt x="2070100" y="647700"/>
                  <a:pt x="2324100" y="6604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9" name="172 Grupo"/>
          <p:cNvGrpSpPr/>
          <p:nvPr/>
        </p:nvGrpSpPr>
        <p:grpSpPr>
          <a:xfrm>
            <a:off x="4053364" y="3391765"/>
            <a:ext cx="850557" cy="896868"/>
            <a:chOff x="7925143" y="1601112"/>
            <a:chExt cx="641350" cy="639763"/>
          </a:xfrm>
        </p:grpSpPr>
        <p:sp>
          <p:nvSpPr>
            <p:cNvPr id="165" name="Freeform 171"/>
            <p:cNvSpPr>
              <a:spLocks/>
            </p:cNvSpPr>
            <p:nvPr/>
          </p:nvSpPr>
          <p:spPr bwMode="auto">
            <a:xfrm>
              <a:off x="7925143" y="1601112"/>
              <a:ext cx="6413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9966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313 Grupo"/>
            <p:cNvGrpSpPr/>
            <p:nvPr/>
          </p:nvGrpSpPr>
          <p:grpSpPr>
            <a:xfrm>
              <a:off x="8098836" y="1716767"/>
              <a:ext cx="386790" cy="417138"/>
              <a:chOff x="1102698" y="1255241"/>
              <a:chExt cx="386790" cy="417138"/>
            </a:xfrm>
            <a:noFill/>
          </p:grpSpPr>
          <p:sp>
            <p:nvSpPr>
              <p:cNvPr id="171" name="Rectangle 13"/>
              <p:cNvSpPr>
                <a:spLocks noChangeArrowheads="1"/>
              </p:cNvSpPr>
              <p:nvPr/>
            </p:nvSpPr>
            <p:spPr bwMode="auto">
              <a:xfrm>
                <a:off x="1102698" y="1255241"/>
                <a:ext cx="386790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172" name="Rectangle 37"/>
              <p:cNvSpPr>
                <a:spLocks noChangeArrowheads="1"/>
              </p:cNvSpPr>
              <p:nvPr/>
            </p:nvSpPr>
            <p:spPr bwMode="auto">
              <a:xfrm>
                <a:off x="1106636" y="1474787"/>
                <a:ext cx="261084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solidFill>
                      <a:srgbClr val="FF0000"/>
                    </a:solidFill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4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74" name="Rectangle 13"/>
          <p:cNvSpPr>
            <a:spLocks noChangeArrowheads="1"/>
          </p:cNvSpPr>
          <p:nvPr/>
        </p:nvSpPr>
        <p:spPr bwMode="auto">
          <a:xfrm>
            <a:off x="5104160" y="391158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84" name="183 Forma libre"/>
          <p:cNvSpPr/>
          <p:nvPr/>
        </p:nvSpPr>
        <p:spPr>
          <a:xfrm>
            <a:off x="5270500" y="946150"/>
            <a:ext cx="1769342" cy="3186906"/>
          </a:xfrm>
          <a:custGeom>
            <a:avLst/>
            <a:gdLst>
              <a:gd name="connsiteX0" fmla="*/ 0 w 1305983"/>
              <a:gd name="connsiteY0" fmla="*/ 349250 h 2978150"/>
              <a:gd name="connsiteX1" fmla="*/ 1168400 w 1305983"/>
              <a:gd name="connsiteY1" fmla="*/ 438150 h 2978150"/>
              <a:gd name="connsiteX2" fmla="*/ 825500 w 1305983"/>
              <a:gd name="connsiteY2" fmla="*/ 297815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983" h="2978150">
                <a:moveTo>
                  <a:pt x="0" y="349250"/>
                </a:moveTo>
                <a:cubicBezTo>
                  <a:pt x="515408" y="174625"/>
                  <a:pt x="1030817" y="0"/>
                  <a:pt x="1168400" y="438150"/>
                </a:cubicBezTo>
                <a:cubicBezTo>
                  <a:pt x="1305983" y="876300"/>
                  <a:pt x="891117" y="2567517"/>
                  <a:pt x="825500" y="297815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1" name="190 Forma libre"/>
          <p:cNvSpPr/>
          <p:nvPr/>
        </p:nvSpPr>
        <p:spPr>
          <a:xfrm>
            <a:off x="3911600" y="1511299"/>
            <a:ext cx="990600" cy="1853039"/>
          </a:xfrm>
          <a:custGeom>
            <a:avLst/>
            <a:gdLst>
              <a:gd name="connsiteX0" fmla="*/ 0 w 990600"/>
              <a:gd name="connsiteY0" fmla="*/ 0 h 1701800"/>
              <a:gd name="connsiteX1" fmla="*/ 914400 w 990600"/>
              <a:gd name="connsiteY1" fmla="*/ 508000 h 1701800"/>
              <a:gd name="connsiteX2" fmla="*/ 457200 w 990600"/>
              <a:gd name="connsiteY2" fmla="*/ 170180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1701800">
                <a:moveTo>
                  <a:pt x="0" y="0"/>
                </a:moveTo>
                <a:cubicBezTo>
                  <a:pt x="419100" y="112183"/>
                  <a:pt x="838200" y="224367"/>
                  <a:pt x="914400" y="508000"/>
                </a:cubicBezTo>
                <a:cubicBezTo>
                  <a:pt x="990600" y="791633"/>
                  <a:pt x="537633" y="1543050"/>
                  <a:pt x="457200" y="17018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4" name="193 Forma libre"/>
          <p:cNvSpPr/>
          <p:nvPr/>
        </p:nvSpPr>
        <p:spPr>
          <a:xfrm>
            <a:off x="4038600" y="2514600"/>
            <a:ext cx="2133600" cy="1524000"/>
          </a:xfrm>
          <a:custGeom>
            <a:avLst/>
            <a:gdLst>
              <a:gd name="connsiteX0" fmla="*/ 0 w 2133600"/>
              <a:gd name="connsiteY0" fmla="*/ 0 h 1524000"/>
              <a:gd name="connsiteX1" fmla="*/ 1752600 w 2133600"/>
              <a:gd name="connsiteY1" fmla="*/ 444500 h 1524000"/>
              <a:gd name="connsiteX2" fmla="*/ 2133600 w 2133600"/>
              <a:gd name="connsiteY2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524000">
                <a:moveTo>
                  <a:pt x="0" y="0"/>
                </a:moveTo>
                <a:cubicBezTo>
                  <a:pt x="698500" y="95250"/>
                  <a:pt x="1397000" y="190500"/>
                  <a:pt x="1752600" y="444500"/>
                </a:cubicBezTo>
                <a:cubicBezTo>
                  <a:pt x="2108200" y="698500"/>
                  <a:pt x="2082800" y="1350433"/>
                  <a:pt x="2133600" y="15240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5892695" y="278094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96" name="195 Forma libre"/>
          <p:cNvSpPr/>
          <p:nvPr/>
        </p:nvSpPr>
        <p:spPr>
          <a:xfrm>
            <a:off x="1524000" y="4381500"/>
            <a:ext cx="2870200" cy="783167"/>
          </a:xfrm>
          <a:custGeom>
            <a:avLst/>
            <a:gdLst>
              <a:gd name="connsiteX0" fmla="*/ 0 w 2870200"/>
              <a:gd name="connsiteY0" fmla="*/ 508000 h 783167"/>
              <a:gd name="connsiteX1" fmla="*/ 2019300 w 2870200"/>
              <a:gd name="connsiteY1" fmla="*/ 698500 h 783167"/>
              <a:gd name="connsiteX2" fmla="*/ 2870200 w 2870200"/>
              <a:gd name="connsiteY2" fmla="*/ 0 h 78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200" h="783167">
                <a:moveTo>
                  <a:pt x="0" y="508000"/>
                </a:moveTo>
                <a:cubicBezTo>
                  <a:pt x="770466" y="645583"/>
                  <a:pt x="1540933" y="783167"/>
                  <a:pt x="2019300" y="698500"/>
                </a:cubicBezTo>
                <a:cubicBezTo>
                  <a:pt x="2497667" y="613833"/>
                  <a:pt x="2711450" y="63500"/>
                  <a:pt x="28702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197" name="196 Forma libre"/>
          <p:cNvSpPr/>
          <p:nvPr/>
        </p:nvSpPr>
        <p:spPr>
          <a:xfrm>
            <a:off x="1435100" y="3848100"/>
            <a:ext cx="2717800" cy="944033"/>
          </a:xfrm>
          <a:custGeom>
            <a:avLst/>
            <a:gdLst>
              <a:gd name="connsiteX0" fmla="*/ 0 w 2717800"/>
              <a:gd name="connsiteY0" fmla="*/ 0 h 944033"/>
              <a:gd name="connsiteX1" fmla="*/ 1435100 w 2717800"/>
              <a:gd name="connsiteY1" fmla="*/ 876300 h 944033"/>
              <a:gd name="connsiteX2" fmla="*/ 2717800 w 2717800"/>
              <a:gd name="connsiteY2" fmla="*/ 406400 h 94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7800" h="944033">
                <a:moveTo>
                  <a:pt x="0" y="0"/>
                </a:moveTo>
                <a:cubicBezTo>
                  <a:pt x="491066" y="404283"/>
                  <a:pt x="982133" y="808567"/>
                  <a:pt x="1435100" y="876300"/>
                </a:cubicBezTo>
                <a:cubicBezTo>
                  <a:pt x="1888067" y="944033"/>
                  <a:pt x="2302933" y="675216"/>
                  <a:pt x="2717800" y="4064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8" name="197 Forma libre"/>
          <p:cNvSpPr/>
          <p:nvPr/>
        </p:nvSpPr>
        <p:spPr>
          <a:xfrm>
            <a:off x="4813300" y="1392767"/>
            <a:ext cx="670983" cy="2112433"/>
          </a:xfrm>
          <a:custGeom>
            <a:avLst/>
            <a:gdLst>
              <a:gd name="connsiteX0" fmla="*/ 368300 w 670983"/>
              <a:gd name="connsiteY0" fmla="*/ 105833 h 2112433"/>
              <a:gd name="connsiteX1" fmla="*/ 609600 w 670983"/>
              <a:gd name="connsiteY1" fmla="*/ 334433 h 2112433"/>
              <a:gd name="connsiteX2" fmla="*/ 0 w 670983"/>
              <a:gd name="connsiteY2" fmla="*/ 2112433 h 211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983" h="2112433">
                <a:moveTo>
                  <a:pt x="368300" y="105833"/>
                </a:moveTo>
                <a:cubicBezTo>
                  <a:pt x="519641" y="52916"/>
                  <a:pt x="670983" y="0"/>
                  <a:pt x="609600" y="334433"/>
                </a:cubicBezTo>
                <a:cubicBezTo>
                  <a:pt x="548217" y="668866"/>
                  <a:pt x="116417" y="1826683"/>
                  <a:pt x="0" y="211243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cxnSp>
        <p:nvCxnSpPr>
          <p:cNvPr id="201" name="200 Conector recto de flecha"/>
          <p:cNvCxnSpPr/>
          <p:nvPr/>
        </p:nvCxnSpPr>
        <p:spPr>
          <a:xfrm>
            <a:off x="6703467" y="4805481"/>
            <a:ext cx="857894" cy="4428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2" name="Rectangle 13"/>
          <p:cNvSpPr>
            <a:spLocks noChangeArrowheads="1"/>
          </p:cNvSpPr>
          <p:nvPr/>
        </p:nvSpPr>
        <p:spPr bwMode="auto">
          <a:xfrm>
            <a:off x="6817600" y="457614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03" name="Rectangle 51"/>
          <p:cNvSpPr>
            <a:spLocks noChangeArrowheads="1"/>
          </p:cNvSpPr>
          <p:nvPr/>
        </p:nvSpPr>
        <p:spPr bwMode="auto">
          <a:xfrm>
            <a:off x="7065520" y="457560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" name="Rectangle 51"/>
          <p:cNvSpPr>
            <a:spLocks noChangeArrowheads="1"/>
          </p:cNvSpPr>
          <p:nvPr/>
        </p:nvSpPr>
        <p:spPr bwMode="auto">
          <a:xfrm>
            <a:off x="7322000" y="458710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42" name="141 Forma libre"/>
          <p:cNvSpPr/>
          <p:nvPr/>
        </p:nvSpPr>
        <p:spPr>
          <a:xfrm>
            <a:off x="1257300" y="5802364"/>
            <a:ext cx="6240299" cy="755069"/>
          </a:xfrm>
          <a:custGeom>
            <a:avLst/>
            <a:gdLst>
              <a:gd name="connsiteX0" fmla="*/ 0 w 6731000"/>
              <a:gd name="connsiteY0" fmla="*/ 787400 h 1058333"/>
              <a:gd name="connsiteX1" fmla="*/ 4965700 w 6731000"/>
              <a:gd name="connsiteY1" fmla="*/ 927100 h 1058333"/>
              <a:gd name="connsiteX2" fmla="*/ 6731000 w 6731000"/>
              <a:gd name="connsiteY2" fmla="*/ 0 h 105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0" h="1058333">
                <a:moveTo>
                  <a:pt x="0" y="787400"/>
                </a:moveTo>
                <a:cubicBezTo>
                  <a:pt x="1921933" y="922866"/>
                  <a:pt x="3843867" y="1058333"/>
                  <a:pt x="4965700" y="927100"/>
                </a:cubicBezTo>
                <a:cubicBezTo>
                  <a:pt x="6087533" y="795867"/>
                  <a:pt x="6445250" y="127000"/>
                  <a:pt x="6731000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0" name="149 Forma libre"/>
          <p:cNvSpPr/>
          <p:nvPr/>
        </p:nvSpPr>
        <p:spPr>
          <a:xfrm>
            <a:off x="4838700" y="3511550"/>
            <a:ext cx="3213100" cy="1631950"/>
          </a:xfrm>
          <a:custGeom>
            <a:avLst/>
            <a:gdLst>
              <a:gd name="connsiteX0" fmla="*/ 0 w 3213100"/>
              <a:gd name="connsiteY0" fmla="*/ 146050 h 1631950"/>
              <a:gd name="connsiteX1" fmla="*/ 2197100 w 3213100"/>
              <a:gd name="connsiteY1" fmla="*/ 247650 h 1631950"/>
              <a:gd name="connsiteX2" fmla="*/ 3213100 w 3213100"/>
              <a:gd name="connsiteY2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100" h="1631950">
                <a:moveTo>
                  <a:pt x="0" y="146050"/>
                </a:moveTo>
                <a:cubicBezTo>
                  <a:pt x="830791" y="73025"/>
                  <a:pt x="1661583" y="0"/>
                  <a:pt x="2197100" y="247650"/>
                </a:cubicBezTo>
                <a:cubicBezTo>
                  <a:pt x="2732617" y="495300"/>
                  <a:pt x="3213100" y="1631950"/>
                  <a:pt x="3213100" y="163195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6" name="76 Grupo"/>
          <p:cNvGrpSpPr/>
          <p:nvPr/>
        </p:nvGrpSpPr>
        <p:grpSpPr>
          <a:xfrm>
            <a:off x="1012141" y="1064825"/>
            <a:ext cx="384721" cy="559961"/>
            <a:chOff x="1012141" y="1191825"/>
            <a:chExt cx="384721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12141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759213" y="1780837"/>
            <a:ext cx="260032" cy="2746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08104" y="1726208"/>
            <a:ext cx="160755" cy="1284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59213" y="1995717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11128" y="242952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5"/>
            <a:ext cx="707509" cy="6124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7" name="116 Grupo"/>
          <p:cNvGrpSpPr/>
          <p:nvPr/>
        </p:nvGrpSpPr>
        <p:grpSpPr>
          <a:xfrm>
            <a:off x="2239973" y="1083667"/>
            <a:ext cx="384721" cy="553998"/>
            <a:chOff x="1012141" y="1191825"/>
            <a:chExt cx="384721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12141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" name="119 Grupo"/>
          <p:cNvGrpSpPr/>
          <p:nvPr/>
        </p:nvGrpSpPr>
        <p:grpSpPr>
          <a:xfrm>
            <a:off x="3459622" y="1064141"/>
            <a:ext cx="384721" cy="553998"/>
            <a:chOff x="1025204" y="1191825"/>
            <a:chExt cx="384721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25204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 rot="16200000" flipH="1">
            <a:off x="2413657" y="1815849"/>
            <a:ext cx="1500180" cy="8887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68019" y="1926909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17" name="283 Grupo"/>
          <p:cNvGrpSpPr/>
          <p:nvPr/>
        </p:nvGrpSpPr>
        <p:grpSpPr>
          <a:xfrm>
            <a:off x="1048314" y="2223963"/>
            <a:ext cx="384721" cy="559961"/>
            <a:chOff x="1012141" y="1191825"/>
            <a:chExt cx="384721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12141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21" name="286 Grupo"/>
          <p:cNvGrpSpPr/>
          <p:nvPr/>
        </p:nvGrpSpPr>
        <p:grpSpPr>
          <a:xfrm>
            <a:off x="2269787" y="2220981"/>
            <a:ext cx="384721" cy="559961"/>
            <a:chOff x="1012141" y="1191825"/>
            <a:chExt cx="384721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12141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77" name="Rectangle 51"/>
          <p:cNvSpPr>
            <a:spLocks noChangeArrowheads="1"/>
          </p:cNvSpPr>
          <p:nvPr/>
        </p:nvSpPr>
        <p:spPr bwMode="auto">
          <a:xfrm>
            <a:off x="4884375" y="119501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0" name="Rectangle 51"/>
          <p:cNvSpPr>
            <a:spLocks noChangeArrowheads="1"/>
          </p:cNvSpPr>
          <p:nvPr/>
        </p:nvSpPr>
        <p:spPr bwMode="auto">
          <a:xfrm>
            <a:off x="2884805" y="2782898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6" name="Line 39"/>
          <p:cNvSpPr>
            <a:spLocks noChangeShapeType="1"/>
          </p:cNvSpPr>
          <p:nvPr/>
        </p:nvSpPr>
        <p:spPr bwMode="auto">
          <a:xfrm>
            <a:off x="1235075" y="39362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37" name="Line 56"/>
          <p:cNvSpPr>
            <a:spLocks noChangeShapeType="1"/>
          </p:cNvSpPr>
          <p:nvPr/>
        </p:nvSpPr>
        <p:spPr bwMode="auto">
          <a:xfrm flipV="1">
            <a:off x="1076325" y="50077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38" name="Line 58"/>
          <p:cNvSpPr>
            <a:spLocks noChangeShapeType="1"/>
          </p:cNvSpPr>
          <p:nvPr/>
        </p:nvSpPr>
        <p:spPr bwMode="auto">
          <a:xfrm>
            <a:off x="1057275" y="50125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39" name="Line 60"/>
          <p:cNvSpPr>
            <a:spLocks noChangeShapeType="1"/>
          </p:cNvSpPr>
          <p:nvPr/>
        </p:nvSpPr>
        <p:spPr bwMode="auto">
          <a:xfrm flipV="1">
            <a:off x="1076325" y="50077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0" name="Freeform 175"/>
          <p:cNvSpPr>
            <a:spLocks/>
          </p:cNvSpPr>
          <p:nvPr/>
        </p:nvSpPr>
        <p:spPr bwMode="auto">
          <a:xfrm>
            <a:off x="911225" y="33202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41" name="Freeform 182"/>
          <p:cNvSpPr>
            <a:spLocks/>
          </p:cNvSpPr>
          <p:nvPr/>
        </p:nvSpPr>
        <p:spPr bwMode="auto">
          <a:xfrm>
            <a:off x="903635" y="44734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42" name="Rectangle 51"/>
          <p:cNvSpPr>
            <a:spLocks noChangeArrowheads="1"/>
          </p:cNvSpPr>
          <p:nvPr/>
        </p:nvSpPr>
        <p:spPr bwMode="auto">
          <a:xfrm>
            <a:off x="903635" y="39600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3" name="Line 39"/>
          <p:cNvSpPr>
            <a:spLocks noChangeShapeType="1"/>
          </p:cNvSpPr>
          <p:nvPr/>
        </p:nvSpPr>
        <p:spPr bwMode="auto">
          <a:xfrm>
            <a:off x="1239490" y="51173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4" name="Line 56"/>
          <p:cNvSpPr>
            <a:spLocks noChangeShapeType="1"/>
          </p:cNvSpPr>
          <p:nvPr/>
        </p:nvSpPr>
        <p:spPr bwMode="auto">
          <a:xfrm flipV="1">
            <a:off x="1093440" y="61539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5" name="Line 58"/>
          <p:cNvSpPr>
            <a:spLocks noChangeShapeType="1"/>
          </p:cNvSpPr>
          <p:nvPr/>
        </p:nvSpPr>
        <p:spPr bwMode="auto">
          <a:xfrm>
            <a:off x="1074390" y="61587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6" name="Line 60"/>
          <p:cNvSpPr>
            <a:spLocks noChangeShapeType="1"/>
          </p:cNvSpPr>
          <p:nvPr/>
        </p:nvSpPr>
        <p:spPr bwMode="auto">
          <a:xfrm flipV="1">
            <a:off x="1093440" y="61539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7" name="Freeform 182"/>
          <p:cNvSpPr>
            <a:spLocks/>
          </p:cNvSpPr>
          <p:nvPr/>
        </p:nvSpPr>
        <p:spPr bwMode="auto">
          <a:xfrm>
            <a:off x="923926" y="56406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48" name="Rectangle 51"/>
          <p:cNvSpPr>
            <a:spLocks noChangeArrowheads="1"/>
          </p:cNvSpPr>
          <p:nvPr/>
        </p:nvSpPr>
        <p:spPr bwMode="auto">
          <a:xfrm>
            <a:off x="920750" y="51220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9" name="Rectangle 13"/>
          <p:cNvSpPr>
            <a:spLocks noChangeArrowheads="1"/>
          </p:cNvSpPr>
          <p:nvPr/>
        </p:nvSpPr>
        <p:spPr bwMode="auto">
          <a:xfrm>
            <a:off x="4278342" y="3619164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50" name="Rectangle 13"/>
          <p:cNvSpPr>
            <a:spLocks noChangeArrowheads="1"/>
          </p:cNvSpPr>
          <p:nvPr/>
        </p:nvSpPr>
        <p:spPr bwMode="auto">
          <a:xfrm>
            <a:off x="1956345" y="364730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51" name="Line 174"/>
          <p:cNvSpPr>
            <a:spLocks noChangeShapeType="1"/>
          </p:cNvSpPr>
          <p:nvPr/>
        </p:nvSpPr>
        <p:spPr bwMode="auto">
          <a:xfrm flipV="1">
            <a:off x="1565276" y="3621844"/>
            <a:ext cx="1794693" cy="4571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52" name="Rectangle 13"/>
          <p:cNvSpPr>
            <a:spLocks noChangeArrowheads="1"/>
          </p:cNvSpPr>
          <p:nvPr/>
        </p:nvSpPr>
        <p:spPr bwMode="auto">
          <a:xfrm>
            <a:off x="1815405" y="475168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53" name="Line 62"/>
          <p:cNvSpPr>
            <a:spLocks noChangeShapeType="1"/>
          </p:cNvSpPr>
          <p:nvPr/>
        </p:nvSpPr>
        <p:spPr bwMode="auto">
          <a:xfrm>
            <a:off x="4127136" y="3774301"/>
            <a:ext cx="620654" cy="3658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54" name="Rectangle 51"/>
          <p:cNvSpPr>
            <a:spLocks noChangeArrowheads="1"/>
          </p:cNvSpPr>
          <p:nvPr/>
        </p:nvSpPr>
        <p:spPr bwMode="auto">
          <a:xfrm>
            <a:off x="4564059" y="361916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5" name="Rectangle 51"/>
          <p:cNvSpPr>
            <a:spLocks noChangeArrowheads="1"/>
          </p:cNvSpPr>
          <p:nvPr/>
        </p:nvSpPr>
        <p:spPr bwMode="auto">
          <a:xfrm>
            <a:off x="6068884" y="443109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6" name="Rectangle 13"/>
          <p:cNvSpPr>
            <a:spLocks noChangeArrowheads="1"/>
          </p:cNvSpPr>
          <p:nvPr/>
        </p:nvSpPr>
        <p:spPr bwMode="auto">
          <a:xfrm>
            <a:off x="2654648" y="57936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grpSp>
        <p:nvGrpSpPr>
          <p:cNvPr id="257" name="149 Grupo"/>
          <p:cNvGrpSpPr/>
          <p:nvPr/>
        </p:nvGrpSpPr>
        <p:grpSpPr>
          <a:xfrm>
            <a:off x="7574061" y="5578054"/>
            <a:ext cx="817200" cy="838800"/>
            <a:chOff x="7493000" y="4133055"/>
            <a:chExt cx="817200" cy="838800"/>
          </a:xfrm>
        </p:grpSpPr>
        <p:sp>
          <p:nvSpPr>
            <p:cNvPr id="258" name="Freeform 160"/>
            <p:cNvSpPr>
              <a:spLocks/>
            </p:cNvSpPr>
            <p:nvPr/>
          </p:nvSpPr>
          <p:spPr bwMode="auto">
            <a:xfrm>
              <a:off x="7493000" y="4133055"/>
              <a:ext cx="817200" cy="838800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grpSp>
          <p:nvGrpSpPr>
            <p:cNvPr id="259" name="131 Grupo"/>
            <p:cNvGrpSpPr/>
            <p:nvPr/>
          </p:nvGrpSpPr>
          <p:grpSpPr>
            <a:xfrm>
              <a:off x="7746361" y="4283909"/>
              <a:ext cx="384721" cy="553998"/>
              <a:chOff x="1090519" y="1191825"/>
              <a:chExt cx="384721" cy="553998"/>
            </a:xfrm>
          </p:grpSpPr>
          <p:sp>
            <p:nvSpPr>
              <p:cNvPr id="260" name="Rectangle 13"/>
              <p:cNvSpPr>
                <a:spLocks noChangeArrowheads="1"/>
              </p:cNvSpPr>
              <p:nvPr/>
            </p:nvSpPr>
            <p:spPr bwMode="auto">
              <a:xfrm>
                <a:off x="1090519" y="1191825"/>
                <a:ext cx="38472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61" name="Rectangle 37"/>
              <p:cNvSpPr>
                <a:spLocks noChangeArrowheads="1"/>
              </p:cNvSpPr>
              <p:nvPr/>
            </p:nvSpPr>
            <p:spPr bwMode="auto">
              <a:xfrm>
                <a:off x="1110362" y="1468824"/>
                <a:ext cx="32060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CO" sz="1800" b="1" dirty="0" smtClean="0">
                    <a:latin typeface="Arial" charset="0"/>
                  </a:rPr>
                  <a:t>5.6</a:t>
                </a:r>
                <a:endParaRPr lang="es-ES" sz="1800" b="1" dirty="0">
                  <a:latin typeface="Arial" charset="0"/>
                </a:endParaRPr>
              </a:p>
            </p:txBody>
          </p:sp>
        </p:grpSp>
      </p:grpSp>
      <p:sp>
        <p:nvSpPr>
          <p:cNvPr id="262" name="Rectangle 51"/>
          <p:cNvSpPr>
            <a:spLocks noChangeArrowheads="1"/>
          </p:cNvSpPr>
          <p:nvPr/>
        </p:nvSpPr>
        <p:spPr bwMode="auto">
          <a:xfrm>
            <a:off x="1642496" y="273329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3" name="Rectangle 51"/>
          <p:cNvSpPr>
            <a:spLocks noChangeArrowheads="1"/>
          </p:cNvSpPr>
          <p:nvPr/>
        </p:nvSpPr>
        <p:spPr bwMode="auto">
          <a:xfrm>
            <a:off x="1881857" y="42164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4" name="Rectangle 51"/>
          <p:cNvSpPr>
            <a:spLocks noChangeArrowheads="1"/>
          </p:cNvSpPr>
          <p:nvPr/>
        </p:nvSpPr>
        <p:spPr bwMode="auto">
          <a:xfrm>
            <a:off x="1836664" y="526056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5" name="Rectangle 51"/>
          <p:cNvSpPr>
            <a:spLocks noChangeArrowheads="1"/>
          </p:cNvSpPr>
          <p:nvPr/>
        </p:nvSpPr>
        <p:spPr bwMode="auto">
          <a:xfrm>
            <a:off x="2422979" y="6339701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10,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66" name="Rectangle 51"/>
          <p:cNvSpPr>
            <a:spLocks noChangeArrowheads="1"/>
          </p:cNvSpPr>
          <p:nvPr/>
        </p:nvSpPr>
        <p:spPr bwMode="auto">
          <a:xfrm>
            <a:off x="6272094" y="59194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7" name="Rectangle 51"/>
          <p:cNvSpPr>
            <a:spLocks noChangeArrowheads="1"/>
          </p:cNvSpPr>
          <p:nvPr/>
        </p:nvSpPr>
        <p:spPr bwMode="auto">
          <a:xfrm>
            <a:off x="2702019" y="633970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268" name="298 Grupo"/>
          <p:cNvGrpSpPr/>
          <p:nvPr/>
        </p:nvGrpSpPr>
        <p:grpSpPr>
          <a:xfrm>
            <a:off x="1035892" y="3377039"/>
            <a:ext cx="384721" cy="559961"/>
            <a:chOff x="1064393" y="1191825"/>
            <a:chExt cx="384721" cy="559961"/>
          </a:xfrm>
        </p:grpSpPr>
        <p:sp>
          <p:nvSpPr>
            <p:cNvPr id="269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70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271" name="310 Grupo"/>
          <p:cNvGrpSpPr/>
          <p:nvPr/>
        </p:nvGrpSpPr>
        <p:grpSpPr>
          <a:xfrm>
            <a:off x="1044452" y="4522808"/>
            <a:ext cx="384721" cy="559961"/>
            <a:chOff x="1064393" y="1191825"/>
            <a:chExt cx="384721" cy="559961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7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74" name="319 Grupo"/>
          <p:cNvGrpSpPr/>
          <p:nvPr/>
        </p:nvGrpSpPr>
        <p:grpSpPr>
          <a:xfrm>
            <a:off x="1044452" y="5720455"/>
            <a:ext cx="384721" cy="559961"/>
            <a:chOff x="1064393" y="1191825"/>
            <a:chExt cx="384721" cy="559961"/>
          </a:xfrm>
        </p:grpSpPr>
        <p:sp>
          <p:nvSpPr>
            <p:cNvPr id="27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76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277" name="210 Grupo"/>
          <p:cNvGrpSpPr/>
          <p:nvPr/>
        </p:nvGrpSpPr>
        <p:grpSpPr>
          <a:xfrm>
            <a:off x="6140340" y="4751685"/>
            <a:ext cx="818430" cy="838168"/>
            <a:chOff x="5571595" y="3616513"/>
            <a:chExt cx="615950" cy="639763"/>
          </a:xfrm>
        </p:grpSpPr>
        <p:sp>
          <p:nvSpPr>
            <p:cNvPr id="278" name="Freeform 160"/>
            <p:cNvSpPr>
              <a:spLocks/>
            </p:cNvSpPr>
            <p:nvPr/>
          </p:nvSpPr>
          <p:spPr bwMode="auto">
            <a:xfrm>
              <a:off x="5571595" y="3616513"/>
              <a:ext cx="6159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3399FF">
                <a:alpha val="68000"/>
              </a:srgbClr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b="1" dirty="0"/>
            </a:p>
          </p:txBody>
        </p:sp>
        <p:grpSp>
          <p:nvGrpSpPr>
            <p:cNvPr id="279" name="128 Grupo"/>
            <p:cNvGrpSpPr/>
            <p:nvPr/>
          </p:nvGrpSpPr>
          <p:grpSpPr>
            <a:xfrm>
              <a:off x="5751681" y="3709194"/>
              <a:ext cx="289541" cy="420573"/>
              <a:chOff x="1091974" y="1259681"/>
              <a:chExt cx="289541" cy="420573"/>
            </a:xfrm>
          </p:grpSpPr>
          <p:sp>
            <p:nvSpPr>
              <p:cNvPr id="280" name="Rectangle 13"/>
              <p:cNvSpPr>
                <a:spLocks noChangeArrowheads="1"/>
              </p:cNvSpPr>
              <p:nvPr/>
            </p:nvSpPr>
            <p:spPr bwMode="auto">
              <a:xfrm>
                <a:off x="1091974" y="1259681"/>
                <a:ext cx="289541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81" name="Rectangle 37"/>
              <p:cNvSpPr>
                <a:spLocks noChangeArrowheads="1"/>
              </p:cNvSpPr>
              <p:nvPr/>
            </p:nvSpPr>
            <p:spPr bwMode="auto">
              <a:xfrm>
                <a:off x="1097794" y="1468824"/>
                <a:ext cx="260587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5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84" name="283 Forma libre"/>
          <p:cNvSpPr/>
          <p:nvPr/>
        </p:nvSpPr>
        <p:spPr>
          <a:xfrm>
            <a:off x="1587499" y="5428854"/>
            <a:ext cx="4609625" cy="641745"/>
          </a:xfrm>
          <a:custGeom>
            <a:avLst/>
            <a:gdLst>
              <a:gd name="connsiteX0" fmla="*/ 0 w 4025900"/>
              <a:gd name="connsiteY0" fmla="*/ 1219200 h 1244600"/>
              <a:gd name="connsiteX1" fmla="*/ 2273300 w 4025900"/>
              <a:gd name="connsiteY1" fmla="*/ 1041400 h 1244600"/>
              <a:gd name="connsiteX2" fmla="*/ 4025900 w 4025900"/>
              <a:gd name="connsiteY2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1244600">
                <a:moveTo>
                  <a:pt x="0" y="1219200"/>
                </a:moveTo>
                <a:cubicBezTo>
                  <a:pt x="801158" y="1231900"/>
                  <a:pt x="1602317" y="1244600"/>
                  <a:pt x="2273300" y="1041400"/>
                </a:cubicBezTo>
                <a:cubicBezTo>
                  <a:pt x="2944283" y="838200"/>
                  <a:pt x="3754967" y="103717"/>
                  <a:pt x="40259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grpSp>
        <p:nvGrpSpPr>
          <p:cNvPr id="287" name="172 Grupo"/>
          <p:cNvGrpSpPr/>
          <p:nvPr/>
        </p:nvGrpSpPr>
        <p:grpSpPr>
          <a:xfrm>
            <a:off x="4731639" y="3873500"/>
            <a:ext cx="850557" cy="896868"/>
            <a:chOff x="7925143" y="1601112"/>
            <a:chExt cx="641350" cy="639763"/>
          </a:xfrm>
        </p:grpSpPr>
        <p:sp>
          <p:nvSpPr>
            <p:cNvPr id="290" name="Freeform 171"/>
            <p:cNvSpPr>
              <a:spLocks/>
            </p:cNvSpPr>
            <p:nvPr/>
          </p:nvSpPr>
          <p:spPr bwMode="auto">
            <a:xfrm>
              <a:off x="7925143" y="1601112"/>
              <a:ext cx="6413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9966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91" name="313 Grupo"/>
            <p:cNvGrpSpPr/>
            <p:nvPr/>
          </p:nvGrpSpPr>
          <p:grpSpPr>
            <a:xfrm>
              <a:off x="8068464" y="1716767"/>
              <a:ext cx="386792" cy="417138"/>
              <a:chOff x="1072326" y="1255241"/>
              <a:chExt cx="386792" cy="417138"/>
            </a:xfrm>
            <a:noFill/>
          </p:grpSpPr>
          <p:sp>
            <p:nvSpPr>
              <p:cNvPr id="292" name="Rectangle 13"/>
              <p:cNvSpPr>
                <a:spLocks noChangeArrowheads="1"/>
              </p:cNvSpPr>
              <p:nvPr/>
            </p:nvSpPr>
            <p:spPr bwMode="auto">
              <a:xfrm>
                <a:off x="1072326" y="1255241"/>
                <a:ext cx="386792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93" name="Rectangle 37"/>
              <p:cNvSpPr>
                <a:spLocks noChangeArrowheads="1"/>
              </p:cNvSpPr>
              <p:nvPr/>
            </p:nvSpPr>
            <p:spPr bwMode="auto">
              <a:xfrm>
                <a:off x="1106636" y="1474787"/>
                <a:ext cx="261084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latin typeface="Arial" charset="0"/>
                  </a:rPr>
                  <a:t>X.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4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94" name="Rectangle 13"/>
          <p:cNvSpPr>
            <a:spLocks noChangeArrowheads="1"/>
          </p:cNvSpPr>
          <p:nvPr/>
        </p:nvSpPr>
        <p:spPr bwMode="auto">
          <a:xfrm>
            <a:off x="5812404" y="443109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95" name="Rectangle 51"/>
          <p:cNvSpPr>
            <a:spLocks noChangeArrowheads="1"/>
          </p:cNvSpPr>
          <p:nvPr/>
        </p:nvSpPr>
        <p:spPr bwMode="auto">
          <a:xfrm>
            <a:off x="4359582" y="2922423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96" name="295 Forma libre"/>
          <p:cNvSpPr/>
          <p:nvPr/>
        </p:nvSpPr>
        <p:spPr>
          <a:xfrm>
            <a:off x="1493838" y="4799807"/>
            <a:ext cx="3468152" cy="309395"/>
          </a:xfrm>
          <a:custGeom>
            <a:avLst/>
            <a:gdLst>
              <a:gd name="connsiteX0" fmla="*/ 0 w 2870200"/>
              <a:gd name="connsiteY0" fmla="*/ 508000 h 783167"/>
              <a:gd name="connsiteX1" fmla="*/ 2019300 w 2870200"/>
              <a:gd name="connsiteY1" fmla="*/ 698500 h 783167"/>
              <a:gd name="connsiteX2" fmla="*/ 2870200 w 2870200"/>
              <a:gd name="connsiteY2" fmla="*/ 0 h 78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200" h="783167">
                <a:moveTo>
                  <a:pt x="0" y="508000"/>
                </a:moveTo>
                <a:cubicBezTo>
                  <a:pt x="770466" y="645583"/>
                  <a:pt x="1540933" y="783167"/>
                  <a:pt x="2019300" y="698500"/>
                </a:cubicBezTo>
                <a:cubicBezTo>
                  <a:pt x="2497667" y="613833"/>
                  <a:pt x="2711450" y="63500"/>
                  <a:pt x="28702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cxnSp>
        <p:nvCxnSpPr>
          <p:cNvPr id="297" name="296 Conector recto de flecha"/>
          <p:cNvCxnSpPr/>
          <p:nvPr/>
        </p:nvCxnSpPr>
        <p:spPr>
          <a:xfrm>
            <a:off x="6980885" y="5399068"/>
            <a:ext cx="657297" cy="3945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98" name="Rectangle 13"/>
          <p:cNvSpPr>
            <a:spLocks noChangeArrowheads="1"/>
          </p:cNvSpPr>
          <p:nvPr/>
        </p:nvSpPr>
        <p:spPr bwMode="auto">
          <a:xfrm>
            <a:off x="7177215" y="5151855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99" name="Rectangle 51"/>
          <p:cNvSpPr>
            <a:spLocks noChangeArrowheads="1"/>
          </p:cNvSpPr>
          <p:nvPr/>
        </p:nvSpPr>
        <p:spPr bwMode="auto">
          <a:xfrm>
            <a:off x="7425135" y="5151307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10,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2" name="Rectangle 51"/>
          <p:cNvSpPr>
            <a:spLocks noChangeArrowheads="1"/>
          </p:cNvSpPr>
          <p:nvPr/>
        </p:nvSpPr>
        <p:spPr bwMode="auto">
          <a:xfrm>
            <a:off x="7681615" y="515010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03" name="302 Conector recto de flecha"/>
          <p:cNvCxnSpPr/>
          <p:nvPr/>
        </p:nvCxnSpPr>
        <p:spPr>
          <a:xfrm rot="16200000" flipH="1">
            <a:off x="5717579" y="4450367"/>
            <a:ext cx="360313" cy="5987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04" name="303 Forma libre"/>
          <p:cNvSpPr/>
          <p:nvPr/>
        </p:nvSpPr>
        <p:spPr>
          <a:xfrm>
            <a:off x="1409699" y="3924301"/>
            <a:ext cx="3410839" cy="882670"/>
          </a:xfrm>
          <a:custGeom>
            <a:avLst/>
            <a:gdLst>
              <a:gd name="connsiteX0" fmla="*/ 0 w 2882900"/>
              <a:gd name="connsiteY0" fmla="*/ 0 h 992717"/>
              <a:gd name="connsiteX1" fmla="*/ 1638300 w 2882900"/>
              <a:gd name="connsiteY1" fmla="*/ 850900 h 992717"/>
              <a:gd name="connsiteX2" fmla="*/ 2882900 w 2882900"/>
              <a:gd name="connsiteY2" fmla="*/ 850900 h 99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900" h="992717">
                <a:moveTo>
                  <a:pt x="0" y="0"/>
                </a:moveTo>
                <a:cubicBezTo>
                  <a:pt x="578908" y="354541"/>
                  <a:pt x="1157817" y="709083"/>
                  <a:pt x="1638300" y="850900"/>
                </a:cubicBezTo>
                <a:cubicBezTo>
                  <a:pt x="2118783" y="992717"/>
                  <a:pt x="2711450" y="922867"/>
                  <a:pt x="2882900" y="8509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5" name="165 Grupo"/>
          <p:cNvGrpSpPr/>
          <p:nvPr/>
        </p:nvGrpSpPr>
        <p:grpSpPr>
          <a:xfrm>
            <a:off x="3337814" y="3119457"/>
            <a:ext cx="789322" cy="816749"/>
            <a:chOff x="3312460" y="2677921"/>
            <a:chExt cx="789322" cy="816749"/>
          </a:xfrm>
        </p:grpSpPr>
        <p:sp>
          <p:nvSpPr>
            <p:cNvPr id="306" name="Freeform 171"/>
            <p:cNvSpPr>
              <a:spLocks/>
            </p:cNvSpPr>
            <p:nvPr/>
          </p:nvSpPr>
          <p:spPr bwMode="auto">
            <a:xfrm>
              <a:off x="3312460" y="2677921"/>
              <a:ext cx="789322" cy="816749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66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grpSp>
          <p:nvGrpSpPr>
            <p:cNvPr id="307" name="286 Grupo"/>
            <p:cNvGrpSpPr/>
            <p:nvPr/>
          </p:nvGrpSpPr>
          <p:grpSpPr>
            <a:xfrm>
              <a:off x="3504373" y="2817904"/>
              <a:ext cx="409720" cy="559961"/>
              <a:chOff x="986015" y="1191825"/>
              <a:chExt cx="409720" cy="559961"/>
            </a:xfrm>
            <a:noFill/>
          </p:grpSpPr>
          <p:sp>
            <p:nvSpPr>
              <p:cNvPr id="308" name="Rectangle 13"/>
              <p:cNvSpPr>
                <a:spLocks noChangeArrowheads="1"/>
              </p:cNvSpPr>
              <p:nvPr/>
            </p:nvSpPr>
            <p:spPr bwMode="auto">
              <a:xfrm>
                <a:off x="986015" y="1191825"/>
                <a:ext cx="384721" cy="2769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309" name="Rectangle 37"/>
              <p:cNvSpPr>
                <a:spLocks noChangeArrowheads="1"/>
              </p:cNvSpPr>
              <p:nvPr/>
            </p:nvSpPr>
            <p:spPr bwMode="auto">
              <a:xfrm>
                <a:off x="1049486" y="1474787"/>
                <a:ext cx="346249" cy="2769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latin typeface="Arial" charset="0"/>
                  </a:rPr>
                  <a:t>X.</a:t>
                </a:r>
                <a:r>
                  <a:rPr lang="es-ES" sz="1800" b="1" dirty="0">
                    <a:solidFill>
                      <a:srgbClr val="00B050"/>
                    </a:solidFill>
                    <a:latin typeface="Arial" charset="0"/>
                  </a:rPr>
                  <a:t>3</a:t>
                </a:r>
              </a:p>
            </p:txBody>
          </p:sp>
        </p:grpSp>
      </p:grpSp>
      <p:sp>
        <p:nvSpPr>
          <p:cNvPr id="310" name="309 Forma libre"/>
          <p:cNvSpPr/>
          <p:nvPr/>
        </p:nvSpPr>
        <p:spPr>
          <a:xfrm>
            <a:off x="2521645" y="2871798"/>
            <a:ext cx="2097043" cy="1473210"/>
          </a:xfrm>
          <a:custGeom>
            <a:avLst/>
            <a:gdLst>
              <a:gd name="connsiteX0" fmla="*/ 0 w 1739900"/>
              <a:gd name="connsiteY0" fmla="*/ 0 h 1765300"/>
              <a:gd name="connsiteX1" fmla="*/ 342900 w 1739900"/>
              <a:gd name="connsiteY1" fmla="*/ 1295400 h 1765300"/>
              <a:gd name="connsiteX2" fmla="*/ 1739900 w 1739900"/>
              <a:gd name="connsiteY2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1765300">
                <a:moveTo>
                  <a:pt x="0" y="0"/>
                </a:moveTo>
                <a:cubicBezTo>
                  <a:pt x="26458" y="500591"/>
                  <a:pt x="52917" y="1001183"/>
                  <a:pt x="342900" y="1295400"/>
                </a:cubicBezTo>
                <a:cubicBezTo>
                  <a:pt x="632883" y="1589617"/>
                  <a:pt x="1739900" y="1765300"/>
                  <a:pt x="1739900" y="17653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1" name="Rectangle 51"/>
          <p:cNvSpPr>
            <a:spLocks noChangeArrowheads="1"/>
          </p:cNvSpPr>
          <p:nvPr/>
        </p:nvSpPr>
        <p:spPr bwMode="auto">
          <a:xfrm>
            <a:off x="2262539" y="29416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14" name="313 Forma libre"/>
          <p:cNvSpPr/>
          <p:nvPr/>
        </p:nvSpPr>
        <p:spPr>
          <a:xfrm>
            <a:off x="1333500" y="5105400"/>
            <a:ext cx="4775200" cy="393700"/>
          </a:xfrm>
          <a:custGeom>
            <a:avLst/>
            <a:gdLst>
              <a:gd name="connsiteX0" fmla="*/ 0 w 4775200"/>
              <a:gd name="connsiteY0" fmla="*/ 0 h 393700"/>
              <a:gd name="connsiteX1" fmla="*/ 1892300 w 4775200"/>
              <a:gd name="connsiteY1" fmla="*/ 381000 h 393700"/>
              <a:gd name="connsiteX2" fmla="*/ 4775200 w 4775200"/>
              <a:gd name="connsiteY2" fmla="*/ 762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5200" h="393700">
                <a:moveTo>
                  <a:pt x="0" y="0"/>
                </a:moveTo>
                <a:cubicBezTo>
                  <a:pt x="548216" y="184150"/>
                  <a:pt x="1096433" y="368300"/>
                  <a:pt x="1892300" y="381000"/>
                </a:cubicBezTo>
                <a:cubicBezTo>
                  <a:pt x="2688167" y="393700"/>
                  <a:pt x="4345517" y="97367"/>
                  <a:pt x="4775200" y="762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5" name="314 Forma libre"/>
          <p:cNvSpPr/>
          <p:nvPr/>
        </p:nvSpPr>
        <p:spPr>
          <a:xfrm>
            <a:off x="4127500" y="3132667"/>
            <a:ext cx="2705100" cy="1579033"/>
          </a:xfrm>
          <a:custGeom>
            <a:avLst/>
            <a:gdLst>
              <a:gd name="connsiteX0" fmla="*/ 0 w 2705100"/>
              <a:gd name="connsiteY0" fmla="*/ 105833 h 1579033"/>
              <a:gd name="connsiteX1" fmla="*/ 1308100 w 2705100"/>
              <a:gd name="connsiteY1" fmla="*/ 131233 h 1579033"/>
              <a:gd name="connsiteX2" fmla="*/ 2476500 w 2705100"/>
              <a:gd name="connsiteY2" fmla="*/ 893233 h 1579033"/>
              <a:gd name="connsiteX3" fmla="*/ 2679700 w 2705100"/>
              <a:gd name="connsiteY3" fmla="*/ 1579033 h 157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1579033">
                <a:moveTo>
                  <a:pt x="0" y="105833"/>
                </a:moveTo>
                <a:cubicBezTo>
                  <a:pt x="447675" y="52916"/>
                  <a:pt x="895350" y="0"/>
                  <a:pt x="1308100" y="131233"/>
                </a:cubicBezTo>
                <a:cubicBezTo>
                  <a:pt x="1720850" y="262466"/>
                  <a:pt x="2247900" y="651933"/>
                  <a:pt x="2476500" y="893233"/>
                </a:cubicBezTo>
                <a:cubicBezTo>
                  <a:pt x="2705100" y="1134533"/>
                  <a:pt x="2681817" y="1439333"/>
                  <a:pt x="2679700" y="1579033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6" name="315 Forma libre"/>
          <p:cNvSpPr/>
          <p:nvPr/>
        </p:nvSpPr>
        <p:spPr>
          <a:xfrm>
            <a:off x="5118100" y="4775200"/>
            <a:ext cx="2438400" cy="1282700"/>
          </a:xfrm>
          <a:custGeom>
            <a:avLst/>
            <a:gdLst>
              <a:gd name="connsiteX0" fmla="*/ 0 w 2438400"/>
              <a:gd name="connsiteY0" fmla="*/ 0 h 1282700"/>
              <a:gd name="connsiteX1" fmla="*/ 571500 w 2438400"/>
              <a:gd name="connsiteY1" fmla="*/ 1016000 h 1282700"/>
              <a:gd name="connsiteX2" fmla="*/ 2438400 w 24384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1282700">
                <a:moveTo>
                  <a:pt x="0" y="0"/>
                </a:moveTo>
                <a:cubicBezTo>
                  <a:pt x="82550" y="401108"/>
                  <a:pt x="165100" y="802217"/>
                  <a:pt x="571500" y="1016000"/>
                </a:cubicBezTo>
                <a:cubicBezTo>
                  <a:pt x="977900" y="1229783"/>
                  <a:pt x="2279650" y="1214967"/>
                  <a:pt x="2438400" y="12827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7" name="316 Forma libre"/>
          <p:cNvSpPr/>
          <p:nvPr/>
        </p:nvSpPr>
        <p:spPr>
          <a:xfrm>
            <a:off x="1549400" y="6159500"/>
            <a:ext cx="6121400" cy="254000"/>
          </a:xfrm>
          <a:custGeom>
            <a:avLst/>
            <a:gdLst>
              <a:gd name="connsiteX0" fmla="*/ 0 w 6121400"/>
              <a:gd name="connsiteY0" fmla="*/ 0 h 254000"/>
              <a:gd name="connsiteX1" fmla="*/ 3035300 w 6121400"/>
              <a:gd name="connsiteY1" fmla="*/ 254000 h 254000"/>
              <a:gd name="connsiteX2" fmla="*/ 6121400 w 6121400"/>
              <a:gd name="connsiteY2" fmla="*/ 1651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1400" h="254000">
                <a:moveTo>
                  <a:pt x="0" y="0"/>
                </a:moveTo>
                <a:cubicBezTo>
                  <a:pt x="1007533" y="113241"/>
                  <a:pt x="2015067" y="226483"/>
                  <a:pt x="3035300" y="254000"/>
                </a:cubicBezTo>
                <a:lnTo>
                  <a:pt x="6121400" y="165100"/>
                </a:ln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8" name="Line 62"/>
          <p:cNvSpPr>
            <a:spLocks noChangeShapeType="1"/>
          </p:cNvSpPr>
          <p:nvPr/>
        </p:nvSpPr>
        <p:spPr bwMode="auto">
          <a:xfrm>
            <a:off x="1220788" y="283411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20" name="319 Forma libre"/>
          <p:cNvSpPr/>
          <p:nvPr/>
        </p:nvSpPr>
        <p:spPr>
          <a:xfrm>
            <a:off x="4000500" y="1123950"/>
            <a:ext cx="1231900" cy="2774950"/>
          </a:xfrm>
          <a:custGeom>
            <a:avLst/>
            <a:gdLst>
              <a:gd name="connsiteX0" fmla="*/ 0 w 1231900"/>
              <a:gd name="connsiteY0" fmla="*/ 222250 h 2774950"/>
              <a:gd name="connsiteX1" fmla="*/ 1003300 w 1231900"/>
              <a:gd name="connsiteY1" fmla="*/ 425450 h 2774950"/>
              <a:gd name="connsiteX2" fmla="*/ 1231900 w 1231900"/>
              <a:gd name="connsiteY2" fmla="*/ 2774950 h 277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900" h="2774950">
                <a:moveTo>
                  <a:pt x="0" y="222250"/>
                </a:moveTo>
                <a:cubicBezTo>
                  <a:pt x="398991" y="111125"/>
                  <a:pt x="797983" y="0"/>
                  <a:pt x="1003300" y="425450"/>
                </a:cubicBezTo>
                <a:cubicBezTo>
                  <a:pt x="1208617" y="850900"/>
                  <a:pt x="1168400" y="2402417"/>
                  <a:pt x="1231900" y="277495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0099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5" name="76 Grupo"/>
          <p:cNvGrpSpPr/>
          <p:nvPr/>
        </p:nvGrpSpPr>
        <p:grpSpPr>
          <a:xfrm>
            <a:off x="1049486" y="1064825"/>
            <a:ext cx="399628" cy="559961"/>
            <a:chOff x="1049486" y="1191825"/>
            <a:chExt cx="399628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759213" y="1780837"/>
            <a:ext cx="260032" cy="2746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0099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08104" y="1726208"/>
            <a:ext cx="160755" cy="1284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59213" y="1995717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11128" y="242952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5"/>
            <a:ext cx="707509" cy="6124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6" name="116 Grupo"/>
          <p:cNvGrpSpPr/>
          <p:nvPr/>
        </p:nvGrpSpPr>
        <p:grpSpPr>
          <a:xfrm>
            <a:off x="2279774" y="1083667"/>
            <a:ext cx="397172" cy="553998"/>
            <a:chOff x="1051942" y="1191825"/>
            <a:chExt cx="397172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" name="119 Grupo"/>
          <p:cNvGrpSpPr/>
          <p:nvPr/>
        </p:nvGrpSpPr>
        <p:grpSpPr>
          <a:xfrm>
            <a:off x="3493980" y="1064141"/>
            <a:ext cx="389552" cy="553998"/>
            <a:chOff x="1059562" y="1191825"/>
            <a:chExt cx="389552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 rot="16200000" flipH="1">
            <a:off x="2413657" y="1815849"/>
            <a:ext cx="1500180" cy="8887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68019" y="192690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8" name="283 Grupo"/>
          <p:cNvGrpSpPr/>
          <p:nvPr/>
        </p:nvGrpSpPr>
        <p:grpSpPr>
          <a:xfrm>
            <a:off x="1085659" y="2223963"/>
            <a:ext cx="399628" cy="559961"/>
            <a:chOff x="1049486" y="1191825"/>
            <a:chExt cx="399628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13" name="286 Grupo"/>
          <p:cNvGrpSpPr/>
          <p:nvPr/>
        </p:nvGrpSpPr>
        <p:grpSpPr>
          <a:xfrm>
            <a:off x="2307132" y="2220981"/>
            <a:ext cx="399628" cy="559961"/>
            <a:chOff x="1049486" y="1191825"/>
            <a:chExt cx="399628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77" name="Rectangle 51"/>
          <p:cNvSpPr>
            <a:spLocks noChangeArrowheads="1"/>
          </p:cNvSpPr>
          <p:nvPr/>
        </p:nvSpPr>
        <p:spPr bwMode="auto">
          <a:xfrm>
            <a:off x="4884375" y="119501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0" name="Rectangle 51"/>
          <p:cNvSpPr>
            <a:spLocks noChangeArrowheads="1"/>
          </p:cNvSpPr>
          <p:nvPr/>
        </p:nvSpPr>
        <p:spPr bwMode="auto">
          <a:xfrm>
            <a:off x="2884805" y="2782898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6" name="Line 39"/>
          <p:cNvSpPr>
            <a:spLocks noChangeShapeType="1"/>
          </p:cNvSpPr>
          <p:nvPr/>
        </p:nvSpPr>
        <p:spPr bwMode="auto">
          <a:xfrm>
            <a:off x="1235075" y="39362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37" name="Line 56"/>
          <p:cNvSpPr>
            <a:spLocks noChangeShapeType="1"/>
          </p:cNvSpPr>
          <p:nvPr/>
        </p:nvSpPr>
        <p:spPr bwMode="auto">
          <a:xfrm flipV="1">
            <a:off x="1076325" y="50077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38" name="Line 58"/>
          <p:cNvSpPr>
            <a:spLocks noChangeShapeType="1"/>
          </p:cNvSpPr>
          <p:nvPr/>
        </p:nvSpPr>
        <p:spPr bwMode="auto">
          <a:xfrm>
            <a:off x="1057275" y="50125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39" name="Line 60"/>
          <p:cNvSpPr>
            <a:spLocks noChangeShapeType="1"/>
          </p:cNvSpPr>
          <p:nvPr/>
        </p:nvSpPr>
        <p:spPr bwMode="auto">
          <a:xfrm flipV="1">
            <a:off x="1076325" y="50077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0" name="Freeform 175"/>
          <p:cNvSpPr>
            <a:spLocks/>
          </p:cNvSpPr>
          <p:nvPr/>
        </p:nvSpPr>
        <p:spPr bwMode="auto">
          <a:xfrm>
            <a:off x="911225" y="33202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41" name="Freeform 182"/>
          <p:cNvSpPr>
            <a:spLocks/>
          </p:cNvSpPr>
          <p:nvPr/>
        </p:nvSpPr>
        <p:spPr bwMode="auto">
          <a:xfrm>
            <a:off x="903635" y="44734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42" name="Rectangle 51"/>
          <p:cNvSpPr>
            <a:spLocks noChangeArrowheads="1"/>
          </p:cNvSpPr>
          <p:nvPr/>
        </p:nvSpPr>
        <p:spPr bwMode="auto">
          <a:xfrm>
            <a:off x="903635" y="39600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3" name="Line 39"/>
          <p:cNvSpPr>
            <a:spLocks noChangeShapeType="1"/>
          </p:cNvSpPr>
          <p:nvPr/>
        </p:nvSpPr>
        <p:spPr bwMode="auto">
          <a:xfrm>
            <a:off x="1239490" y="51173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4" name="Line 56"/>
          <p:cNvSpPr>
            <a:spLocks noChangeShapeType="1"/>
          </p:cNvSpPr>
          <p:nvPr/>
        </p:nvSpPr>
        <p:spPr bwMode="auto">
          <a:xfrm flipV="1">
            <a:off x="1093440" y="61539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5" name="Line 58"/>
          <p:cNvSpPr>
            <a:spLocks noChangeShapeType="1"/>
          </p:cNvSpPr>
          <p:nvPr/>
        </p:nvSpPr>
        <p:spPr bwMode="auto">
          <a:xfrm>
            <a:off x="1074390" y="61587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6" name="Line 60"/>
          <p:cNvSpPr>
            <a:spLocks noChangeShapeType="1"/>
          </p:cNvSpPr>
          <p:nvPr/>
        </p:nvSpPr>
        <p:spPr bwMode="auto">
          <a:xfrm flipV="1">
            <a:off x="1093440" y="61539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7" name="Freeform 182"/>
          <p:cNvSpPr>
            <a:spLocks/>
          </p:cNvSpPr>
          <p:nvPr/>
        </p:nvSpPr>
        <p:spPr bwMode="auto">
          <a:xfrm>
            <a:off x="923926" y="56406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48" name="Rectangle 51"/>
          <p:cNvSpPr>
            <a:spLocks noChangeArrowheads="1"/>
          </p:cNvSpPr>
          <p:nvPr/>
        </p:nvSpPr>
        <p:spPr bwMode="auto">
          <a:xfrm>
            <a:off x="920750" y="51220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9" name="Rectangle 13"/>
          <p:cNvSpPr>
            <a:spLocks noChangeArrowheads="1"/>
          </p:cNvSpPr>
          <p:nvPr/>
        </p:nvSpPr>
        <p:spPr bwMode="auto">
          <a:xfrm>
            <a:off x="4278342" y="3619164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50" name="Rectangle 13"/>
          <p:cNvSpPr>
            <a:spLocks noChangeArrowheads="1"/>
          </p:cNvSpPr>
          <p:nvPr/>
        </p:nvSpPr>
        <p:spPr bwMode="auto">
          <a:xfrm>
            <a:off x="1956345" y="364730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51" name="Line 174"/>
          <p:cNvSpPr>
            <a:spLocks noChangeShapeType="1"/>
          </p:cNvSpPr>
          <p:nvPr/>
        </p:nvSpPr>
        <p:spPr bwMode="auto">
          <a:xfrm flipV="1">
            <a:off x="1565276" y="3621844"/>
            <a:ext cx="1794693" cy="4571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52" name="Rectangle 13"/>
          <p:cNvSpPr>
            <a:spLocks noChangeArrowheads="1"/>
          </p:cNvSpPr>
          <p:nvPr/>
        </p:nvSpPr>
        <p:spPr bwMode="auto">
          <a:xfrm>
            <a:off x="1815405" y="475168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53" name="Line 62"/>
          <p:cNvSpPr>
            <a:spLocks noChangeShapeType="1"/>
          </p:cNvSpPr>
          <p:nvPr/>
        </p:nvSpPr>
        <p:spPr bwMode="auto">
          <a:xfrm>
            <a:off x="4127136" y="3774301"/>
            <a:ext cx="620654" cy="3658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54" name="Rectangle 51"/>
          <p:cNvSpPr>
            <a:spLocks noChangeArrowheads="1"/>
          </p:cNvSpPr>
          <p:nvPr/>
        </p:nvSpPr>
        <p:spPr bwMode="auto">
          <a:xfrm>
            <a:off x="4564059" y="361916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5" name="Rectangle 51"/>
          <p:cNvSpPr>
            <a:spLocks noChangeArrowheads="1"/>
          </p:cNvSpPr>
          <p:nvPr/>
        </p:nvSpPr>
        <p:spPr bwMode="auto">
          <a:xfrm>
            <a:off x="6068884" y="443109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6" name="Rectangle 13"/>
          <p:cNvSpPr>
            <a:spLocks noChangeArrowheads="1"/>
          </p:cNvSpPr>
          <p:nvPr/>
        </p:nvSpPr>
        <p:spPr bwMode="auto">
          <a:xfrm>
            <a:off x="2654648" y="57936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grpSp>
        <p:nvGrpSpPr>
          <p:cNvPr id="14" name="149 Grupo"/>
          <p:cNvGrpSpPr/>
          <p:nvPr/>
        </p:nvGrpSpPr>
        <p:grpSpPr>
          <a:xfrm>
            <a:off x="7574061" y="5578054"/>
            <a:ext cx="817200" cy="838800"/>
            <a:chOff x="7493000" y="4133055"/>
            <a:chExt cx="817200" cy="838800"/>
          </a:xfrm>
        </p:grpSpPr>
        <p:sp>
          <p:nvSpPr>
            <p:cNvPr id="258" name="Freeform 160"/>
            <p:cNvSpPr>
              <a:spLocks/>
            </p:cNvSpPr>
            <p:nvPr/>
          </p:nvSpPr>
          <p:spPr bwMode="auto">
            <a:xfrm>
              <a:off x="7493000" y="4133055"/>
              <a:ext cx="817200" cy="838800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grpSp>
          <p:nvGrpSpPr>
            <p:cNvPr id="16" name="131 Grupo"/>
            <p:cNvGrpSpPr/>
            <p:nvPr/>
          </p:nvGrpSpPr>
          <p:grpSpPr>
            <a:xfrm>
              <a:off x="7720235" y="4283909"/>
              <a:ext cx="512961" cy="553998"/>
              <a:chOff x="1064393" y="1191825"/>
              <a:chExt cx="512961" cy="553998"/>
            </a:xfrm>
          </p:grpSpPr>
          <p:sp>
            <p:nvSpPr>
              <p:cNvPr id="260" name="Rectangle 13"/>
              <p:cNvSpPr>
                <a:spLocks noChangeArrowheads="1"/>
              </p:cNvSpPr>
              <p:nvPr/>
            </p:nvSpPr>
            <p:spPr bwMode="auto">
              <a:xfrm>
                <a:off x="1064393" y="1191825"/>
                <a:ext cx="51296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61" name="Rectangle 37"/>
              <p:cNvSpPr>
                <a:spLocks noChangeArrowheads="1"/>
              </p:cNvSpPr>
              <p:nvPr/>
            </p:nvSpPr>
            <p:spPr bwMode="auto">
              <a:xfrm>
                <a:off x="1110362" y="1468824"/>
                <a:ext cx="32060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CO" sz="1800" b="1" dirty="0" smtClean="0">
                    <a:latin typeface="Arial" charset="0"/>
                  </a:rPr>
                  <a:t>5.6</a:t>
                </a:r>
                <a:endParaRPr lang="es-ES" sz="1800" b="1" dirty="0">
                  <a:latin typeface="Arial" charset="0"/>
                </a:endParaRPr>
              </a:p>
            </p:txBody>
          </p:sp>
        </p:grpSp>
      </p:grpSp>
      <p:sp>
        <p:nvSpPr>
          <p:cNvPr id="262" name="Rectangle 51"/>
          <p:cNvSpPr>
            <a:spLocks noChangeArrowheads="1"/>
          </p:cNvSpPr>
          <p:nvPr/>
        </p:nvSpPr>
        <p:spPr bwMode="auto">
          <a:xfrm>
            <a:off x="1642496" y="273329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3" name="Rectangle 51"/>
          <p:cNvSpPr>
            <a:spLocks noChangeArrowheads="1"/>
          </p:cNvSpPr>
          <p:nvPr/>
        </p:nvSpPr>
        <p:spPr bwMode="auto">
          <a:xfrm>
            <a:off x="1881857" y="42164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4" name="Rectangle 51"/>
          <p:cNvSpPr>
            <a:spLocks noChangeArrowheads="1"/>
          </p:cNvSpPr>
          <p:nvPr/>
        </p:nvSpPr>
        <p:spPr bwMode="auto">
          <a:xfrm>
            <a:off x="1836664" y="526056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5" name="Rectangle 51"/>
          <p:cNvSpPr>
            <a:spLocks noChangeArrowheads="1"/>
          </p:cNvSpPr>
          <p:nvPr/>
        </p:nvSpPr>
        <p:spPr bwMode="auto">
          <a:xfrm>
            <a:off x="2422979" y="6339701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10,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66" name="Rectangle 51"/>
          <p:cNvSpPr>
            <a:spLocks noChangeArrowheads="1"/>
          </p:cNvSpPr>
          <p:nvPr/>
        </p:nvSpPr>
        <p:spPr bwMode="auto">
          <a:xfrm>
            <a:off x="6272094" y="59194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67" name="Rectangle 51"/>
          <p:cNvSpPr>
            <a:spLocks noChangeArrowheads="1"/>
          </p:cNvSpPr>
          <p:nvPr/>
        </p:nvSpPr>
        <p:spPr bwMode="auto">
          <a:xfrm>
            <a:off x="2702019" y="633970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17" name="298 Grupo"/>
          <p:cNvGrpSpPr/>
          <p:nvPr/>
        </p:nvGrpSpPr>
        <p:grpSpPr>
          <a:xfrm>
            <a:off x="1035892" y="3377039"/>
            <a:ext cx="384721" cy="559961"/>
            <a:chOff x="1064393" y="1191825"/>
            <a:chExt cx="384721" cy="559961"/>
          </a:xfrm>
        </p:grpSpPr>
        <p:sp>
          <p:nvSpPr>
            <p:cNvPr id="269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70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20" name="310 Grupo"/>
          <p:cNvGrpSpPr/>
          <p:nvPr/>
        </p:nvGrpSpPr>
        <p:grpSpPr>
          <a:xfrm>
            <a:off x="1044452" y="4522808"/>
            <a:ext cx="384721" cy="559961"/>
            <a:chOff x="1064393" y="1191825"/>
            <a:chExt cx="384721" cy="559961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7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1" name="319 Grupo"/>
          <p:cNvGrpSpPr/>
          <p:nvPr/>
        </p:nvGrpSpPr>
        <p:grpSpPr>
          <a:xfrm>
            <a:off x="1044452" y="5720455"/>
            <a:ext cx="384721" cy="559961"/>
            <a:chOff x="1064393" y="1191825"/>
            <a:chExt cx="384721" cy="559961"/>
          </a:xfrm>
        </p:grpSpPr>
        <p:sp>
          <p:nvSpPr>
            <p:cNvPr id="27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76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22" name="210 Grupo"/>
          <p:cNvGrpSpPr/>
          <p:nvPr/>
        </p:nvGrpSpPr>
        <p:grpSpPr>
          <a:xfrm>
            <a:off x="6140340" y="4751685"/>
            <a:ext cx="818430" cy="838168"/>
            <a:chOff x="5571595" y="3616513"/>
            <a:chExt cx="615950" cy="639763"/>
          </a:xfrm>
        </p:grpSpPr>
        <p:sp>
          <p:nvSpPr>
            <p:cNvPr id="278" name="Freeform 160"/>
            <p:cNvSpPr>
              <a:spLocks/>
            </p:cNvSpPr>
            <p:nvPr/>
          </p:nvSpPr>
          <p:spPr bwMode="auto">
            <a:xfrm>
              <a:off x="5571595" y="3616513"/>
              <a:ext cx="6159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3399FF">
                <a:alpha val="68000"/>
              </a:srgbClr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b="1" dirty="0"/>
            </a:p>
          </p:txBody>
        </p:sp>
        <p:grpSp>
          <p:nvGrpSpPr>
            <p:cNvPr id="23" name="128 Grupo"/>
            <p:cNvGrpSpPr/>
            <p:nvPr/>
          </p:nvGrpSpPr>
          <p:grpSpPr>
            <a:xfrm>
              <a:off x="5757501" y="3709194"/>
              <a:ext cx="323046" cy="420573"/>
              <a:chOff x="1097794" y="1259681"/>
              <a:chExt cx="323046" cy="420573"/>
            </a:xfrm>
          </p:grpSpPr>
          <p:sp>
            <p:nvSpPr>
              <p:cNvPr id="280" name="Rectangle 13"/>
              <p:cNvSpPr>
                <a:spLocks noChangeArrowheads="1"/>
              </p:cNvSpPr>
              <p:nvPr/>
            </p:nvSpPr>
            <p:spPr bwMode="auto">
              <a:xfrm>
                <a:off x="1131299" y="1259681"/>
                <a:ext cx="289541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81" name="Rectangle 37"/>
              <p:cNvSpPr>
                <a:spLocks noChangeArrowheads="1"/>
              </p:cNvSpPr>
              <p:nvPr/>
            </p:nvSpPr>
            <p:spPr bwMode="auto">
              <a:xfrm>
                <a:off x="1097794" y="1468824"/>
                <a:ext cx="260587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5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84" name="283 Forma libre"/>
          <p:cNvSpPr/>
          <p:nvPr/>
        </p:nvSpPr>
        <p:spPr>
          <a:xfrm>
            <a:off x="1587499" y="5428854"/>
            <a:ext cx="4609625" cy="641745"/>
          </a:xfrm>
          <a:custGeom>
            <a:avLst/>
            <a:gdLst>
              <a:gd name="connsiteX0" fmla="*/ 0 w 4025900"/>
              <a:gd name="connsiteY0" fmla="*/ 1219200 h 1244600"/>
              <a:gd name="connsiteX1" fmla="*/ 2273300 w 4025900"/>
              <a:gd name="connsiteY1" fmla="*/ 1041400 h 1244600"/>
              <a:gd name="connsiteX2" fmla="*/ 4025900 w 4025900"/>
              <a:gd name="connsiteY2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1244600">
                <a:moveTo>
                  <a:pt x="0" y="1219200"/>
                </a:moveTo>
                <a:cubicBezTo>
                  <a:pt x="801158" y="1231900"/>
                  <a:pt x="1602317" y="1244600"/>
                  <a:pt x="2273300" y="1041400"/>
                </a:cubicBezTo>
                <a:cubicBezTo>
                  <a:pt x="2944283" y="838200"/>
                  <a:pt x="3754967" y="103717"/>
                  <a:pt x="40259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grpSp>
        <p:nvGrpSpPr>
          <p:cNvPr id="24" name="172 Grupo"/>
          <p:cNvGrpSpPr/>
          <p:nvPr/>
        </p:nvGrpSpPr>
        <p:grpSpPr>
          <a:xfrm>
            <a:off x="4731639" y="3873500"/>
            <a:ext cx="850557" cy="896868"/>
            <a:chOff x="7925143" y="1601112"/>
            <a:chExt cx="641350" cy="639763"/>
          </a:xfrm>
        </p:grpSpPr>
        <p:sp>
          <p:nvSpPr>
            <p:cNvPr id="290" name="Freeform 171"/>
            <p:cNvSpPr>
              <a:spLocks/>
            </p:cNvSpPr>
            <p:nvPr/>
          </p:nvSpPr>
          <p:spPr bwMode="auto">
            <a:xfrm>
              <a:off x="7925143" y="1601112"/>
              <a:ext cx="6413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9966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313 Grupo"/>
            <p:cNvGrpSpPr/>
            <p:nvPr/>
          </p:nvGrpSpPr>
          <p:grpSpPr>
            <a:xfrm>
              <a:off x="8102774" y="1716767"/>
              <a:ext cx="411581" cy="417138"/>
              <a:chOff x="1106636" y="1255241"/>
              <a:chExt cx="411581" cy="417138"/>
            </a:xfrm>
            <a:noFill/>
          </p:grpSpPr>
          <p:sp>
            <p:nvSpPr>
              <p:cNvPr id="292" name="Rectangle 13"/>
              <p:cNvSpPr>
                <a:spLocks noChangeArrowheads="1"/>
              </p:cNvSpPr>
              <p:nvPr/>
            </p:nvSpPr>
            <p:spPr bwMode="auto">
              <a:xfrm>
                <a:off x="1131426" y="1255241"/>
                <a:ext cx="386791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93" name="Rectangle 37"/>
              <p:cNvSpPr>
                <a:spLocks noChangeArrowheads="1"/>
              </p:cNvSpPr>
              <p:nvPr/>
            </p:nvSpPr>
            <p:spPr bwMode="auto">
              <a:xfrm>
                <a:off x="1106636" y="1474787"/>
                <a:ext cx="261084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latin typeface="Arial" charset="0"/>
                  </a:rPr>
                  <a:t>X.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4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94" name="Rectangle 13"/>
          <p:cNvSpPr>
            <a:spLocks noChangeArrowheads="1"/>
          </p:cNvSpPr>
          <p:nvPr/>
        </p:nvSpPr>
        <p:spPr bwMode="auto">
          <a:xfrm>
            <a:off x="5812404" y="443109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95" name="Rectangle 51"/>
          <p:cNvSpPr>
            <a:spLocks noChangeArrowheads="1"/>
          </p:cNvSpPr>
          <p:nvPr/>
        </p:nvSpPr>
        <p:spPr bwMode="auto">
          <a:xfrm>
            <a:off x="4359582" y="2922423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96" name="295 Forma libre"/>
          <p:cNvSpPr/>
          <p:nvPr/>
        </p:nvSpPr>
        <p:spPr>
          <a:xfrm>
            <a:off x="1493838" y="4799807"/>
            <a:ext cx="3468152" cy="309395"/>
          </a:xfrm>
          <a:custGeom>
            <a:avLst/>
            <a:gdLst>
              <a:gd name="connsiteX0" fmla="*/ 0 w 2870200"/>
              <a:gd name="connsiteY0" fmla="*/ 508000 h 783167"/>
              <a:gd name="connsiteX1" fmla="*/ 2019300 w 2870200"/>
              <a:gd name="connsiteY1" fmla="*/ 698500 h 783167"/>
              <a:gd name="connsiteX2" fmla="*/ 2870200 w 2870200"/>
              <a:gd name="connsiteY2" fmla="*/ 0 h 78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200" h="783167">
                <a:moveTo>
                  <a:pt x="0" y="508000"/>
                </a:moveTo>
                <a:cubicBezTo>
                  <a:pt x="770466" y="645583"/>
                  <a:pt x="1540933" y="783167"/>
                  <a:pt x="2019300" y="698500"/>
                </a:cubicBezTo>
                <a:cubicBezTo>
                  <a:pt x="2497667" y="613833"/>
                  <a:pt x="2711450" y="63500"/>
                  <a:pt x="28702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cxnSp>
        <p:nvCxnSpPr>
          <p:cNvPr id="297" name="296 Conector recto de flecha"/>
          <p:cNvCxnSpPr/>
          <p:nvPr/>
        </p:nvCxnSpPr>
        <p:spPr>
          <a:xfrm>
            <a:off x="6980885" y="5399068"/>
            <a:ext cx="657297" cy="3945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98" name="Rectangle 13"/>
          <p:cNvSpPr>
            <a:spLocks noChangeArrowheads="1"/>
          </p:cNvSpPr>
          <p:nvPr/>
        </p:nvSpPr>
        <p:spPr bwMode="auto">
          <a:xfrm>
            <a:off x="7177215" y="5151855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99" name="Rectangle 51"/>
          <p:cNvSpPr>
            <a:spLocks noChangeArrowheads="1"/>
          </p:cNvSpPr>
          <p:nvPr/>
        </p:nvSpPr>
        <p:spPr bwMode="auto">
          <a:xfrm>
            <a:off x="7425135" y="5151307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10,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2" name="Rectangle 51"/>
          <p:cNvSpPr>
            <a:spLocks noChangeArrowheads="1"/>
          </p:cNvSpPr>
          <p:nvPr/>
        </p:nvSpPr>
        <p:spPr bwMode="auto">
          <a:xfrm>
            <a:off x="7681615" y="515010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03" name="302 Conector recto de flecha"/>
          <p:cNvCxnSpPr/>
          <p:nvPr/>
        </p:nvCxnSpPr>
        <p:spPr>
          <a:xfrm rot="16200000" flipH="1">
            <a:off x="5717579" y="4450367"/>
            <a:ext cx="360313" cy="5987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04" name="303 Forma libre"/>
          <p:cNvSpPr/>
          <p:nvPr/>
        </p:nvSpPr>
        <p:spPr>
          <a:xfrm>
            <a:off x="1409699" y="3924301"/>
            <a:ext cx="3410839" cy="882670"/>
          </a:xfrm>
          <a:custGeom>
            <a:avLst/>
            <a:gdLst>
              <a:gd name="connsiteX0" fmla="*/ 0 w 2882900"/>
              <a:gd name="connsiteY0" fmla="*/ 0 h 992717"/>
              <a:gd name="connsiteX1" fmla="*/ 1638300 w 2882900"/>
              <a:gd name="connsiteY1" fmla="*/ 850900 h 992717"/>
              <a:gd name="connsiteX2" fmla="*/ 2882900 w 2882900"/>
              <a:gd name="connsiteY2" fmla="*/ 850900 h 99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900" h="992717">
                <a:moveTo>
                  <a:pt x="0" y="0"/>
                </a:moveTo>
                <a:cubicBezTo>
                  <a:pt x="578908" y="354541"/>
                  <a:pt x="1157817" y="709083"/>
                  <a:pt x="1638300" y="850900"/>
                </a:cubicBezTo>
                <a:cubicBezTo>
                  <a:pt x="2118783" y="992717"/>
                  <a:pt x="2711450" y="922867"/>
                  <a:pt x="2882900" y="8509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6" name="165 Grupo"/>
          <p:cNvGrpSpPr/>
          <p:nvPr/>
        </p:nvGrpSpPr>
        <p:grpSpPr>
          <a:xfrm>
            <a:off x="3337814" y="3119457"/>
            <a:ext cx="789322" cy="816749"/>
            <a:chOff x="3312460" y="2677921"/>
            <a:chExt cx="789322" cy="816749"/>
          </a:xfrm>
        </p:grpSpPr>
        <p:sp>
          <p:nvSpPr>
            <p:cNvPr id="306" name="Freeform 171"/>
            <p:cNvSpPr>
              <a:spLocks/>
            </p:cNvSpPr>
            <p:nvPr/>
          </p:nvSpPr>
          <p:spPr bwMode="auto">
            <a:xfrm>
              <a:off x="3312460" y="2677921"/>
              <a:ext cx="789322" cy="816749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66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286 Grupo"/>
            <p:cNvGrpSpPr/>
            <p:nvPr/>
          </p:nvGrpSpPr>
          <p:grpSpPr>
            <a:xfrm>
              <a:off x="3567844" y="2817904"/>
              <a:ext cx="399628" cy="559961"/>
              <a:chOff x="1049486" y="1191825"/>
              <a:chExt cx="399628" cy="559961"/>
            </a:xfrm>
            <a:noFill/>
          </p:grpSpPr>
          <p:sp>
            <p:nvSpPr>
              <p:cNvPr id="308" name="Rectangle 13"/>
              <p:cNvSpPr>
                <a:spLocks noChangeArrowheads="1"/>
              </p:cNvSpPr>
              <p:nvPr/>
            </p:nvSpPr>
            <p:spPr bwMode="auto">
              <a:xfrm>
                <a:off x="1064393" y="1191825"/>
                <a:ext cx="384721" cy="2769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309" name="Rectangle 37"/>
              <p:cNvSpPr>
                <a:spLocks noChangeArrowheads="1"/>
              </p:cNvSpPr>
              <p:nvPr/>
            </p:nvSpPr>
            <p:spPr bwMode="auto">
              <a:xfrm>
                <a:off x="1049486" y="1474787"/>
                <a:ext cx="346249" cy="2769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latin typeface="Arial" charset="0"/>
                  </a:rPr>
                  <a:t>X.</a:t>
                </a:r>
                <a:r>
                  <a:rPr lang="es-ES" sz="1800" b="1" dirty="0">
                    <a:solidFill>
                      <a:srgbClr val="00B050"/>
                    </a:solidFill>
                    <a:latin typeface="Arial" charset="0"/>
                  </a:rPr>
                  <a:t>3</a:t>
                </a:r>
              </a:p>
            </p:txBody>
          </p:sp>
        </p:grpSp>
      </p:grpSp>
      <p:sp>
        <p:nvSpPr>
          <p:cNvPr id="310" name="309 Forma libre"/>
          <p:cNvSpPr/>
          <p:nvPr/>
        </p:nvSpPr>
        <p:spPr>
          <a:xfrm>
            <a:off x="2521645" y="2871798"/>
            <a:ext cx="2097043" cy="1473210"/>
          </a:xfrm>
          <a:custGeom>
            <a:avLst/>
            <a:gdLst>
              <a:gd name="connsiteX0" fmla="*/ 0 w 1739900"/>
              <a:gd name="connsiteY0" fmla="*/ 0 h 1765300"/>
              <a:gd name="connsiteX1" fmla="*/ 342900 w 1739900"/>
              <a:gd name="connsiteY1" fmla="*/ 1295400 h 1765300"/>
              <a:gd name="connsiteX2" fmla="*/ 1739900 w 1739900"/>
              <a:gd name="connsiteY2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1765300">
                <a:moveTo>
                  <a:pt x="0" y="0"/>
                </a:moveTo>
                <a:cubicBezTo>
                  <a:pt x="26458" y="500591"/>
                  <a:pt x="52917" y="1001183"/>
                  <a:pt x="342900" y="1295400"/>
                </a:cubicBezTo>
                <a:cubicBezTo>
                  <a:pt x="632883" y="1589617"/>
                  <a:pt x="1739900" y="1765300"/>
                  <a:pt x="1739900" y="17653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1" name="Rectangle 51"/>
          <p:cNvSpPr>
            <a:spLocks noChangeArrowheads="1"/>
          </p:cNvSpPr>
          <p:nvPr/>
        </p:nvSpPr>
        <p:spPr bwMode="auto">
          <a:xfrm>
            <a:off x="2262539" y="29416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14" name="313 Forma libre"/>
          <p:cNvSpPr/>
          <p:nvPr/>
        </p:nvSpPr>
        <p:spPr>
          <a:xfrm>
            <a:off x="1333500" y="5105400"/>
            <a:ext cx="4775200" cy="393700"/>
          </a:xfrm>
          <a:custGeom>
            <a:avLst/>
            <a:gdLst>
              <a:gd name="connsiteX0" fmla="*/ 0 w 4775200"/>
              <a:gd name="connsiteY0" fmla="*/ 0 h 393700"/>
              <a:gd name="connsiteX1" fmla="*/ 1892300 w 4775200"/>
              <a:gd name="connsiteY1" fmla="*/ 381000 h 393700"/>
              <a:gd name="connsiteX2" fmla="*/ 4775200 w 4775200"/>
              <a:gd name="connsiteY2" fmla="*/ 762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5200" h="393700">
                <a:moveTo>
                  <a:pt x="0" y="0"/>
                </a:moveTo>
                <a:cubicBezTo>
                  <a:pt x="548216" y="184150"/>
                  <a:pt x="1096433" y="368300"/>
                  <a:pt x="1892300" y="381000"/>
                </a:cubicBezTo>
                <a:cubicBezTo>
                  <a:pt x="2688167" y="393700"/>
                  <a:pt x="4345517" y="97367"/>
                  <a:pt x="4775200" y="762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5" name="314 Forma libre"/>
          <p:cNvSpPr/>
          <p:nvPr/>
        </p:nvSpPr>
        <p:spPr>
          <a:xfrm>
            <a:off x="4127500" y="3132667"/>
            <a:ext cx="2705100" cy="1579033"/>
          </a:xfrm>
          <a:custGeom>
            <a:avLst/>
            <a:gdLst>
              <a:gd name="connsiteX0" fmla="*/ 0 w 2705100"/>
              <a:gd name="connsiteY0" fmla="*/ 105833 h 1579033"/>
              <a:gd name="connsiteX1" fmla="*/ 1308100 w 2705100"/>
              <a:gd name="connsiteY1" fmla="*/ 131233 h 1579033"/>
              <a:gd name="connsiteX2" fmla="*/ 2476500 w 2705100"/>
              <a:gd name="connsiteY2" fmla="*/ 893233 h 1579033"/>
              <a:gd name="connsiteX3" fmla="*/ 2679700 w 2705100"/>
              <a:gd name="connsiteY3" fmla="*/ 1579033 h 157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1579033">
                <a:moveTo>
                  <a:pt x="0" y="105833"/>
                </a:moveTo>
                <a:cubicBezTo>
                  <a:pt x="447675" y="52916"/>
                  <a:pt x="895350" y="0"/>
                  <a:pt x="1308100" y="131233"/>
                </a:cubicBezTo>
                <a:cubicBezTo>
                  <a:pt x="1720850" y="262466"/>
                  <a:pt x="2247900" y="651933"/>
                  <a:pt x="2476500" y="893233"/>
                </a:cubicBezTo>
                <a:cubicBezTo>
                  <a:pt x="2705100" y="1134533"/>
                  <a:pt x="2681817" y="1439333"/>
                  <a:pt x="2679700" y="1579033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6" name="315 Forma libre"/>
          <p:cNvSpPr/>
          <p:nvPr/>
        </p:nvSpPr>
        <p:spPr>
          <a:xfrm>
            <a:off x="5118100" y="4775200"/>
            <a:ext cx="2438400" cy="1282700"/>
          </a:xfrm>
          <a:custGeom>
            <a:avLst/>
            <a:gdLst>
              <a:gd name="connsiteX0" fmla="*/ 0 w 2438400"/>
              <a:gd name="connsiteY0" fmla="*/ 0 h 1282700"/>
              <a:gd name="connsiteX1" fmla="*/ 571500 w 2438400"/>
              <a:gd name="connsiteY1" fmla="*/ 1016000 h 1282700"/>
              <a:gd name="connsiteX2" fmla="*/ 2438400 w 24384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1282700">
                <a:moveTo>
                  <a:pt x="0" y="0"/>
                </a:moveTo>
                <a:cubicBezTo>
                  <a:pt x="82550" y="401108"/>
                  <a:pt x="165100" y="802217"/>
                  <a:pt x="571500" y="1016000"/>
                </a:cubicBezTo>
                <a:cubicBezTo>
                  <a:pt x="977900" y="1229783"/>
                  <a:pt x="2279650" y="1214967"/>
                  <a:pt x="2438400" y="12827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7" name="316 Forma libre"/>
          <p:cNvSpPr/>
          <p:nvPr/>
        </p:nvSpPr>
        <p:spPr>
          <a:xfrm>
            <a:off x="1549400" y="6159500"/>
            <a:ext cx="6121400" cy="254000"/>
          </a:xfrm>
          <a:custGeom>
            <a:avLst/>
            <a:gdLst>
              <a:gd name="connsiteX0" fmla="*/ 0 w 6121400"/>
              <a:gd name="connsiteY0" fmla="*/ 0 h 254000"/>
              <a:gd name="connsiteX1" fmla="*/ 3035300 w 6121400"/>
              <a:gd name="connsiteY1" fmla="*/ 254000 h 254000"/>
              <a:gd name="connsiteX2" fmla="*/ 6121400 w 6121400"/>
              <a:gd name="connsiteY2" fmla="*/ 1651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1400" h="254000">
                <a:moveTo>
                  <a:pt x="0" y="0"/>
                </a:moveTo>
                <a:cubicBezTo>
                  <a:pt x="1007533" y="113241"/>
                  <a:pt x="2015067" y="226483"/>
                  <a:pt x="3035300" y="254000"/>
                </a:cubicBezTo>
                <a:lnTo>
                  <a:pt x="6121400" y="165100"/>
                </a:ln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8" name="Line 62"/>
          <p:cNvSpPr>
            <a:spLocks noChangeShapeType="1"/>
          </p:cNvSpPr>
          <p:nvPr/>
        </p:nvSpPr>
        <p:spPr bwMode="auto">
          <a:xfrm>
            <a:off x="1220788" y="283411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20" name="319 Forma libre"/>
          <p:cNvSpPr/>
          <p:nvPr/>
        </p:nvSpPr>
        <p:spPr>
          <a:xfrm>
            <a:off x="4000500" y="1123950"/>
            <a:ext cx="1231900" cy="2774950"/>
          </a:xfrm>
          <a:custGeom>
            <a:avLst/>
            <a:gdLst>
              <a:gd name="connsiteX0" fmla="*/ 0 w 1231900"/>
              <a:gd name="connsiteY0" fmla="*/ 222250 h 2774950"/>
              <a:gd name="connsiteX1" fmla="*/ 1003300 w 1231900"/>
              <a:gd name="connsiteY1" fmla="*/ 425450 h 2774950"/>
              <a:gd name="connsiteX2" fmla="*/ 1231900 w 1231900"/>
              <a:gd name="connsiteY2" fmla="*/ 2774950 h 277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900" h="2774950">
                <a:moveTo>
                  <a:pt x="0" y="222250"/>
                </a:moveTo>
                <a:cubicBezTo>
                  <a:pt x="398991" y="111125"/>
                  <a:pt x="797983" y="0"/>
                  <a:pt x="1003300" y="425450"/>
                </a:cubicBezTo>
                <a:cubicBezTo>
                  <a:pt x="1208617" y="850900"/>
                  <a:pt x="1168400" y="2402417"/>
                  <a:pt x="1231900" y="277495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3"/>
          <p:cNvSpPr>
            <a:spLocks noChangeArrowheads="1"/>
          </p:cNvSpPr>
          <p:nvPr/>
        </p:nvSpPr>
        <p:spPr bwMode="auto">
          <a:xfrm>
            <a:off x="2309465" y="11628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114" name="Rectangle 20"/>
          <p:cNvSpPr>
            <a:spLocks noChangeArrowheads="1"/>
          </p:cNvSpPr>
          <p:nvPr/>
        </p:nvSpPr>
        <p:spPr bwMode="auto">
          <a:xfrm>
            <a:off x="3144958" y="1739265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5" name="Freeform 158"/>
          <p:cNvSpPr>
            <a:spLocks/>
          </p:cNvSpPr>
          <p:nvPr/>
        </p:nvSpPr>
        <p:spPr bwMode="auto">
          <a:xfrm>
            <a:off x="1500188" y="11096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6" name="Freeform 159"/>
          <p:cNvSpPr>
            <a:spLocks noChangeAspect="1"/>
          </p:cNvSpPr>
          <p:nvPr/>
        </p:nvSpPr>
        <p:spPr bwMode="auto">
          <a:xfrm>
            <a:off x="2724150" y="11128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Line 174"/>
          <p:cNvSpPr>
            <a:spLocks noChangeShapeType="1"/>
          </p:cNvSpPr>
          <p:nvPr/>
        </p:nvSpPr>
        <p:spPr bwMode="auto">
          <a:xfrm>
            <a:off x="2147888" y="14382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120" name="76 Grupo"/>
          <p:cNvGrpSpPr/>
          <p:nvPr/>
        </p:nvGrpSpPr>
        <p:grpSpPr>
          <a:xfrm>
            <a:off x="1686693" y="1153725"/>
            <a:ext cx="282129" cy="544847"/>
            <a:chOff x="1064393" y="1191825"/>
            <a:chExt cx="282129" cy="544847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S1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88206" y="1459673"/>
              <a:ext cx="243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11</a:t>
              </a:r>
              <a:endParaRPr lang="es-ES" sz="1800" b="1" dirty="0">
                <a:latin typeface="Arial" charset="0"/>
              </a:endParaRPr>
            </a:p>
          </p:txBody>
        </p:sp>
      </p:grpSp>
      <p:sp>
        <p:nvSpPr>
          <p:cNvPr id="124" name="Line 39"/>
          <p:cNvSpPr>
            <a:spLocks noChangeShapeType="1"/>
          </p:cNvSpPr>
          <p:nvPr/>
        </p:nvSpPr>
        <p:spPr bwMode="auto">
          <a:xfrm>
            <a:off x="1844675" y="40124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25" name="Rectangle 51"/>
          <p:cNvSpPr>
            <a:spLocks noChangeArrowheads="1"/>
          </p:cNvSpPr>
          <p:nvPr/>
        </p:nvSpPr>
        <p:spPr bwMode="auto">
          <a:xfrm>
            <a:off x="1410048" y="29217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6" name="Line 56"/>
          <p:cNvSpPr>
            <a:spLocks noChangeShapeType="1"/>
          </p:cNvSpPr>
          <p:nvPr/>
        </p:nvSpPr>
        <p:spPr bwMode="auto">
          <a:xfrm flipV="1">
            <a:off x="1685925" y="50839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29" name="Line 58"/>
          <p:cNvSpPr>
            <a:spLocks noChangeShapeType="1"/>
          </p:cNvSpPr>
          <p:nvPr/>
        </p:nvSpPr>
        <p:spPr bwMode="auto">
          <a:xfrm>
            <a:off x="1666875" y="50887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32" name="Line 60"/>
          <p:cNvSpPr>
            <a:spLocks noChangeShapeType="1"/>
          </p:cNvSpPr>
          <p:nvPr/>
        </p:nvSpPr>
        <p:spPr bwMode="auto">
          <a:xfrm flipV="1">
            <a:off x="1685925" y="50839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36" name="Line 62"/>
          <p:cNvSpPr>
            <a:spLocks noChangeShapeType="1"/>
          </p:cNvSpPr>
          <p:nvPr/>
        </p:nvSpPr>
        <p:spPr bwMode="auto">
          <a:xfrm>
            <a:off x="1844675" y="288369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40" name="Line 64"/>
          <p:cNvSpPr>
            <a:spLocks noChangeShapeType="1"/>
          </p:cNvSpPr>
          <p:nvPr/>
        </p:nvSpPr>
        <p:spPr bwMode="auto">
          <a:xfrm>
            <a:off x="1633537" y="23725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43" name="Line 65"/>
          <p:cNvSpPr>
            <a:spLocks noChangeShapeType="1"/>
          </p:cNvSpPr>
          <p:nvPr/>
        </p:nvSpPr>
        <p:spPr bwMode="auto">
          <a:xfrm flipV="1">
            <a:off x="1633537" y="23772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44" name="Line 66"/>
          <p:cNvSpPr>
            <a:spLocks noChangeShapeType="1"/>
          </p:cNvSpPr>
          <p:nvPr/>
        </p:nvSpPr>
        <p:spPr bwMode="auto">
          <a:xfrm>
            <a:off x="1639887" y="23661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48" name="Freeform 171"/>
          <p:cNvSpPr>
            <a:spLocks/>
          </p:cNvSpPr>
          <p:nvPr/>
        </p:nvSpPr>
        <p:spPr bwMode="auto">
          <a:xfrm>
            <a:off x="1520825" y="22709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9" name="Freeform 175"/>
          <p:cNvSpPr>
            <a:spLocks/>
          </p:cNvSpPr>
          <p:nvPr/>
        </p:nvSpPr>
        <p:spPr bwMode="auto">
          <a:xfrm>
            <a:off x="1520825" y="33964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0" name="Freeform 182"/>
          <p:cNvSpPr>
            <a:spLocks/>
          </p:cNvSpPr>
          <p:nvPr/>
        </p:nvSpPr>
        <p:spPr bwMode="auto">
          <a:xfrm>
            <a:off x="1513235" y="45496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3" name="Line 62"/>
          <p:cNvSpPr>
            <a:spLocks noChangeShapeType="1"/>
          </p:cNvSpPr>
          <p:nvPr/>
        </p:nvSpPr>
        <p:spPr bwMode="auto">
          <a:xfrm>
            <a:off x="1844675" y="17507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4" name="Rectangle 51"/>
          <p:cNvSpPr>
            <a:spLocks noChangeArrowheads="1"/>
          </p:cNvSpPr>
          <p:nvPr/>
        </p:nvSpPr>
        <p:spPr bwMode="auto">
          <a:xfrm>
            <a:off x="1513235" y="40362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5" name="Rectangle 51"/>
          <p:cNvSpPr>
            <a:spLocks noChangeArrowheads="1"/>
          </p:cNvSpPr>
          <p:nvPr/>
        </p:nvSpPr>
        <p:spPr bwMode="auto">
          <a:xfrm>
            <a:off x="1462435" y="18151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6" name="Line 39"/>
          <p:cNvSpPr>
            <a:spLocks noChangeShapeType="1"/>
          </p:cNvSpPr>
          <p:nvPr/>
        </p:nvSpPr>
        <p:spPr bwMode="auto">
          <a:xfrm>
            <a:off x="1849090" y="51935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7" name="Line 56"/>
          <p:cNvSpPr>
            <a:spLocks noChangeShapeType="1"/>
          </p:cNvSpPr>
          <p:nvPr/>
        </p:nvSpPr>
        <p:spPr bwMode="auto">
          <a:xfrm flipV="1">
            <a:off x="1703040" y="62301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8" name="Line 58"/>
          <p:cNvSpPr>
            <a:spLocks noChangeShapeType="1"/>
          </p:cNvSpPr>
          <p:nvPr/>
        </p:nvSpPr>
        <p:spPr bwMode="auto">
          <a:xfrm>
            <a:off x="1683990" y="62349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9" name="Line 60"/>
          <p:cNvSpPr>
            <a:spLocks noChangeShapeType="1"/>
          </p:cNvSpPr>
          <p:nvPr/>
        </p:nvSpPr>
        <p:spPr bwMode="auto">
          <a:xfrm flipV="1">
            <a:off x="1703040" y="62301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0" name="Freeform 182"/>
          <p:cNvSpPr>
            <a:spLocks/>
          </p:cNvSpPr>
          <p:nvPr/>
        </p:nvSpPr>
        <p:spPr bwMode="auto">
          <a:xfrm>
            <a:off x="1533526" y="57168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b="1" dirty="0"/>
          </a:p>
        </p:txBody>
      </p:sp>
      <p:sp>
        <p:nvSpPr>
          <p:cNvPr id="161" name="Rectangle 51"/>
          <p:cNvSpPr>
            <a:spLocks noChangeArrowheads="1"/>
          </p:cNvSpPr>
          <p:nvPr/>
        </p:nvSpPr>
        <p:spPr bwMode="auto">
          <a:xfrm>
            <a:off x="1530350" y="51982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4" name="Line 62"/>
          <p:cNvSpPr>
            <a:spLocks noChangeShapeType="1"/>
          </p:cNvSpPr>
          <p:nvPr/>
        </p:nvSpPr>
        <p:spPr bwMode="auto">
          <a:xfrm>
            <a:off x="3055590" y="17525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6" name="Rectangle 51"/>
          <p:cNvSpPr>
            <a:spLocks noChangeArrowheads="1"/>
          </p:cNvSpPr>
          <p:nvPr/>
        </p:nvSpPr>
        <p:spPr bwMode="auto">
          <a:xfrm>
            <a:off x="3136008" y="192919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7" name="Rectangle 13"/>
          <p:cNvSpPr>
            <a:spLocks noChangeArrowheads="1"/>
          </p:cNvSpPr>
          <p:nvPr/>
        </p:nvSpPr>
        <p:spPr bwMode="auto">
          <a:xfrm>
            <a:off x="2309465" y="23182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2167256" y="25952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9" name="Rectangle 13"/>
          <p:cNvSpPr>
            <a:spLocks noChangeArrowheads="1"/>
          </p:cNvSpPr>
          <p:nvPr/>
        </p:nvSpPr>
        <p:spPr bwMode="auto">
          <a:xfrm>
            <a:off x="3648968" y="283330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170" name="Line 174"/>
          <p:cNvSpPr>
            <a:spLocks noChangeShapeType="1"/>
          </p:cNvSpPr>
          <p:nvPr/>
        </p:nvSpPr>
        <p:spPr bwMode="auto">
          <a:xfrm>
            <a:off x="3436015" y="2946400"/>
            <a:ext cx="627985" cy="4318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3" name="Rectangle 13"/>
          <p:cNvSpPr>
            <a:spLocks noChangeArrowheads="1"/>
          </p:cNvSpPr>
          <p:nvPr/>
        </p:nvSpPr>
        <p:spPr bwMode="auto">
          <a:xfrm>
            <a:off x="4887942" y="3695364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175" name="Rectangle 13"/>
          <p:cNvSpPr>
            <a:spLocks noChangeArrowheads="1"/>
          </p:cNvSpPr>
          <p:nvPr/>
        </p:nvSpPr>
        <p:spPr bwMode="auto">
          <a:xfrm>
            <a:off x="2565945" y="372350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76" name="Line 174"/>
          <p:cNvSpPr>
            <a:spLocks noChangeShapeType="1"/>
          </p:cNvSpPr>
          <p:nvPr/>
        </p:nvSpPr>
        <p:spPr bwMode="auto">
          <a:xfrm flipV="1">
            <a:off x="2174876" y="3698044"/>
            <a:ext cx="1794693" cy="4571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3235673" y="488317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81" name="Line 62"/>
          <p:cNvSpPr>
            <a:spLocks noChangeShapeType="1"/>
          </p:cNvSpPr>
          <p:nvPr/>
        </p:nvSpPr>
        <p:spPr bwMode="auto">
          <a:xfrm>
            <a:off x="4736736" y="3850501"/>
            <a:ext cx="620654" cy="3658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84" name="Rectangle 51"/>
          <p:cNvSpPr>
            <a:spLocks noChangeArrowheads="1"/>
          </p:cNvSpPr>
          <p:nvPr/>
        </p:nvSpPr>
        <p:spPr bwMode="auto">
          <a:xfrm>
            <a:off x="5173659" y="369536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5" name="Rectangle 51"/>
          <p:cNvSpPr>
            <a:spLocks noChangeArrowheads="1"/>
          </p:cNvSpPr>
          <p:nvPr/>
        </p:nvSpPr>
        <p:spPr bwMode="auto">
          <a:xfrm>
            <a:off x="6678484" y="450729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3264248" y="58698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grpSp>
        <p:nvGrpSpPr>
          <p:cNvPr id="188" name="116 Grupo"/>
          <p:cNvGrpSpPr/>
          <p:nvPr/>
        </p:nvGrpSpPr>
        <p:grpSpPr>
          <a:xfrm>
            <a:off x="2914525" y="1172567"/>
            <a:ext cx="282129" cy="553998"/>
            <a:chOff x="1064393" y="1191825"/>
            <a:chExt cx="282129" cy="553998"/>
          </a:xfrm>
        </p:grpSpPr>
        <p:sp>
          <p:nvSpPr>
            <p:cNvPr id="189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S6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>
              <a:off x="1077342" y="1468824"/>
              <a:ext cx="243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11</a:t>
              </a:r>
              <a:endParaRPr lang="es-ES" sz="1800" b="1" dirty="0">
                <a:latin typeface="Arial" charset="0"/>
              </a:endParaRPr>
            </a:p>
          </p:txBody>
        </p:sp>
      </p:grpSp>
      <p:grpSp>
        <p:nvGrpSpPr>
          <p:cNvPr id="191" name="149 Grupo"/>
          <p:cNvGrpSpPr/>
          <p:nvPr/>
        </p:nvGrpSpPr>
        <p:grpSpPr>
          <a:xfrm>
            <a:off x="8183661" y="5654254"/>
            <a:ext cx="817200" cy="838800"/>
            <a:chOff x="7493000" y="4133055"/>
            <a:chExt cx="817200" cy="838800"/>
          </a:xfrm>
        </p:grpSpPr>
        <p:sp>
          <p:nvSpPr>
            <p:cNvPr id="192" name="Freeform 160"/>
            <p:cNvSpPr>
              <a:spLocks/>
            </p:cNvSpPr>
            <p:nvPr/>
          </p:nvSpPr>
          <p:spPr bwMode="auto">
            <a:xfrm>
              <a:off x="7493000" y="4133055"/>
              <a:ext cx="817200" cy="838800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grpSp>
          <p:nvGrpSpPr>
            <p:cNvPr id="193" name="131 Grupo"/>
            <p:cNvGrpSpPr/>
            <p:nvPr/>
          </p:nvGrpSpPr>
          <p:grpSpPr>
            <a:xfrm>
              <a:off x="7720235" y="4283909"/>
              <a:ext cx="397609" cy="563535"/>
              <a:chOff x="1064393" y="1191825"/>
              <a:chExt cx="397609" cy="563535"/>
            </a:xfrm>
          </p:grpSpPr>
          <p:sp>
            <p:nvSpPr>
              <p:cNvPr id="194" name="Rectangle 13"/>
              <p:cNvSpPr>
                <a:spLocks noChangeArrowheads="1"/>
              </p:cNvSpPr>
              <p:nvPr/>
            </p:nvSpPr>
            <p:spPr bwMode="auto">
              <a:xfrm>
                <a:off x="1064393" y="1191825"/>
                <a:ext cx="39760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S11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197" name="Rectangle 37"/>
              <p:cNvSpPr>
                <a:spLocks noChangeArrowheads="1"/>
              </p:cNvSpPr>
              <p:nvPr/>
            </p:nvSpPr>
            <p:spPr bwMode="auto">
              <a:xfrm>
                <a:off x="1133273" y="1478361"/>
                <a:ext cx="25648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CO" sz="1800" b="1" dirty="0" smtClean="0">
                    <a:latin typeface="Arial" charset="0"/>
                  </a:rPr>
                  <a:t>00</a:t>
                </a:r>
                <a:endParaRPr lang="es-ES" sz="1800" b="1" dirty="0">
                  <a:latin typeface="Arial" charset="0"/>
                </a:endParaRPr>
              </a:p>
            </p:txBody>
          </p:sp>
        </p:grpSp>
      </p:grpSp>
      <p:cxnSp>
        <p:nvCxnSpPr>
          <p:cNvPr id="198" name="197 Conector recto de flecha"/>
          <p:cNvCxnSpPr/>
          <p:nvPr/>
        </p:nvCxnSpPr>
        <p:spPr>
          <a:xfrm>
            <a:off x="2077978" y="16477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51"/>
          <p:cNvSpPr>
            <a:spLocks noChangeArrowheads="1"/>
          </p:cNvSpPr>
          <p:nvPr/>
        </p:nvSpPr>
        <p:spPr bwMode="auto">
          <a:xfrm>
            <a:off x="2383271" y="17300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0" name="Rectangle 51"/>
          <p:cNvSpPr>
            <a:spLocks noChangeArrowheads="1"/>
          </p:cNvSpPr>
          <p:nvPr/>
        </p:nvSpPr>
        <p:spPr bwMode="auto">
          <a:xfrm>
            <a:off x="4018279" y="1713686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1" name="Rectangle 51"/>
          <p:cNvSpPr>
            <a:spLocks noChangeArrowheads="1"/>
          </p:cNvSpPr>
          <p:nvPr/>
        </p:nvSpPr>
        <p:spPr bwMode="auto">
          <a:xfrm>
            <a:off x="2252096" y="298729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2" name="Rectangle 51"/>
          <p:cNvSpPr>
            <a:spLocks noChangeArrowheads="1"/>
          </p:cNvSpPr>
          <p:nvPr/>
        </p:nvSpPr>
        <p:spPr bwMode="auto">
          <a:xfrm>
            <a:off x="2491457" y="43688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3" name="Rectangle 51"/>
          <p:cNvSpPr>
            <a:spLocks noChangeArrowheads="1"/>
          </p:cNvSpPr>
          <p:nvPr/>
        </p:nvSpPr>
        <p:spPr bwMode="auto">
          <a:xfrm>
            <a:off x="2446264" y="533676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4" name="Rectangle 51"/>
          <p:cNvSpPr>
            <a:spLocks noChangeArrowheads="1"/>
          </p:cNvSpPr>
          <p:nvPr/>
        </p:nvSpPr>
        <p:spPr bwMode="auto">
          <a:xfrm>
            <a:off x="2410279" y="6415901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10,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" name="Rectangle 51"/>
          <p:cNvSpPr>
            <a:spLocks noChangeArrowheads="1"/>
          </p:cNvSpPr>
          <p:nvPr/>
        </p:nvSpPr>
        <p:spPr bwMode="auto">
          <a:xfrm>
            <a:off x="6881694" y="59956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6" name="Rectangle 51"/>
          <p:cNvSpPr>
            <a:spLocks noChangeArrowheads="1"/>
          </p:cNvSpPr>
          <p:nvPr/>
        </p:nvSpPr>
        <p:spPr bwMode="auto">
          <a:xfrm>
            <a:off x="2689319" y="641590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207" name="283 Grupo"/>
          <p:cNvGrpSpPr/>
          <p:nvPr/>
        </p:nvGrpSpPr>
        <p:grpSpPr>
          <a:xfrm>
            <a:off x="1707959" y="2312863"/>
            <a:ext cx="297036" cy="559961"/>
            <a:chOff x="1049486" y="1191825"/>
            <a:chExt cx="297036" cy="559961"/>
          </a:xfrm>
        </p:grpSpPr>
        <p:sp>
          <p:nvSpPr>
            <p:cNvPr id="20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S2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20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243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11</a:t>
              </a:r>
              <a:endParaRPr lang="es-ES" sz="1800" b="1" dirty="0">
                <a:latin typeface="Arial" charset="0"/>
              </a:endParaRPr>
            </a:p>
          </p:txBody>
        </p:sp>
      </p:grpSp>
      <p:grpSp>
        <p:nvGrpSpPr>
          <p:cNvPr id="210" name="122 Grupo"/>
          <p:cNvGrpSpPr/>
          <p:nvPr/>
        </p:nvGrpSpPr>
        <p:grpSpPr>
          <a:xfrm>
            <a:off x="2732328" y="2270919"/>
            <a:ext cx="788400" cy="817200"/>
            <a:chOff x="2128838" y="2174658"/>
            <a:chExt cx="641350" cy="639763"/>
          </a:xfrm>
        </p:grpSpPr>
        <p:sp>
          <p:nvSpPr>
            <p:cNvPr id="211" name="Freeform 171"/>
            <p:cNvSpPr>
              <a:spLocks/>
            </p:cNvSpPr>
            <p:nvPr/>
          </p:nvSpPr>
          <p:spPr bwMode="auto">
            <a:xfrm>
              <a:off x="2128838" y="2174658"/>
              <a:ext cx="6413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CC0099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13" name="286 Grupo"/>
            <p:cNvGrpSpPr/>
            <p:nvPr/>
          </p:nvGrpSpPr>
          <p:grpSpPr>
            <a:xfrm>
              <a:off x="2322039" y="2250808"/>
              <a:ext cx="229507" cy="430220"/>
              <a:chOff x="1064393" y="1221652"/>
              <a:chExt cx="229507" cy="430220"/>
            </a:xfrm>
            <a:noFill/>
          </p:grpSpPr>
          <p:sp>
            <p:nvSpPr>
              <p:cNvPr id="216" name="Rectangle 13"/>
              <p:cNvSpPr>
                <a:spLocks noChangeArrowheads="1"/>
              </p:cNvSpPr>
              <p:nvPr/>
            </p:nvSpPr>
            <p:spPr bwMode="auto">
              <a:xfrm>
                <a:off x="1064393" y="1221652"/>
                <a:ext cx="229507" cy="21685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S7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17" name="Rectangle 37"/>
              <p:cNvSpPr>
                <a:spLocks noChangeArrowheads="1"/>
              </p:cNvSpPr>
              <p:nvPr/>
            </p:nvSpPr>
            <p:spPr bwMode="auto">
              <a:xfrm>
                <a:off x="1080480" y="1435017"/>
                <a:ext cx="198263" cy="21685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CO" sz="1800" b="1" dirty="0" smtClean="0">
                    <a:latin typeface="Arial" charset="0"/>
                  </a:rPr>
                  <a:t>11</a:t>
                </a:r>
                <a:endParaRPr lang="es-ES" sz="1800" b="1" dirty="0">
                  <a:latin typeface="Arial" charset="0"/>
                </a:endParaRPr>
              </a:p>
            </p:txBody>
          </p:sp>
        </p:grpSp>
      </p:grpSp>
      <p:grpSp>
        <p:nvGrpSpPr>
          <p:cNvPr id="218" name="298 Grupo"/>
          <p:cNvGrpSpPr/>
          <p:nvPr/>
        </p:nvGrpSpPr>
        <p:grpSpPr>
          <a:xfrm>
            <a:off x="1683592" y="3453239"/>
            <a:ext cx="285964" cy="559961"/>
            <a:chOff x="1064393" y="1191825"/>
            <a:chExt cx="285964" cy="559961"/>
          </a:xfrm>
        </p:grpSpPr>
        <p:sp>
          <p:nvSpPr>
            <p:cNvPr id="219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S3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221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243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11</a:t>
              </a:r>
              <a:endParaRPr lang="es-ES" sz="1800" b="1" dirty="0">
                <a:latin typeface="Arial" charset="0"/>
              </a:endParaRPr>
            </a:p>
          </p:txBody>
        </p:sp>
      </p:grpSp>
      <p:grpSp>
        <p:nvGrpSpPr>
          <p:cNvPr id="222" name="310 Grupo"/>
          <p:cNvGrpSpPr/>
          <p:nvPr/>
        </p:nvGrpSpPr>
        <p:grpSpPr>
          <a:xfrm>
            <a:off x="1692152" y="4599008"/>
            <a:ext cx="282129" cy="559961"/>
            <a:chOff x="1102493" y="1191825"/>
            <a:chExt cx="282129" cy="559961"/>
          </a:xfrm>
        </p:grpSpPr>
        <p:sp>
          <p:nvSpPr>
            <p:cNvPr id="223" name="Rectangle 13"/>
            <p:cNvSpPr>
              <a:spLocks noChangeArrowheads="1"/>
            </p:cNvSpPr>
            <p:nvPr/>
          </p:nvSpPr>
          <p:spPr bwMode="auto">
            <a:xfrm>
              <a:off x="11024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S4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224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243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11</a:t>
              </a:r>
              <a:endParaRPr lang="es-ES" sz="1800" b="1" dirty="0">
                <a:latin typeface="Arial" charset="0"/>
              </a:endParaRPr>
            </a:p>
          </p:txBody>
        </p:sp>
      </p:grpSp>
      <p:grpSp>
        <p:nvGrpSpPr>
          <p:cNvPr id="225" name="319 Grupo"/>
          <p:cNvGrpSpPr/>
          <p:nvPr/>
        </p:nvGrpSpPr>
        <p:grpSpPr>
          <a:xfrm>
            <a:off x="1730252" y="5796655"/>
            <a:ext cx="282129" cy="553998"/>
            <a:chOff x="1140593" y="1191825"/>
            <a:chExt cx="282129" cy="553998"/>
          </a:xfrm>
        </p:grpSpPr>
        <p:sp>
          <p:nvSpPr>
            <p:cNvPr id="226" name="Rectangle 13"/>
            <p:cNvSpPr>
              <a:spLocks noChangeArrowheads="1"/>
            </p:cNvSpPr>
            <p:nvPr/>
          </p:nvSpPr>
          <p:spPr bwMode="auto">
            <a:xfrm>
              <a:off x="11405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S5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227" name="Rectangle 37"/>
            <p:cNvSpPr>
              <a:spLocks noChangeArrowheads="1"/>
            </p:cNvSpPr>
            <p:nvPr/>
          </p:nvSpPr>
          <p:spPr bwMode="auto">
            <a:xfrm>
              <a:off x="1147066" y="1468824"/>
              <a:ext cx="243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11</a:t>
              </a:r>
              <a:endParaRPr lang="es-ES" sz="1800" b="1" dirty="0">
                <a:latin typeface="Arial" charset="0"/>
              </a:endParaRPr>
            </a:p>
          </p:txBody>
        </p:sp>
      </p:grpSp>
      <p:grpSp>
        <p:nvGrpSpPr>
          <p:cNvPr id="228" name="210 Grupo"/>
          <p:cNvGrpSpPr/>
          <p:nvPr/>
        </p:nvGrpSpPr>
        <p:grpSpPr>
          <a:xfrm>
            <a:off x="6749940" y="4827885"/>
            <a:ext cx="818430" cy="838168"/>
            <a:chOff x="5571595" y="3616513"/>
            <a:chExt cx="615950" cy="639763"/>
          </a:xfrm>
        </p:grpSpPr>
        <p:sp>
          <p:nvSpPr>
            <p:cNvPr id="229" name="Freeform 160"/>
            <p:cNvSpPr>
              <a:spLocks/>
            </p:cNvSpPr>
            <p:nvPr/>
          </p:nvSpPr>
          <p:spPr bwMode="auto">
            <a:xfrm>
              <a:off x="5571595" y="3616513"/>
              <a:ext cx="6159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3399FF">
                <a:alpha val="68000"/>
              </a:srgbClr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b="1" dirty="0"/>
            </a:p>
          </p:txBody>
        </p:sp>
        <p:grpSp>
          <p:nvGrpSpPr>
            <p:cNvPr id="230" name="128 Grupo"/>
            <p:cNvGrpSpPr/>
            <p:nvPr/>
          </p:nvGrpSpPr>
          <p:grpSpPr>
            <a:xfrm>
              <a:off x="5733658" y="3709194"/>
              <a:ext cx="308843" cy="420573"/>
              <a:chOff x="1073951" y="1259681"/>
              <a:chExt cx="308843" cy="420573"/>
            </a:xfrm>
          </p:grpSpPr>
          <p:sp>
            <p:nvSpPr>
              <p:cNvPr id="231" name="Rectangle 13"/>
              <p:cNvSpPr>
                <a:spLocks noChangeArrowheads="1"/>
              </p:cNvSpPr>
              <p:nvPr/>
            </p:nvSpPr>
            <p:spPr bwMode="auto">
              <a:xfrm>
                <a:off x="1073951" y="1259681"/>
                <a:ext cx="308843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S10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32" name="Rectangle 37"/>
              <p:cNvSpPr>
                <a:spLocks noChangeArrowheads="1"/>
              </p:cNvSpPr>
              <p:nvPr/>
            </p:nvSpPr>
            <p:spPr bwMode="auto">
              <a:xfrm>
                <a:off x="1136027" y="1468824"/>
                <a:ext cx="183424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latin typeface="Arial" charset="0"/>
                  </a:rPr>
                  <a:t>11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33" name="232 Forma libre"/>
          <p:cNvSpPr/>
          <p:nvPr/>
        </p:nvSpPr>
        <p:spPr>
          <a:xfrm>
            <a:off x="2197099" y="5505054"/>
            <a:ext cx="4609625" cy="641745"/>
          </a:xfrm>
          <a:custGeom>
            <a:avLst/>
            <a:gdLst>
              <a:gd name="connsiteX0" fmla="*/ 0 w 4025900"/>
              <a:gd name="connsiteY0" fmla="*/ 1219200 h 1244600"/>
              <a:gd name="connsiteX1" fmla="*/ 2273300 w 4025900"/>
              <a:gd name="connsiteY1" fmla="*/ 1041400 h 1244600"/>
              <a:gd name="connsiteX2" fmla="*/ 4025900 w 4025900"/>
              <a:gd name="connsiteY2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1244600">
                <a:moveTo>
                  <a:pt x="0" y="1219200"/>
                </a:moveTo>
                <a:cubicBezTo>
                  <a:pt x="801158" y="1231900"/>
                  <a:pt x="1602317" y="1244600"/>
                  <a:pt x="2273300" y="1041400"/>
                </a:cubicBezTo>
                <a:cubicBezTo>
                  <a:pt x="2944283" y="838200"/>
                  <a:pt x="3754967" y="103717"/>
                  <a:pt x="40259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grpSp>
        <p:nvGrpSpPr>
          <p:cNvPr id="235" name="172 Grupo"/>
          <p:cNvGrpSpPr/>
          <p:nvPr/>
        </p:nvGrpSpPr>
        <p:grpSpPr>
          <a:xfrm>
            <a:off x="5341239" y="3949700"/>
            <a:ext cx="850557" cy="896868"/>
            <a:chOff x="7925143" y="1601112"/>
            <a:chExt cx="641350" cy="639763"/>
          </a:xfrm>
        </p:grpSpPr>
        <p:sp>
          <p:nvSpPr>
            <p:cNvPr id="236" name="Freeform 171"/>
            <p:cNvSpPr>
              <a:spLocks/>
            </p:cNvSpPr>
            <p:nvPr/>
          </p:nvSpPr>
          <p:spPr bwMode="auto">
            <a:xfrm>
              <a:off x="7925143" y="1601112"/>
              <a:ext cx="6413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9966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37" name="313 Grupo"/>
            <p:cNvGrpSpPr/>
            <p:nvPr/>
          </p:nvGrpSpPr>
          <p:grpSpPr>
            <a:xfrm>
              <a:off x="8127564" y="1716767"/>
              <a:ext cx="212735" cy="417138"/>
              <a:chOff x="1131426" y="1255241"/>
              <a:chExt cx="212735" cy="417138"/>
            </a:xfrm>
            <a:noFill/>
          </p:grpSpPr>
          <p:sp>
            <p:nvSpPr>
              <p:cNvPr id="238" name="Rectangle 13"/>
              <p:cNvSpPr>
                <a:spLocks noChangeArrowheads="1"/>
              </p:cNvSpPr>
              <p:nvPr/>
            </p:nvSpPr>
            <p:spPr bwMode="auto">
              <a:xfrm>
                <a:off x="1131426" y="1255241"/>
                <a:ext cx="212735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S9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39" name="Rectangle 37"/>
              <p:cNvSpPr>
                <a:spLocks noChangeArrowheads="1"/>
              </p:cNvSpPr>
              <p:nvPr/>
            </p:nvSpPr>
            <p:spPr bwMode="auto">
              <a:xfrm>
                <a:off x="1144941" y="1474787"/>
                <a:ext cx="183774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latin typeface="Arial" charset="0"/>
                  </a:rPr>
                  <a:t>11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40" name="Rectangle 13"/>
          <p:cNvSpPr>
            <a:spLocks noChangeArrowheads="1"/>
          </p:cNvSpPr>
          <p:nvPr/>
        </p:nvSpPr>
        <p:spPr bwMode="auto">
          <a:xfrm>
            <a:off x="6422004" y="450729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41" name="Rectangle 51"/>
          <p:cNvSpPr>
            <a:spLocks noChangeArrowheads="1"/>
          </p:cNvSpPr>
          <p:nvPr/>
        </p:nvSpPr>
        <p:spPr bwMode="auto">
          <a:xfrm>
            <a:off x="5952435" y="308811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42" name="241 Forma libre"/>
          <p:cNvSpPr/>
          <p:nvPr/>
        </p:nvSpPr>
        <p:spPr>
          <a:xfrm>
            <a:off x="2103438" y="4876007"/>
            <a:ext cx="3468152" cy="309395"/>
          </a:xfrm>
          <a:custGeom>
            <a:avLst/>
            <a:gdLst>
              <a:gd name="connsiteX0" fmla="*/ 0 w 2870200"/>
              <a:gd name="connsiteY0" fmla="*/ 508000 h 783167"/>
              <a:gd name="connsiteX1" fmla="*/ 2019300 w 2870200"/>
              <a:gd name="connsiteY1" fmla="*/ 698500 h 783167"/>
              <a:gd name="connsiteX2" fmla="*/ 2870200 w 2870200"/>
              <a:gd name="connsiteY2" fmla="*/ 0 h 78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200" h="783167">
                <a:moveTo>
                  <a:pt x="0" y="508000"/>
                </a:moveTo>
                <a:cubicBezTo>
                  <a:pt x="770466" y="645583"/>
                  <a:pt x="1540933" y="783167"/>
                  <a:pt x="2019300" y="698500"/>
                </a:cubicBezTo>
                <a:cubicBezTo>
                  <a:pt x="2497667" y="613833"/>
                  <a:pt x="2711450" y="63500"/>
                  <a:pt x="28702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cxnSp>
        <p:nvCxnSpPr>
          <p:cNvPr id="243" name="242 Conector recto de flecha"/>
          <p:cNvCxnSpPr/>
          <p:nvPr/>
        </p:nvCxnSpPr>
        <p:spPr>
          <a:xfrm>
            <a:off x="7590485" y="5475268"/>
            <a:ext cx="657297" cy="3945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44" name="Rectangle 13"/>
          <p:cNvSpPr>
            <a:spLocks noChangeArrowheads="1"/>
          </p:cNvSpPr>
          <p:nvPr/>
        </p:nvSpPr>
        <p:spPr bwMode="auto">
          <a:xfrm>
            <a:off x="7786815" y="5228055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01,</a:t>
            </a:r>
            <a:endParaRPr lang="es-ES" sz="1800" dirty="0">
              <a:latin typeface="Arial" charset="0"/>
            </a:endParaRPr>
          </a:p>
        </p:txBody>
      </p:sp>
      <p:sp>
        <p:nvSpPr>
          <p:cNvPr id="245" name="Rectangle 51"/>
          <p:cNvSpPr>
            <a:spLocks noChangeArrowheads="1"/>
          </p:cNvSpPr>
          <p:nvPr/>
        </p:nvSpPr>
        <p:spPr bwMode="auto">
          <a:xfrm>
            <a:off x="8034735" y="5227507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10,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6" name="Rectangle 51"/>
          <p:cNvSpPr>
            <a:spLocks noChangeArrowheads="1"/>
          </p:cNvSpPr>
          <p:nvPr/>
        </p:nvSpPr>
        <p:spPr bwMode="auto">
          <a:xfrm>
            <a:off x="8291215" y="522630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47" name="246 Conector recto de flecha"/>
          <p:cNvCxnSpPr/>
          <p:nvPr/>
        </p:nvCxnSpPr>
        <p:spPr>
          <a:xfrm rot="16200000" flipH="1">
            <a:off x="6327179" y="4526567"/>
            <a:ext cx="360313" cy="5987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48" name="247 Forma libre"/>
          <p:cNvSpPr/>
          <p:nvPr/>
        </p:nvSpPr>
        <p:spPr>
          <a:xfrm>
            <a:off x="2019299" y="4000501"/>
            <a:ext cx="3410839" cy="882670"/>
          </a:xfrm>
          <a:custGeom>
            <a:avLst/>
            <a:gdLst>
              <a:gd name="connsiteX0" fmla="*/ 0 w 2882900"/>
              <a:gd name="connsiteY0" fmla="*/ 0 h 992717"/>
              <a:gd name="connsiteX1" fmla="*/ 1638300 w 2882900"/>
              <a:gd name="connsiteY1" fmla="*/ 850900 h 992717"/>
              <a:gd name="connsiteX2" fmla="*/ 2882900 w 2882900"/>
              <a:gd name="connsiteY2" fmla="*/ 850900 h 99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900" h="992717">
                <a:moveTo>
                  <a:pt x="0" y="0"/>
                </a:moveTo>
                <a:cubicBezTo>
                  <a:pt x="578908" y="354541"/>
                  <a:pt x="1157817" y="709083"/>
                  <a:pt x="1638300" y="850900"/>
                </a:cubicBezTo>
                <a:cubicBezTo>
                  <a:pt x="2118783" y="992717"/>
                  <a:pt x="2711450" y="922867"/>
                  <a:pt x="2882900" y="8509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49" name="165 Grupo"/>
          <p:cNvGrpSpPr/>
          <p:nvPr/>
        </p:nvGrpSpPr>
        <p:grpSpPr>
          <a:xfrm>
            <a:off x="3947414" y="3195657"/>
            <a:ext cx="789322" cy="816749"/>
            <a:chOff x="3312460" y="2677921"/>
            <a:chExt cx="789322" cy="816749"/>
          </a:xfrm>
        </p:grpSpPr>
        <p:sp>
          <p:nvSpPr>
            <p:cNvPr id="250" name="Freeform 171"/>
            <p:cNvSpPr>
              <a:spLocks/>
            </p:cNvSpPr>
            <p:nvPr/>
          </p:nvSpPr>
          <p:spPr bwMode="auto">
            <a:xfrm>
              <a:off x="3312460" y="2677921"/>
              <a:ext cx="789322" cy="816749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66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  <p:grpSp>
          <p:nvGrpSpPr>
            <p:cNvPr id="251" name="286 Grupo"/>
            <p:cNvGrpSpPr/>
            <p:nvPr/>
          </p:nvGrpSpPr>
          <p:grpSpPr>
            <a:xfrm>
              <a:off x="3567844" y="2817904"/>
              <a:ext cx="297036" cy="559961"/>
              <a:chOff x="1049486" y="1191825"/>
              <a:chExt cx="297036" cy="559961"/>
            </a:xfrm>
            <a:noFill/>
          </p:grpSpPr>
          <p:sp>
            <p:nvSpPr>
              <p:cNvPr id="252" name="Rectangle 13"/>
              <p:cNvSpPr>
                <a:spLocks noChangeArrowheads="1"/>
              </p:cNvSpPr>
              <p:nvPr/>
            </p:nvSpPr>
            <p:spPr bwMode="auto">
              <a:xfrm>
                <a:off x="1064393" y="1191825"/>
                <a:ext cx="282129" cy="2769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S8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53" name="Rectangle 37"/>
              <p:cNvSpPr>
                <a:spLocks noChangeArrowheads="1"/>
              </p:cNvSpPr>
              <p:nvPr/>
            </p:nvSpPr>
            <p:spPr bwMode="auto">
              <a:xfrm>
                <a:off x="1049486" y="1474787"/>
                <a:ext cx="243721" cy="2769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latin typeface="Arial" charset="0"/>
                  </a:rPr>
                  <a:t>11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54" name="253 Forma libre"/>
          <p:cNvSpPr/>
          <p:nvPr/>
        </p:nvSpPr>
        <p:spPr>
          <a:xfrm>
            <a:off x="2006600" y="2870200"/>
            <a:ext cx="1874880" cy="713370"/>
          </a:xfrm>
          <a:custGeom>
            <a:avLst/>
            <a:gdLst>
              <a:gd name="connsiteX0" fmla="*/ 0 w 2057400"/>
              <a:gd name="connsiteY0" fmla="*/ 0 h 508000"/>
              <a:gd name="connsiteX1" fmla="*/ 495300 w 2057400"/>
              <a:gd name="connsiteY1" fmla="*/ 330200 h 508000"/>
              <a:gd name="connsiteX2" fmla="*/ 2057400 w 205740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08000">
                <a:moveTo>
                  <a:pt x="0" y="0"/>
                </a:moveTo>
                <a:cubicBezTo>
                  <a:pt x="76200" y="122766"/>
                  <a:pt x="152400" y="245533"/>
                  <a:pt x="495300" y="330200"/>
                </a:cubicBezTo>
                <a:cubicBezTo>
                  <a:pt x="838200" y="414867"/>
                  <a:pt x="1801283" y="486833"/>
                  <a:pt x="2057400" y="5080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5" name="Rectangle 51"/>
          <p:cNvSpPr>
            <a:spLocks noChangeArrowheads="1"/>
          </p:cNvSpPr>
          <p:nvPr/>
        </p:nvSpPr>
        <p:spPr bwMode="auto">
          <a:xfrm>
            <a:off x="3881480" y="28340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6" name="255 Forma libre"/>
          <p:cNvSpPr/>
          <p:nvPr/>
        </p:nvSpPr>
        <p:spPr>
          <a:xfrm>
            <a:off x="3131245" y="3125798"/>
            <a:ext cx="2097043" cy="1473210"/>
          </a:xfrm>
          <a:custGeom>
            <a:avLst/>
            <a:gdLst>
              <a:gd name="connsiteX0" fmla="*/ 0 w 1739900"/>
              <a:gd name="connsiteY0" fmla="*/ 0 h 1765300"/>
              <a:gd name="connsiteX1" fmla="*/ 342900 w 1739900"/>
              <a:gd name="connsiteY1" fmla="*/ 1295400 h 1765300"/>
              <a:gd name="connsiteX2" fmla="*/ 1739900 w 1739900"/>
              <a:gd name="connsiteY2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1765300">
                <a:moveTo>
                  <a:pt x="0" y="0"/>
                </a:moveTo>
                <a:cubicBezTo>
                  <a:pt x="26458" y="500591"/>
                  <a:pt x="52917" y="1001183"/>
                  <a:pt x="342900" y="1295400"/>
                </a:cubicBezTo>
                <a:cubicBezTo>
                  <a:pt x="632883" y="1589617"/>
                  <a:pt x="1739900" y="1765300"/>
                  <a:pt x="1739900" y="17653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7" name="Rectangle 51"/>
          <p:cNvSpPr>
            <a:spLocks noChangeArrowheads="1"/>
          </p:cNvSpPr>
          <p:nvPr/>
        </p:nvSpPr>
        <p:spPr bwMode="auto">
          <a:xfrm>
            <a:off x="2872139" y="31956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58" name="257 Forma libre"/>
          <p:cNvSpPr/>
          <p:nvPr/>
        </p:nvSpPr>
        <p:spPr>
          <a:xfrm>
            <a:off x="1943100" y="5181600"/>
            <a:ext cx="4775200" cy="393700"/>
          </a:xfrm>
          <a:custGeom>
            <a:avLst/>
            <a:gdLst>
              <a:gd name="connsiteX0" fmla="*/ 0 w 4775200"/>
              <a:gd name="connsiteY0" fmla="*/ 0 h 393700"/>
              <a:gd name="connsiteX1" fmla="*/ 1892300 w 4775200"/>
              <a:gd name="connsiteY1" fmla="*/ 381000 h 393700"/>
              <a:gd name="connsiteX2" fmla="*/ 4775200 w 4775200"/>
              <a:gd name="connsiteY2" fmla="*/ 762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5200" h="393700">
                <a:moveTo>
                  <a:pt x="0" y="0"/>
                </a:moveTo>
                <a:cubicBezTo>
                  <a:pt x="548216" y="184150"/>
                  <a:pt x="1096433" y="368300"/>
                  <a:pt x="1892300" y="381000"/>
                </a:cubicBezTo>
                <a:cubicBezTo>
                  <a:pt x="2688167" y="393700"/>
                  <a:pt x="4345517" y="97367"/>
                  <a:pt x="4775200" y="762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9" name="258 Forma libre"/>
          <p:cNvSpPr/>
          <p:nvPr/>
        </p:nvSpPr>
        <p:spPr>
          <a:xfrm>
            <a:off x="3378200" y="1435100"/>
            <a:ext cx="1225550" cy="1752600"/>
          </a:xfrm>
          <a:custGeom>
            <a:avLst/>
            <a:gdLst>
              <a:gd name="connsiteX0" fmla="*/ 0 w 1225550"/>
              <a:gd name="connsiteY0" fmla="*/ 0 h 1752600"/>
              <a:gd name="connsiteX1" fmla="*/ 1028700 w 1225550"/>
              <a:gd name="connsiteY1" fmla="*/ 1041400 h 1752600"/>
              <a:gd name="connsiteX2" fmla="*/ 1181100 w 1225550"/>
              <a:gd name="connsiteY2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1752600">
                <a:moveTo>
                  <a:pt x="0" y="0"/>
                </a:moveTo>
                <a:cubicBezTo>
                  <a:pt x="415925" y="374650"/>
                  <a:pt x="831850" y="749300"/>
                  <a:pt x="1028700" y="1041400"/>
                </a:cubicBezTo>
                <a:cubicBezTo>
                  <a:pt x="1225550" y="1333500"/>
                  <a:pt x="1159933" y="1644650"/>
                  <a:pt x="1181100" y="17526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0" name="259 Forma libre"/>
          <p:cNvSpPr/>
          <p:nvPr/>
        </p:nvSpPr>
        <p:spPr>
          <a:xfrm>
            <a:off x="4737100" y="3208867"/>
            <a:ext cx="2705100" cy="1579033"/>
          </a:xfrm>
          <a:custGeom>
            <a:avLst/>
            <a:gdLst>
              <a:gd name="connsiteX0" fmla="*/ 0 w 2705100"/>
              <a:gd name="connsiteY0" fmla="*/ 105833 h 1579033"/>
              <a:gd name="connsiteX1" fmla="*/ 1308100 w 2705100"/>
              <a:gd name="connsiteY1" fmla="*/ 131233 h 1579033"/>
              <a:gd name="connsiteX2" fmla="*/ 2476500 w 2705100"/>
              <a:gd name="connsiteY2" fmla="*/ 893233 h 1579033"/>
              <a:gd name="connsiteX3" fmla="*/ 2679700 w 2705100"/>
              <a:gd name="connsiteY3" fmla="*/ 1579033 h 157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1579033">
                <a:moveTo>
                  <a:pt x="0" y="105833"/>
                </a:moveTo>
                <a:cubicBezTo>
                  <a:pt x="447675" y="52916"/>
                  <a:pt x="895350" y="0"/>
                  <a:pt x="1308100" y="131233"/>
                </a:cubicBezTo>
                <a:cubicBezTo>
                  <a:pt x="1720850" y="262466"/>
                  <a:pt x="2247900" y="651933"/>
                  <a:pt x="2476500" y="893233"/>
                </a:cubicBezTo>
                <a:cubicBezTo>
                  <a:pt x="2705100" y="1134533"/>
                  <a:pt x="2681817" y="1439333"/>
                  <a:pt x="2679700" y="1579033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1" name="260 Forma libre"/>
          <p:cNvSpPr/>
          <p:nvPr/>
        </p:nvSpPr>
        <p:spPr>
          <a:xfrm>
            <a:off x="5727700" y="4851400"/>
            <a:ext cx="2438400" cy="1282700"/>
          </a:xfrm>
          <a:custGeom>
            <a:avLst/>
            <a:gdLst>
              <a:gd name="connsiteX0" fmla="*/ 0 w 2438400"/>
              <a:gd name="connsiteY0" fmla="*/ 0 h 1282700"/>
              <a:gd name="connsiteX1" fmla="*/ 571500 w 2438400"/>
              <a:gd name="connsiteY1" fmla="*/ 1016000 h 1282700"/>
              <a:gd name="connsiteX2" fmla="*/ 2438400 w 24384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1282700">
                <a:moveTo>
                  <a:pt x="0" y="0"/>
                </a:moveTo>
                <a:cubicBezTo>
                  <a:pt x="82550" y="401108"/>
                  <a:pt x="165100" y="802217"/>
                  <a:pt x="571500" y="1016000"/>
                </a:cubicBezTo>
                <a:cubicBezTo>
                  <a:pt x="977900" y="1229783"/>
                  <a:pt x="2279650" y="1214967"/>
                  <a:pt x="2438400" y="12827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2" name="261 Forma libre"/>
          <p:cNvSpPr/>
          <p:nvPr/>
        </p:nvSpPr>
        <p:spPr>
          <a:xfrm>
            <a:off x="2159000" y="6235700"/>
            <a:ext cx="6121400" cy="254000"/>
          </a:xfrm>
          <a:custGeom>
            <a:avLst/>
            <a:gdLst>
              <a:gd name="connsiteX0" fmla="*/ 0 w 6121400"/>
              <a:gd name="connsiteY0" fmla="*/ 0 h 254000"/>
              <a:gd name="connsiteX1" fmla="*/ 3035300 w 6121400"/>
              <a:gd name="connsiteY1" fmla="*/ 254000 h 254000"/>
              <a:gd name="connsiteX2" fmla="*/ 6121400 w 6121400"/>
              <a:gd name="connsiteY2" fmla="*/ 1651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1400" h="254000">
                <a:moveTo>
                  <a:pt x="0" y="0"/>
                </a:moveTo>
                <a:cubicBezTo>
                  <a:pt x="1007533" y="113241"/>
                  <a:pt x="2015067" y="226483"/>
                  <a:pt x="3035300" y="254000"/>
                </a:cubicBezTo>
                <a:lnTo>
                  <a:pt x="6121400" y="165100"/>
                </a:ln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3" name="Freeform 15"/>
          <p:cNvSpPr>
            <a:spLocks/>
          </p:cNvSpPr>
          <p:nvPr/>
        </p:nvSpPr>
        <p:spPr bwMode="auto">
          <a:xfrm>
            <a:off x="1628775" y="884643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64" name="Freeform 15"/>
          <p:cNvSpPr>
            <a:spLocks/>
          </p:cNvSpPr>
          <p:nvPr/>
        </p:nvSpPr>
        <p:spPr bwMode="auto">
          <a:xfrm>
            <a:off x="2838514" y="929480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65" name="Freeform 15"/>
          <p:cNvSpPr>
            <a:spLocks/>
          </p:cNvSpPr>
          <p:nvPr/>
        </p:nvSpPr>
        <p:spPr bwMode="auto">
          <a:xfrm rot="17116753">
            <a:off x="1262245" y="2316163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66" name="Freeform 158"/>
          <p:cNvSpPr>
            <a:spLocks/>
          </p:cNvSpPr>
          <p:nvPr/>
        </p:nvSpPr>
        <p:spPr bwMode="auto">
          <a:xfrm>
            <a:off x="524363" y="1129684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267" name="266 Conector recto de flecha"/>
          <p:cNvCxnSpPr/>
          <p:nvPr/>
        </p:nvCxnSpPr>
        <p:spPr>
          <a:xfrm>
            <a:off x="1165713" y="1421573"/>
            <a:ext cx="35511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68" name="Freeform 15"/>
          <p:cNvSpPr>
            <a:spLocks/>
          </p:cNvSpPr>
          <p:nvPr/>
        </p:nvSpPr>
        <p:spPr bwMode="auto">
          <a:xfrm rot="11261956">
            <a:off x="524363" y="1628139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69" name="268 CuadroTexto"/>
          <p:cNvSpPr txBox="1"/>
          <p:nvPr/>
        </p:nvSpPr>
        <p:spPr>
          <a:xfrm>
            <a:off x="630481" y="1747365"/>
            <a:ext cx="31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/>
              <a:t>_</a:t>
            </a:r>
          </a:p>
          <a:p>
            <a:r>
              <a:rPr lang="es-CO" sz="1800" dirty="0" smtClean="0"/>
              <a:t>S</a:t>
            </a:r>
            <a:endParaRPr lang="es-ES" sz="1800" dirty="0"/>
          </a:p>
        </p:txBody>
      </p:sp>
      <p:sp>
        <p:nvSpPr>
          <p:cNvPr id="270" name="269 CuadroTexto"/>
          <p:cNvSpPr txBox="1"/>
          <p:nvPr/>
        </p:nvSpPr>
        <p:spPr>
          <a:xfrm>
            <a:off x="1165713" y="1129684"/>
            <a:ext cx="31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/>
              <a:t>S</a:t>
            </a:r>
            <a:endParaRPr lang="es-ES" sz="1800" dirty="0"/>
          </a:p>
        </p:txBody>
      </p:sp>
      <p:grpSp>
        <p:nvGrpSpPr>
          <p:cNvPr id="271" name="76 Grupo"/>
          <p:cNvGrpSpPr/>
          <p:nvPr/>
        </p:nvGrpSpPr>
        <p:grpSpPr>
          <a:xfrm>
            <a:off x="712989" y="1194418"/>
            <a:ext cx="282129" cy="544847"/>
            <a:chOff x="1064393" y="1191825"/>
            <a:chExt cx="282129" cy="544847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>
                  <a:latin typeface="Arial" charset="0"/>
                </a:rPr>
                <a:t>S</a:t>
              </a:r>
              <a:r>
                <a:rPr lang="es-ES" sz="1800" b="1" u="sng" dirty="0" smtClean="0">
                  <a:latin typeface="Arial" charset="0"/>
                </a:rPr>
                <a:t>0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273" name="Rectangle 37"/>
            <p:cNvSpPr>
              <a:spLocks noChangeArrowheads="1"/>
            </p:cNvSpPr>
            <p:nvPr/>
          </p:nvSpPr>
          <p:spPr bwMode="auto">
            <a:xfrm>
              <a:off x="1088206" y="1459673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00</a:t>
              </a:r>
              <a:endParaRPr lang="es-ES" sz="1800" b="1" dirty="0">
                <a:latin typeface="Arial" charset="0"/>
              </a:endParaRPr>
            </a:p>
          </p:txBody>
        </p:sp>
      </p:grpSp>
      <p:sp>
        <p:nvSpPr>
          <p:cNvPr id="274" name="273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Tabla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70715" y="1149523"/>
          <a:ext cx="8020587" cy="5133705"/>
        </p:xfrm>
        <a:graphic>
          <a:graphicData uri="http://schemas.openxmlformats.org/drawingml/2006/table">
            <a:tbl>
              <a:tblPr/>
              <a:tblGrid>
                <a:gridCol w="346212"/>
                <a:gridCol w="346212"/>
                <a:gridCol w="346212"/>
                <a:gridCol w="346212"/>
                <a:gridCol w="447191"/>
                <a:gridCol w="447191"/>
                <a:gridCol w="447191"/>
                <a:gridCol w="447191"/>
                <a:gridCol w="307745"/>
                <a:gridCol w="307745"/>
                <a:gridCol w="442383"/>
                <a:gridCol w="346212"/>
                <a:gridCol w="346212"/>
                <a:gridCol w="346212"/>
                <a:gridCol w="346212"/>
                <a:gridCol w="447191"/>
                <a:gridCol w="447191"/>
                <a:gridCol w="447191"/>
                <a:gridCol w="447191"/>
                <a:gridCol w="307745"/>
                <a:gridCol w="307745"/>
              </a:tblGrid>
              <a:tr h="2701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X1X0=00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X1X0=01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 err="1">
                          <a:solidFill>
                            <a:srgbClr val="FF0000"/>
                          </a:solidFill>
                          <a:latin typeface="Calibri"/>
                        </a:rPr>
                        <a:t>EP</a:t>
                      </a:r>
                      <a:endParaRPr lang="es-CO" sz="11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01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83772" y="1110346"/>
          <a:ext cx="7589518" cy="5120633"/>
        </p:xfrm>
        <a:graphic>
          <a:graphicData uri="http://schemas.openxmlformats.org/drawingml/2006/table">
            <a:tbl>
              <a:tblPr/>
              <a:tblGrid>
                <a:gridCol w="327605"/>
                <a:gridCol w="327605"/>
                <a:gridCol w="327605"/>
                <a:gridCol w="327605"/>
                <a:gridCol w="423157"/>
                <a:gridCol w="423157"/>
                <a:gridCol w="423157"/>
                <a:gridCol w="423157"/>
                <a:gridCol w="291204"/>
                <a:gridCol w="291204"/>
                <a:gridCol w="418606"/>
                <a:gridCol w="327605"/>
                <a:gridCol w="327605"/>
                <a:gridCol w="327605"/>
                <a:gridCol w="327605"/>
                <a:gridCol w="423157"/>
                <a:gridCol w="423157"/>
                <a:gridCol w="423157"/>
                <a:gridCol w="423157"/>
                <a:gridCol w="291204"/>
                <a:gridCol w="291204"/>
              </a:tblGrid>
              <a:tr h="2695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X1X0=10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X1X0=11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950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Tabla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Código AHDL: </a:t>
            </a:r>
            <a:r>
              <a:rPr lang="es-CO" sz="28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FSM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98500" y="1054100"/>
            <a:ext cx="2832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SUBDESIGN</a:t>
            </a:r>
            <a:r>
              <a:rPr lang="es-ES" sz="1400" dirty="0" smtClean="0"/>
              <a:t> </a:t>
            </a:r>
            <a:r>
              <a:rPr lang="es-ES" sz="1400" dirty="0" err="1" smtClean="0"/>
              <a:t>FSM</a:t>
            </a:r>
            <a:endParaRPr lang="es-ES" sz="1400" dirty="0" smtClean="0"/>
          </a:p>
          <a:p>
            <a:r>
              <a:rPr lang="es-ES" sz="1400" dirty="0" smtClean="0"/>
              <a:t>(</a:t>
            </a:r>
          </a:p>
          <a:p>
            <a:r>
              <a:rPr lang="es-ES" sz="1400" dirty="0" smtClean="0"/>
              <a:t>CLK,START,RST,B2,B1 : INPUT;</a:t>
            </a:r>
          </a:p>
          <a:p>
            <a:r>
              <a:rPr lang="es-ES" sz="1400" dirty="0" smtClean="0"/>
              <a:t>M2,M1: OUTPUT;</a:t>
            </a:r>
          </a:p>
          <a:p>
            <a:r>
              <a:rPr lang="es-ES" sz="1400" dirty="0" smtClean="0"/>
              <a:t>)</a:t>
            </a:r>
          </a:p>
          <a:p>
            <a:r>
              <a:rPr lang="es-ES" sz="1400" dirty="0" smtClean="0"/>
              <a:t>VARIABLE % estado salida %</a:t>
            </a:r>
          </a:p>
          <a:p>
            <a:r>
              <a:rPr lang="es-ES" sz="1400" dirty="0" smtClean="0"/>
              <a:t>% actual </a:t>
            </a:r>
            <a:r>
              <a:rPr lang="es-ES" sz="1400" dirty="0" err="1" smtClean="0"/>
              <a:t>actual</a:t>
            </a:r>
            <a:r>
              <a:rPr lang="es-ES" sz="1400" dirty="0" smtClean="0"/>
              <a:t> %</a:t>
            </a:r>
          </a:p>
          <a:p>
            <a:r>
              <a:rPr lang="es-ES" sz="1400" dirty="0" smtClean="0"/>
              <a:t>SS: MACHINE OF BITS (</a:t>
            </a:r>
          </a:p>
          <a:p>
            <a:r>
              <a:rPr lang="es-ES" sz="1400" dirty="0" smtClean="0"/>
              <a:t>M2,M1)</a:t>
            </a:r>
          </a:p>
          <a:p>
            <a:r>
              <a:rPr lang="es-ES" sz="1400" dirty="0" err="1" smtClean="0"/>
              <a:t>WITH</a:t>
            </a:r>
            <a:r>
              <a:rPr lang="es-ES" sz="1400" dirty="0" smtClean="0"/>
              <a:t> </a:t>
            </a:r>
            <a:r>
              <a:rPr lang="es-ES" sz="1400" dirty="0" err="1" smtClean="0"/>
              <a:t>STATES</a:t>
            </a:r>
            <a:r>
              <a:rPr lang="es-ES" sz="1400" dirty="0" smtClean="0"/>
              <a:t> (</a:t>
            </a:r>
          </a:p>
          <a:p>
            <a:r>
              <a:rPr lang="es-ES" sz="1400" dirty="0" smtClean="0"/>
              <a:t>S0=B"00", </a:t>
            </a:r>
          </a:p>
          <a:p>
            <a:r>
              <a:rPr lang="es-ES" sz="1400" dirty="0" smtClean="0"/>
              <a:t>S1=B"11", </a:t>
            </a:r>
          </a:p>
          <a:p>
            <a:r>
              <a:rPr lang="es-ES" sz="1400" dirty="0" smtClean="0"/>
              <a:t>S2=B"11", </a:t>
            </a:r>
          </a:p>
          <a:p>
            <a:r>
              <a:rPr lang="es-ES" sz="1400" dirty="0" smtClean="0"/>
              <a:t>S3=B"11", </a:t>
            </a:r>
          </a:p>
          <a:p>
            <a:r>
              <a:rPr lang="es-ES" sz="1400" dirty="0" smtClean="0"/>
              <a:t>S4=B"11",</a:t>
            </a:r>
          </a:p>
          <a:p>
            <a:r>
              <a:rPr lang="es-ES" sz="1400" dirty="0" smtClean="0"/>
              <a:t>S5=B"11",</a:t>
            </a:r>
          </a:p>
          <a:p>
            <a:r>
              <a:rPr lang="es-ES" sz="1400" dirty="0" smtClean="0"/>
              <a:t>S6=B"11",</a:t>
            </a:r>
          </a:p>
          <a:p>
            <a:r>
              <a:rPr lang="es-ES" sz="1400" dirty="0" smtClean="0"/>
              <a:t>S7=B"11",</a:t>
            </a:r>
          </a:p>
          <a:p>
            <a:r>
              <a:rPr lang="es-ES" sz="1400" dirty="0" smtClean="0"/>
              <a:t>S8=B"11",</a:t>
            </a:r>
          </a:p>
          <a:p>
            <a:r>
              <a:rPr lang="es-ES" sz="1400" dirty="0" smtClean="0"/>
              <a:t>S9=B"11",</a:t>
            </a:r>
          </a:p>
          <a:p>
            <a:r>
              <a:rPr lang="es-ES" sz="1400" dirty="0" smtClean="0"/>
              <a:t>S10=B"11",</a:t>
            </a:r>
          </a:p>
          <a:p>
            <a:r>
              <a:rPr lang="es-ES" sz="1400" dirty="0" smtClean="0"/>
              <a:t>S11=B"00"); </a:t>
            </a:r>
          </a:p>
          <a:p>
            <a:r>
              <a:rPr lang="es-ES" sz="1400" dirty="0" err="1" smtClean="0"/>
              <a:t>BEGIN</a:t>
            </a:r>
            <a:endParaRPr lang="es-ES" sz="1400" dirty="0" smtClean="0"/>
          </a:p>
          <a:p>
            <a:r>
              <a:rPr lang="es-ES" sz="1400" dirty="0" smtClean="0"/>
              <a:t>SS.CLK=</a:t>
            </a:r>
            <a:r>
              <a:rPr lang="es-ES" sz="1400" dirty="0" err="1" smtClean="0"/>
              <a:t>CLK</a:t>
            </a:r>
            <a:r>
              <a:rPr lang="es-ES" sz="1400" dirty="0" smtClean="0"/>
              <a:t>;</a:t>
            </a:r>
          </a:p>
          <a:p>
            <a:r>
              <a:rPr lang="es-ES" sz="1400" dirty="0" err="1" smtClean="0"/>
              <a:t>SS.RESET</a:t>
            </a:r>
            <a:r>
              <a:rPr lang="es-ES" sz="1400" dirty="0" smtClean="0"/>
              <a:t>=</a:t>
            </a:r>
            <a:r>
              <a:rPr lang="es-ES" sz="1400" dirty="0" err="1" smtClean="0"/>
              <a:t>RST</a:t>
            </a:r>
            <a:r>
              <a:rPr lang="es-ES" sz="1400" dirty="0" smtClean="0"/>
              <a:t>;</a:t>
            </a:r>
            <a:endParaRPr lang="es-ES" sz="1400" dirty="0"/>
          </a:p>
        </p:txBody>
      </p:sp>
      <p:sp>
        <p:nvSpPr>
          <p:cNvPr id="5" name="4 Rectángulo"/>
          <p:cNvSpPr/>
          <p:nvPr/>
        </p:nvSpPr>
        <p:spPr>
          <a:xfrm>
            <a:off x="3619500" y="1104900"/>
            <a:ext cx="218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TABLE</a:t>
            </a:r>
            <a:r>
              <a:rPr lang="es-ES" sz="1400" dirty="0" smtClean="0"/>
              <a:t> % estado entrada%</a:t>
            </a:r>
          </a:p>
          <a:p>
            <a:r>
              <a:rPr lang="es-ES" sz="1400" dirty="0" err="1" smtClean="0"/>
              <a:t>SS,START</a:t>
            </a:r>
            <a:r>
              <a:rPr lang="es-ES" sz="1400" dirty="0" smtClean="0"/>
              <a:t>, B2,B1=&gt; SS;</a:t>
            </a:r>
          </a:p>
          <a:p>
            <a:r>
              <a:rPr lang="es-ES" sz="1400" dirty="0" smtClean="0"/>
              <a:t>S0, 0, X, X =&gt; S0;</a:t>
            </a:r>
          </a:p>
          <a:p>
            <a:r>
              <a:rPr lang="es-ES" sz="1400" dirty="0" smtClean="0"/>
              <a:t>S0, 1, X, X =&gt; S1;</a:t>
            </a:r>
          </a:p>
          <a:p>
            <a:r>
              <a:rPr lang="es-ES" sz="1400" dirty="0" smtClean="0"/>
              <a:t>S1, X, 0, 0 =&gt; S1; </a:t>
            </a:r>
          </a:p>
          <a:p>
            <a:r>
              <a:rPr lang="es-ES" sz="1400" dirty="0" smtClean="0"/>
              <a:t>S1, X, 0, 1 =&gt; S6;</a:t>
            </a:r>
          </a:p>
          <a:p>
            <a:r>
              <a:rPr lang="es-ES" sz="1400" dirty="0" smtClean="0"/>
              <a:t>S1, X, 1, 0 =&gt; S2;</a:t>
            </a:r>
          </a:p>
          <a:p>
            <a:r>
              <a:rPr lang="es-ES" sz="1400" dirty="0" smtClean="0"/>
              <a:t>S1, X, 1, 1 =&gt; S7;</a:t>
            </a:r>
          </a:p>
          <a:p>
            <a:r>
              <a:rPr lang="es-ES" sz="1400" dirty="0" smtClean="0"/>
              <a:t>S2, X, 0, 0 =&gt; S2;</a:t>
            </a:r>
          </a:p>
          <a:p>
            <a:r>
              <a:rPr lang="es-ES" sz="1400" dirty="0" smtClean="0"/>
              <a:t>S2, X, 0, 1 =&gt; S7;</a:t>
            </a:r>
          </a:p>
          <a:p>
            <a:r>
              <a:rPr lang="es-ES" sz="1400" dirty="0" smtClean="0"/>
              <a:t>S2, X, 1, 0 =&gt; S3;</a:t>
            </a:r>
          </a:p>
          <a:p>
            <a:r>
              <a:rPr lang="es-ES" sz="1400" dirty="0" smtClean="0"/>
              <a:t>S2, X, 1, 1 =&gt; S8;</a:t>
            </a:r>
          </a:p>
          <a:p>
            <a:r>
              <a:rPr lang="es-ES" sz="1400" dirty="0" smtClean="0"/>
              <a:t>S3, X, 0, 0 =&gt; S3;</a:t>
            </a:r>
          </a:p>
          <a:p>
            <a:r>
              <a:rPr lang="es-ES" sz="1400" dirty="0" smtClean="0"/>
              <a:t>S3, X, 0, 1 =&gt; S8;</a:t>
            </a:r>
          </a:p>
          <a:p>
            <a:r>
              <a:rPr lang="es-ES" sz="1400" dirty="0" smtClean="0"/>
              <a:t>S3, X, 1, 0 =&gt; S4;</a:t>
            </a:r>
          </a:p>
          <a:p>
            <a:r>
              <a:rPr lang="es-ES" sz="1400" dirty="0" smtClean="0"/>
              <a:t>S3, X, 1, 1 =&gt; S9;</a:t>
            </a:r>
          </a:p>
          <a:p>
            <a:r>
              <a:rPr lang="es-ES" sz="1400" dirty="0" smtClean="0"/>
              <a:t>S4, X, 0, 0 =&gt; S4;</a:t>
            </a:r>
          </a:p>
          <a:p>
            <a:r>
              <a:rPr lang="es-ES" sz="1400" dirty="0" smtClean="0"/>
              <a:t>S4, X, 0, 1 =&gt; S9;</a:t>
            </a:r>
          </a:p>
          <a:p>
            <a:r>
              <a:rPr lang="es-ES" sz="1400" dirty="0" smtClean="0"/>
              <a:t>S4, X, 1, 0 =&gt; S5;</a:t>
            </a:r>
          </a:p>
          <a:p>
            <a:r>
              <a:rPr lang="es-ES" sz="1400" dirty="0" smtClean="0"/>
              <a:t>S4, X, 1, 1 =&gt; S10;</a:t>
            </a:r>
          </a:p>
          <a:p>
            <a:r>
              <a:rPr lang="es-ES" sz="1400" dirty="0" smtClean="0"/>
              <a:t>S5, X, 0, 0 =&gt; S5;</a:t>
            </a:r>
          </a:p>
          <a:p>
            <a:r>
              <a:rPr lang="es-ES" sz="1400" dirty="0" smtClean="0"/>
              <a:t>S5, X, 0, 1 =&gt; S10;</a:t>
            </a:r>
          </a:p>
          <a:p>
            <a:r>
              <a:rPr lang="es-ES" sz="1400" dirty="0" smtClean="0"/>
              <a:t>S5, X, 1, 0 =&gt; S11;</a:t>
            </a:r>
          </a:p>
          <a:p>
            <a:r>
              <a:rPr lang="es-ES" sz="1400" dirty="0" smtClean="0"/>
              <a:t>S5, X, 1, 1 =&gt; S11;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45200" y="1166455"/>
            <a:ext cx="19939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S6, X, 0, 0 =&gt; S6;</a:t>
            </a:r>
          </a:p>
          <a:p>
            <a:r>
              <a:rPr lang="es-ES" sz="1400" dirty="0" smtClean="0"/>
              <a:t>S6, X, 0, 1 =&gt; S7;</a:t>
            </a:r>
          </a:p>
          <a:p>
            <a:r>
              <a:rPr lang="es-ES" sz="1400" dirty="0" smtClean="0"/>
              <a:t>S6, X, 1, 0 =&gt; S7;</a:t>
            </a:r>
          </a:p>
          <a:p>
            <a:r>
              <a:rPr lang="es-ES" sz="1400" dirty="0" smtClean="0"/>
              <a:t>S6, X, 1, 1 =&gt; S8;</a:t>
            </a:r>
          </a:p>
          <a:p>
            <a:r>
              <a:rPr lang="es-ES" sz="1400" dirty="0" smtClean="0"/>
              <a:t>S7, X, 0, 0 =&gt; S7;</a:t>
            </a:r>
          </a:p>
          <a:p>
            <a:r>
              <a:rPr lang="es-ES" sz="1400" dirty="0" smtClean="0"/>
              <a:t>S7, X, 0, 1 =&gt; S8;</a:t>
            </a:r>
          </a:p>
          <a:p>
            <a:r>
              <a:rPr lang="es-ES" sz="1400" dirty="0" smtClean="0"/>
              <a:t>S7, X, 1, 0 =&gt; S8;</a:t>
            </a:r>
          </a:p>
          <a:p>
            <a:r>
              <a:rPr lang="es-ES" sz="1400" dirty="0" smtClean="0"/>
              <a:t>S7, X, 1, 1 =&gt; S9;</a:t>
            </a:r>
          </a:p>
          <a:p>
            <a:r>
              <a:rPr lang="es-ES" sz="1400" dirty="0" smtClean="0"/>
              <a:t>S8, X, 0, 0 =&gt; S8;</a:t>
            </a:r>
          </a:p>
          <a:p>
            <a:r>
              <a:rPr lang="es-ES" sz="1400" dirty="0" smtClean="0"/>
              <a:t>S8, X, 0, 1 =&gt; S9;</a:t>
            </a:r>
          </a:p>
          <a:p>
            <a:r>
              <a:rPr lang="es-ES" sz="1400" dirty="0" smtClean="0"/>
              <a:t>S8, X, 1, 0 =&gt; S9;</a:t>
            </a:r>
          </a:p>
          <a:p>
            <a:r>
              <a:rPr lang="es-ES" sz="1400" dirty="0" smtClean="0"/>
              <a:t>S8, X, 1, 1 =&gt; S10;</a:t>
            </a:r>
          </a:p>
          <a:p>
            <a:r>
              <a:rPr lang="es-ES" sz="1400" dirty="0" smtClean="0"/>
              <a:t>S9, X, 0, 0 =&gt; S9;</a:t>
            </a:r>
          </a:p>
          <a:p>
            <a:r>
              <a:rPr lang="es-ES" sz="1400" dirty="0" smtClean="0"/>
              <a:t>S9, X, 0, 1 =&gt; S10;</a:t>
            </a:r>
          </a:p>
          <a:p>
            <a:r>
              <a:rPr lang="es-ES" sz="1400" dirty="0" smtClean="0"/>
              <a:t>S9, X, 1, 0 =&gt; S10;</a:t>
            </a:r>
          </a:p>
          <a:p>
            <a:r>
              <a:rPr lang="es-ES" sz="1400" dirty="0" smtClean="0"/>
              <a:t>S9, X, 1, 1 =&gt; S11;</a:t>
            </a:r>
          </a:p>
          <a:p>
            <a:r>
              <a:rPr lang="es-ES" sz="1400" dirty="0" smtClean="0"/>
              <a:t>S10, X, 0, 0 =&gt; S10;</a:t>
            </a:r>
          </a:p>
          <a:p>
            <a:r>
              <a:rPr lang="es-ES" sz="1400" dirty="0" smtClean="0"/>
              <a:t>S10, X, 0, 1 =&gt; S11;</a:t>
            </a:r>
          </a:p>
          <a:p>
            <a:r>
              <a:rPr lang="es-ES" sz="1400" dirty="0" smtClean="0"/>
              <a:t>S10, X, 1, 0 =&gt; S11;</a:t>
            </a:r>
          </a:p>
          <a:p>
            <a:r>
              <a:rPr lang="es-ES" sz="1400" dirty="0" smtClean="0"/>
              <a:t>S10, X, 1, 1 =&gt; S11;</a:t>
            </a:r>
          </a:p>
          <a:p>
            <a:r>
              <a:rPr lang="es-ES" sz="1400" dirty="0" smtClean="0"/>
              <a:t>S11, X, X, X =&gt; S0;</a:t>
            </a:r>
          </a:p>
          <a:p>
            <a:r>
              <a:rPr lang="es-ES" sz="1400" dirty="0" err="1" smtClean="0"/>
              <a:t>END</a:t>
            </a:r>
            <a:r>
              <a:rPr lang="es-ES" sz="1400" dirty="0" smtClean="0"/>
              <a:t> </a:t>
            </a:r>
            <a:r>
              <a:rPr lang="es-ES" sz="1400" dirty="0" err="1" smtClean="0"/>
              <a:t>TABLE</a:t>
            </a:r>
            <a:r>
              <a:rPr lang="es-ES" sz="1400" dirty="0" smtClean="0"/>
              <a:t>;</a:t>
            </a:r>
          </a:p>
          <a:p>
            <a:r>
              <a:rPr lang="es-ES" sz="1400" dirty="0" err="1" smtClean="0"/>
              <a:t>END</a:t>
            </a:r>
            <a:r>
              <a:rPr lang="es-ES" sz="1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168" y="2533650"/>
            <a:ext cx="790818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Implementación en </a:t>
            </a:r>
            <a:r>
              <a:rPr lang="es-CO" sz="28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Quartus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22300" y="19050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RESULTADO 1:</a:t>
            </a:r>
            <a:endParaRPr lang="es-E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946274"/>
            <a:ext cx="8244428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Elipse"/>
          <p:cNvSpPr/>
          <p:nvPr/>
        </p:nvSpPr>
        <p:spPr bwMode="auto">
          <a:xfrm>
            <a:off x="2743200" y="3390900"/>
            <a:ext cx="5194300" cy="381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09600" y="4800600"/>
            <a:ext cx="336550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Pasan 5 Objetos por la Banda 2</a:t>
            </a:r>
            <a:endParaRPr lang="es-ES" dirty="0"/>
          </a:p>
        </p:txBody>
      </p:sp>
      <p:cxnSp>
        <p:nvCxnSpPr>
          <p:cNvPr id="7" name="6 Conector recto de flecha"/>
          <p:cNvCxnSpPr>
            <a:stCxn id="5" idx="0"/>
          </p:cNvCxnSpPr>
          <p:nvPr/>
        </p:nvCxnSpPr>
        <p:spPr>
          <a:xfrm rot="5400000" flipH="1" flipV="1">
            <a:off x="2219325" y="3844925"/>
            <a:ext cx="1028700" cy="882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 bwMode="auto">
          <a:xfrm>
            <a:off x="3175000" y="3771900"/>
            <a:ext cx="4965700" cy="698500"/>
          </a:xfrm>
          <a:prstGeom prst="ellipse">
            <a:avLst/>
          </a:prstGeom>
          <a:noFill/>
          <a:ln w="19050">
            <a:solidFill>
              <a:srgbClr val="00CC00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26972" y="4800600"/>
            <a:ext cx="3558128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La banda esta encendida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rot="5400000" flipH="1" flipV="1">
            <a:off x="4927600" y="4635500"/>
            <a:ext cx="330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226972" y="5262265"/>
            <a:ext cx="3558128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Después del 5 objeto la banda se apaga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22300" y="19050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2:</a:t>
            </a:r>
            <a:endParaRPr lang="es-E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746249"/>
            <a:ext cx="7967245" cy="23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Elipse"/>
          <p:cNvSpPr/>
          <p:nvPr/>
        </p:nvSpPr>
        <p:spPr bwMode="auto">
          <a:xfrm>
            <a:off x="3644900" y="3035300"/>
            <a:ext cx="3200400" cy="5969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22300" y="4394200"/>
            <a:ext cx="3530600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Pasa un objeto por la banda 1 y por la banda 2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rot="5400000" flipH="1" flipV="1">
            <a:off x="3644900" y="36322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 bwMode="auto">
          <a:xfrm>
            <a:off x="3352800" y="3632199"/>
            <a:ext cx="3810000" cy="4429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849272" y="4394200"/>
            <a:ext cx="3558128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La banda esta encendida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849272" y="4855865"/>
            <a:ext cx="3558128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Después del 6 objeto (banda total) la banda se apaga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rot="16200000" flipV="1">
            <a:off x="6915150" y="3994150"/>
            <a:ext cx="482600" cy="317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838200"/>
            <a:ext cx="7848600" cy="48006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Advanced Digital System </a:t>
            </a:r>
            <a:br>
              <a:rPr lang="en-US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Course</a:t>
            </a:r>
          </a:p>
        </p:txBody>
      </p:sp>
      <p:pic>
        <p:nvPicPr>
          <p:cNvPr id="1029" name="Picture 6" descr="pinkpanther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49" y="1887537"/>
            <a:ext cx="8477251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622300" y="19050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3:</a:t>
            </a:r>
            <a:endParaRPr lang="es-E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3 Elipse"/>
          <p:cNvSpPr/>
          <p:nvPr/>
        </p:nvSpPr>
        <p:spPr bwMode="auto">
          <a:xfrm>
            <a:off x="2616200" y="2743200"/>
            <a:ext cx="3848100" cy="2794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" name="4 Elipse"/>
          <p:cNvSpPr/>
          <p:nvPr/>
        </p:nvSpPr>
        <p:spPr bwMode="auto">
          <a:xfrm>
            <a:off x="3556000" y="3022600"/>
            <a:ext cx="4432300" cy="3175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49249" y="4419600"/>
            <a:ext cx="2266951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Por la banda 1 pasan 3 objetos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1511300" y="3022600"/>
            <a:ext cx="148590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997200" y="4419600"/>
            <a:ext cx="2997200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Por la banda 2 pasan 3 objetos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5092700" y="3340894"/>
            <a:ext cx="1867694" cy="1078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960394" y="4419600"/>
            <a:ext cx="1866106" cy="19389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Como han pasado 6 objetos, la banda se apaga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13" idx="0"/>
          </p:cNvCxnSpPr>
          <p:nvPr/>
        </p:nvCxnSpPr>
        <p:spPr>
          <a:xfrm rot="5400000" flipH="1" flipV="1">
            <a:off x="7509073" y="3940374"/>
            <a:ext cx="863600" cy="948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49300" y="1028700"/>
            <a:ext cx="7747000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000" dirty="0" smtClean="0"/>
              <a:t>Diseñar una FSM Mealy para detectar dos secuencias: </a:t>
            </a:r>
          </a:p>
          <a:p>
            <a:pPr algn="just">
              <a:buFontTx/>
              <a:buChar char="-"/>
            </a:pPr>
            <a:r>
              <a:rPr lang="es-CO" sz="2000" dirty="0" smtClean="0"/>
              <a:t>Cuando se detecta la secuencia </a:t>
            </a:r>
            <a:r>
              <a:rPr lang="es-CO" sz="2000" b="1" dirty="0" smtClean="0"/>
              <a:t>X1 X2 X1 X1</a:t>
            </a:r>
            <a:r>
              <a:rPr lang="es-CO" sz="2000" dirty="0" smtClean="0"/>
              <a:t>, las salidas Z1Z2=</a:t>
            </a:r>
            <a:r>
              <a:rPr lang="es-CO" sz="2000" dirty="0" smtClean="0">
                <a:solidFill>
                  <a:srgbClr val="FF0000"/>
                </a:solidFill>
              </a:rPr>
              <a:t>10</a:t>
            </a:r>
            <a:r>
              <a:rPr lang="es-CO" sz="2000" dirty="0" smtClean="0"/>
              <a:t> y las salidas permanecen en 10 hasta detectar la secuencia </a:t>
            </a:r>
            <a:r>
              <a:rPr lang="es-CO" sz="2000" b="1" dirty="0" smtClean="0"/>
              <a:t>X1 X2 X2 X1 </a:t>
            </a:r>
            <a:r>
              <a:rPr lang="es-CO" sz="2000" dirty="0" smtClean="0"/>
              <a:t>entonces Z1Z2=</a:t>
            </a:r>
            <a:r>
              <a:rPr lang="es-CO" sz="2000" dirty="0" smtClean="0">
                <a:solidFill>
                  <a:srgbClr val="00B050"/>
                </a:solidFill>
              </a:rPr>
              <a:t>00</a:t>
            </a:r>
            <a:r>
              <a:rPr lang="es-CO" sz="2000" dirty="0" smtClean="0"/>
              <a:t>.</a:t>
            </a:r>
          </a:p>
          <a:p>
            <a:pPr algn="just">
              <a:buFontTx/>
              <a:buChar char="-"/>
            </a:pPr>
            <a:r>
              <a:rPr lang="es-CO" sz="2000" dirty="0" smtClean="0"/>
              <a:t>Cuando se detecta la secuencia </a:t>
            </a:r>
            <a:r>
              <a:rPr lang="es-CO" sz="2000" b="1" dirty="0" smtClean="0"/>
              <a:t>X1 X2 X2 </a:t>
            </a:r>
            <a:r>
              <a:rPr lang="es-CO" sz="2000" dirty="0" smtClean="0"/>
              <a:t>las salidas Z1Z2=</a:t>
            </a:r>
            <a:r>
              <a:rPr lang="es-CO" sz="2000" dirty="0" smtClean="0">
                <a:solidFill>
                  <a:srgbClr val="FF0000"/>
                </a:solidFill>
              </a:rPr>
              <a:t>01</a:t>
            </a:r>
            <a:r>
              <a:rPr lang="es-CO" sz="2000" dirty="0" smtClean="0"/>
              <a:t> y las salidas permanecen en 01 hasta detectar la secuencia </a:t>
            </a:r>
            <a:r>
              <a:rPr lang="es-CO" sz="2000" b="1" dirty="0" smtClean="0"/>
              <a:t>X2 X1 X1 X2 </a:t>
            </a:r>
            <a:r>
              <a:rPr lang="es-CO" sz="2000" dirty="0" smtClean="0"/>
              <a:t>entonces Z1Z2=</a:t>
            </a:r>
            <a:r>
              <a:rPr lang="es-CO" sz="2000" dirty="0" smtClean="0">
                <a:solidFill>
                  <a:srgbClr val="00B050"/>
                </a:solidFill>
              </a:rPr>
              <a:t>00</a:t>
            </a:r>
            <a:r>
              <a:rPr lang="es-CO" sz="2000" dirty="0" smtClean="0"/>
              <a:t>.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 bwMode="auto">
          <a:xfrm>
            <a:off x="3924300" y="4076700"/>
            <a:ext cx="1663700" cy="2146300"/>
          </a:xfrm>
          <a:prstGeom prst="rect">
            <a:avLst/>
          </a:prstGeom>
          <a:solidFill>
            <a:srgbClr val="3399FF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24300" y="4701232"/>
            <a:ext cx="166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FSM</a:t>
            </a:r>
            <a:endParaRPr lang="es-ES" b="1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588000" y="5003800"/>
            <a:ext cx="104140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588000" y="5410200"/>
            <a:ext cx="104140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629400" y="470123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Z2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629400" y="5147964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Z1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882900" y="4259262"/>
            <a:ext cx="104140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882900" y="4532312"/>
            <a:ext cx="104140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882900" y="5853112"/>
            <a:ext cx="1041400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063750" y="560962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Reset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374900" y="4003029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X2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368550" y="4299546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X1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96900" y="228600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Parcial 2: Punto 1</a:t>
            </a:r>
            <a:endParaRPr lang="es-E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907261" y="185396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1/00</a:t>
            </a:r>
            <a:endParaRPr lang="es-ES" sz="1800" dirty="0">
              <a:latin typeface="Arial" charset="0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3278860" y="1860316"/>
            <a:ext cx="784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X2/00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4671099" y="1868253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X1/00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5914111" y="1876191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X1/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3685521" y="3970103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>
            <a:off x="4315499" y="3893902"/>
            <a:ext cx="1587" cy="7200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" name="Line 64"/>
          <p:cNvSpPr>
            <a:spLocks noChangeShapeType="1"/>
          </p:cNvSpPr>
          <p:nvPr/>
        </p:nvSpPr>
        <p:spPr bwMode="auto">
          <a:xfrm>
            <a:off x="1338936" y="3033478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8" name="Line 65"/>
          <p:cNvSpPr>
            <a:spLocks noChangeShapeType="1"/>
          </p:cNvSpPr>
          <p:nvPr/>
        </p:nvSpPr>
        <p:spPr bwMode="auto">
          <a:xfrm flipV="1">
            <a:off x="1338936" y="3038241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9" name="Line 66"/>
          <p:cNvSpPr>
            <a:spLocks noChangeShapeType="1"/>
          </p:cNvSpPr>
          <p:nvPr/>
        </p:nvSpPr>
        <p:spPr bwMode="auto">
          <a:xfrm>
            <a:off x="1345286" y="3027128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2065466" y="349338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X2/00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3" name="Freeform 158"/>
          <p:cNvSpPr>
            <a:spLocks/>
          </p:cNvSpPr>
          <p:nvPr/>
        </p:nvSpPr>
        <p:spPr bwMode="auto">
          <a:xfrm>
            <a:off x="1226224" y="188412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4" name="Freeform 159"/>
          <p:cNvSpPr>
            <a:spLocks noChangeAspect="1"/>
          </p:cNvSpPr>
          <p:nvPr/>
        </p:nvSpPr>
        <p:spPr bwMode="auto">
          <a:xfrm>
            <a:off x="2615286" y="1887303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5" name="Freeform 160"/>
          <p:cNvSpPr>
            <a:spLocks/>
          </p:cNvSpPr>
          <p:nvPr/>
        </p:nvSpPr>
        <p:spPr bwMode="auto">
          <a:xfrm>
            <a:off x="3967836" y="1887303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6" name="Freeform 161"/>
          <p:cNvSpPr>
            <a:spLocks/>
          </p:cNvSpPr>
          <p:nvPr/>
        </p:nvSpPr>
        <p:spPr bwMode="auto">
          <a:xfrm>
            <a:off x="5237836" y="188730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7" name="Freeform 162"/>
          <p:cNvSpPr>
            <a:spLocks/>
          </p:cNvSpPr>
          <p:nvPr/>
        </p:nvSpPr>
        <p:spPr bwMode="auto">
          <a:xfrm>
            <a:off x="2576665" y="575762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Freeform 171"/>
          <p:cNvSpPr>
            <a:spLocks/>
          </p:cNvSpPr>
          <p:nvPr/>
        </p:nvSpPr>
        <p:spPr bwMode="auto">
          <a:xfrm>
            <a:off x="3986886" y="324302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0" name="Line 172"/>
          <p:cNvSpPr>
            <a:spLocks noChangeShapeType="1"/>
          </p:cNvSpPr>
          <p:nvPr/>
        </p:nvSpPr>
        <p:spPr bwMode="auto">
          <a:xfrm>
            <a:off x="4307561" y="2527066"/>
            <a:ext cx="0" cy="720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2" name="Line 174"/>
          <p:cNvSpPr>
            <a:spLocks noChangeShapeType="1"/>
          </p:cNvSpPr>
          <p:nvPr/>
        </p:nvSpPr>
        <p:spPr bwMode="auto">
          <a:xfrm>
            <a:off x="1873924" y="2212741"/>
            <a:ext cx="72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5"/>
          <p:cNvSpPr>
            <a:spLocks/>
          </p:cNvSpPr>
          <p:nvPr/>
        </p:nvSpPr>
        <p:spPr bwMode="auto">
          <a:xfrm>
            <a:off x="4007524" y="4625741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7" name="Rectangle 200"/>
          <p:cNvSpPr>
            <a:spLocks noChangeArrowheads="1"/>
          </p:cNvSpPr>
          <p:nvPr/>
        </p:nvSpPr>
        <p:spPr bwMode="auto">
          <a:xfrm>
            <a:off x="3685521" y="275012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9900CC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" name="Freeform 15"/>
          <p:cNvSpPr>
            <a:spLocks/>
          </p:cNvSpPr>
          <p:nvPr/>
        </p:nvSpPr>
        <p:spPr bwMode="auto">
          <a:xfrm rot="14019308">
            <a:off x="2366048" y="6086474"/>
            <a:ext cx="485775" cy="361950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9" name="Line 209"/>
          <p:cNvSpPr>
            <a:spLocks noChangeShapeType="1"/>
          </p:cNvSpPr>
          <p:nvPr/>
        </p:nvSpPr>
        <p:spPr bwMode="auto">
          <a:xfrm rot="5400000">
            <a:off x="2649040" y="5513791"/>
            <a:ext cx="468000" cy="15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2747049" y="1703946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 rot="16200000">
            <a:off x="954761" y="2000809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Line 174"/>
          <p:cNvSpPr>
            <a:spLocks noChangeShapeType="1"/>
          </p:cNvSpPr>
          <p:nvPr/>
        </p:nvSpPr>
        <p:spPr bwMode="auto">
          <a:xfrm>
            <a:off x="3266886" y="2204803"/>
            <a:ext cx="72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6" name="Line 174"/>
          <p:cNvSpPr>
            <a:spLocks noChangeShapeType="1"/>
          </p:cNvSpPr>
          <p:nvPr/>
        </p:nvSpPr>
        <p:spPr bwMode="auto">
          <a:xfrm>
            <a:off x="4628236" y="2204803"/>
            <a:ext cx="612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7" name="Line 174"/>
          <p:cNvSpPr>
            <a:spLocks noChangeShapeType="1"/>
          </p:cNvSpPr>
          <p:nvPr/>
        </p:nvSpPr>
        <p:spPr bwMode="auto">
          <a:xfrm>
            <a:off x="5914111" y="2214328"/>
            <a:ext cx="612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32995" y="200636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X2/00</a:t>
            </a:r>
            <a:endParaRPr lang="es-ES" sz="1800" dirty="0">
              <a:latin typeface="Arial" charset="0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668195" y="1405517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1/00</a:t>
            </a:r>
            <a:endParaRPr lang="es-ES" sz="1800" dirty="0">
              <a:latin typeface="Arial" charset="0"/>
            </a:endParaRPr>
          </a:p>
        </p:txBody>
      </p:sp>
      <p:sp>
        <p:nvSpPr>
          <p:cNvPr id="50" name="49 Forma libre"/>
          <p:cNvSpPr/>
          <p:nvPr/>
        </p:nvSpPr>
        <p:spPr>
          <a:xfrm>
            <a:off x="4259936" y="1532761"/>
            <a:ext cx="1295400" cy="345017"/>
          </a:xfrm>
          <a:custGeom>
            <a:avLst/>
            <a:gdLst>
              <a:gd name="connsiteX0" fmla="*/ 1295400 w 1295400"/>
              <a:gd name="connsiteY0" fmla="*/ 345017 h 345017"/>
              <a:gd name="connsiteX1" fmla="*/ 520700 w 1295400"/>
              <a:gd name="connsiteY1" fmla="*/ 2117 h 345017"/>
              <a:gd name="connsiteX2" fmla="*/ 0 w 1295400"/>
              <a:gd name="connsiteY2" fmla="*/ 332317 h 34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345017">
                <a:moveTo>
                  <a:pt x="1295400" y="345017"/>
                </a:moveTo>
                <a:cubicBezTo>
                  <a:pt x="1016000" y="174625"/>
                  <a:pt x="736600" y="4234"/>
                  <a:pt x="520700" y="2117"/>
                </a:cubicBezTo>
                <a:cubicBezTo>
                  <a:pt x="304800" y="0"/>
                  <a:pt x="67733" y="281517"/>
                  <a:pt x="0" y="332317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4522134" y="1255762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X2/00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7193115" y="185396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4" name="Freeform 161"/>
          <p:cNvSpPr>
            <a:spLocks/>
          </p:cNvSpPr>
          <p:nvPr/>
        </p:nvSpPr>
        <p:spPr bwMode="auto">
          <a:xfrm>
            <a:off x="6516840" y="189444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6" name="Line 174"/>
          <p:cNvSpPr>
            <a:spLocks noChangeShapeType="1"/>
          </p:cNvSpPr>
          <p:nvPr/>
        </p:nvSpPr>
        <p:spPr bwMode="auto">
          <a:xfrm>
            <a:off x="7155015" y="2221471"/>
            <a:ext cx="612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7" name="Freeform 161"/>
          <p:cNvSpPr>
            <a:spLocks/>
          </p:cNvSpPr>
          <p:nvPr/>
        </p:nvSpPr>
        <p:spPr bwMode="auto">
          <a:xfrm>
            <a:off x="7767015" y="191270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8" name="Freeform 15"/>
          <p:cNvSpPr>
            <a:spLocks/>
          </p:cNvSpPr>
          <p:nvPr/>
        </p:nvSpPr>
        <p:spPr bwMode="auto">
          <a:xfrm>
            <a:off x="6629552" y="1703946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60" name="59 Forma libre"/>
          <p:cNvSpPr/>
          <p:nvPr/>
        </p:nvSpPr>
        <p:spPr>
          <a:xfrm>
            <a:off x="6914236" y="2542411"/>
            <a:ext cx="1173454" cy="266700"/>
          </a:xfrm>
          <a:custGeom>
            <a:avLst/>
            <a:gdLst>
              <a:gd name="connsiteX0" fmla="*/ 1193800 w 1193800"/>
              <a:gd name="connsiteY0" fmla="*/ 65617 h 266700"/>
              <a:gd name="connsiteX1" fmla="*/ 355600 w 1193800"/>
              <a:gd name="connsiteY1" fmla="*/ 256117 h 266700"/>
              <a:gd name="connsiteX2" fmla="*/ 0 w 1193800"/>
              <a:gd name="connsiteY2" fmla="*/ 211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266700">
                <a:moveTo>
                  <a:pt x="1193800" y="65617"/>
                </a:moveTo>
                <a:cubicBezTo>
                  <a:pt x="874183" y="166158"/>
                  <a:pt x="554566" y="266700"/>
                  <a:pt x="355600" y="256117"/>
                </a:cubicBezTo>
                <a:cubicBezTo>
                  <a:pt x="156634" y="245534"/>
                  <a:pt x="25400" y="0"/>
                  <a:pt x="0" y="2117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7136777" y="278053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6516840" y="1426947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5" name="Freeform 162"/>
          <p:cNvSpPr>
            <a:spLocks/>
          </p:cNvSpPr>
          <p:nvPr/>
        </p:nvSpPr>
        <p:spPr bwMode="auto">
          <a:xfrm>
            <a:off x="2570836" y="464082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 smtClean="0">
              <a:solidFill>
                <a:srgbClr val="FF0000"/>
              </a:solidFill>
            </a:endParaRPr>
          </a:p>
        </p:txBody>
      </p:sp>
      <p:cxnSp>
        <p:nvCxnSpPr>
          <p:cNvPr id="67" name="66 Conector recto"/>
          <p:cNvCxnSpPr/>
          <p:nvPr/>
        </p:nvCxnSpPr>
        <p:spPr>
          <a:xfrm rot="10800000">
            <a:off x="3232824" y="4977372"/>
            <a:ext cx="774700" cy="1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69" name="68 Conector recto"/>
          <p:cNvCxnSpPr/>
          <p:nvPr/>
        </p:nvCxnSpPr>
        <p:spPr>
          <a:xfrm>
            <a:off x="4648874" y="4977372"/>
            <a:ext cx="774000" cy="1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70" name="69 Conector recto"/>
          <p:cNvCxnSpPr/>
          <p:nvPr/>
        </p:nvCxnSpPr>
        <p:spPr>
          <a:xfrm>
            <a:off x="6061749" y="4975784"/>
            <a:ext cx="774000" cy="1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72" name="Freeform 162"/>
          <p:cNvSpPr>
            <a:spLocks/>
          </p:cNvSpPr>
          <p:nvPr/>
        </p:nvSpPr>
        <p:spPr bwMode="auto">
          <a:xfrm>
            <a:off x="5415636" y="4640821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3" name="Freeform 162"/>
          <p:cNvSpPr>
            <a:spLocks/>
          </p:cNvSpPr>
          <p:nvPr/>
        </p:nvSpPr>
        <p:spPr bwMode="auto">
          <a:xfrm>
            <a:off x="6834340" y="4657490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5" name="Freeform 15"/>
          <p:cNvSpPr>
            <a:spLocks/>
          </p:cNvSpPr>
          <p:nvPr/>
        </p:nvSpPr>
        <p:spPr bwMode="auto">
          <a:xfrm rot="4270572">
            <a:off x="4405986" y="3302172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76" name="Rectangle 200"/>
          <p:cNvSpPr>
            <a:spLocks noChangeArrowheads="1"/>
          </p:cNvSpPr>
          <p:nvPr/>
        </p:nvSpPr>
        <p:spPr bwMode="auto">
          <a:xfrm>
            <a:off x="4823498" y="3165744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9900CC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7" name="76 Forma libre"/>
          <p:cNvSpPr/>
          <p:nvPr/>
        </p:nvSpPr>
        <p:spPr>
          <a:xfrm>
            <a:off x="3181350" y="5334000"/>
            <a:ext cx="2581275" cy="952500"/>
          </a:xfrm>
          <a:custGeom>
            <a:avLst/>
            <a:gdLst>
              <a:gd name="connsiteX0" fmla="*/ 0 w 2581275"/>
              <a:gd name="connsiteY0" fmla="*/ 952500 h 952500"/>
              <a:gd name="connsiteX1" fmla="*/ 1895475 w 2581275"/>
              <a:gd name="connsiteY1" fmla="*/ 733425 h 952500"/>
              <a:gd name="connsiteX2" fmla="*/ 2581275 w 2581275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275" h="952500">
                <a:moveTo>
                  <a:pt x="0" y="952500"/>
                </a:moveTo>
                <a:cubicBezTo>
                  <a:pt x="732631" y="922337"/>
                  <a:pt x="1465263" y="892175"/>
                  <a:pt x="1895475" y="733425"/>
                </a:cubicBezTo>
                <a:cubicBezTo>
                  <a:pt x="2325688" y="574675"/>
                  <a:pt x="2453481" y="287337"/>
                  <a:pt x="2581275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326871" y="6186100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9" name="Rectangle 52"/>
          <p:cNvSpPr>
            <a:spLocks noChangeArrowheads="1"/>
          </p:cNvSpPr>
          <p:nvPr/>
        </p:nvSpPr>
        <p:spPr bwMode="auto">
          <a:xfrm>
            <a:off x="3404795" y="4698785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0" name="Rectangle 52"/>
          <p:cNvSpPr>
            <a:spLocks noChangeArrowheads="1"/>
          </p:cNvSpPr>
          <p:nvPr/>
        </p:nvSpPr>
        <p:spPr bwMode="auto">
          <a:xfrm>
            <a:off x="4690148" y="4724165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1" name="80 Forma libre"/>
          <p:cNvSpPr/>
          <p:nvPr/>
        </p:nvSpPr>
        <p:spPr>
          <a:xfrm>
            <a:off x="2628900" y="2390775"/>
            <a:ext cx="1352550" cy="2324100"/>
          </a:xfrm>
          <a:custGeom>
            <a:avLst/>
            <a:gdLst>
              <a:gd name="connsiteX0" fmla="*/ 0 w 1352550"/>
              <a:gd name="connsiteY0" fmla="*/ 2324100 h 2324100"/>
              <a:gd name="connsiteX1" fmla="*/ 228600 w 1352550"/>
              <a:gd name="connsiteY1" fmla="*/ 828675 h 2324100"/>
              <a:gd name="connsiteX2" fmla="*/ 1352550 w 1352550"/>
              <a:gd name="connsiteY2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2324100">
                <a:moveTo>
                  <a:pt x="0" y="2324100"/>
                </a:moveTo>
                <a:cubicBezTo>
                  <a:pt x="1587" y="1770062"/>
                  <a:pt x="3175" y="1216025"/>
                  <a:pt x="228600" y="828675"/>
                </a:cubicBezTo>
                <a:cubicBezTo>
                  <a:pt x="454025" y="441325"/>
                  <a:pt x="1174750" y="130175"/>
                  <a:pt x="1352550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82" name="Rectangle 52"/>
          <p:cNvSpPr>
            <a:spLocks noChangeArrowheads="1"/>
          </p:cNvSpPr>
          <p:nvPr/>
        </p:nvSpPr>
        <p:spPr bwMode="auto">
          <a:xfrm>
            <a:off x="2275300" y="5276227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3" name="Rectangle 52"/>
          <p:cNvSpPr>
            <a:spLocks noChangeArrowheads="1"/>
          </p:cNvSpPr>
          <p:nvPr/>
        </p:nvSpPr>
        <p:spPr bwMode="auto">
          <a:xfrm>
            <a:off x="1824971" y="6148000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4" name="83 Forma libre"/>
          <p:cNvSpPr/>
          <p:nvPr/>
        </p:nvSpPr>
        <p:spPr>
          <a:xfrm>
            <a:off x="4619625" y="3762375"/>
            <a:ext cx="1162050" cy="885825"/>
          </a:xfrm>
          <a:custGeom>
            <a:avLst/>
            <a:gdLst>
              <a:gd name="connsiteX0" fmla="*/ 1162050 w 1162050"/>
              <a:gd name="connsiteY0" fmla="*/ 885825 h 885825"/>
              <a:gd name="connsiteX1" fmla="*/ 790575 w 1162050"/>
              <a:gd name="connsiteY1" fmla="*/ 438150 h 885825"/>
              <a:gd name="connsiteX2" fmla="*/ 0 w 1162050"/>
              <a:gd name="connsiteY2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885825">
                <a:moveTo>
                  <a:pt x="1162050" y="885825"/>
                </a:moveTo>
                <a:cubicBezTo>
                  <a:pt x="1073150" y="735806"/>
                  <a:pt x="984250" y="585788"/>
                  <a:pt x="790575" y="438150"/>
                </a:cubicBezTo>
                <a:cubicBezTo>
                  <a:pt x="596900" y="290512"/>
                  <a:pt x="125412" y="63500"/>
                  <a:pt x="0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85" name="Rectangle 77"/>
          <p:cNvSpPr>
            <a:spLocks noChangeArrowheads="1"/>
          </p:cNvSpPr>
          <p:nvPr/>
        </p:nvSpPr>
        <p:spPr bwMode="auto">
          <a:xfrm>
            <a:off x="5253971" y="3882791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6" name="Rectangle 52"/>
          <p:cNvSpPr>
            <a:spLocks noChangeArrowheads="1"/>
          </p:cNvSpPr>
          <p:nvPr/>
        </p:nvSpPr>
        <p:spPr bwMode="auto">
          <a:xfrm>
            <a:off x="6128424" y="4717021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8" name="87 Forma libre"/>
          <p:cNvSpPr/>
          <p:nvPr/>
        </p:nvSpPr>
        <p:spPr>
          <a:xfrm>
            <a:off x="5953125" y="5233988"/>
            <a:ext cx="1085850" cy="185737"/>
          </a:xfrm>
          <a:custGeom>
            <a:avLst/>
            <a:gdLst>
              <a:gd name="connsiteX0" fmla="*/ 1085850 w 1085850"/>
              <a:gd name="connsiteY0" fmla="*/ 71437 h 185737"/>
              <a:gd name="connsiteX1" fmla="*/ 609600 w 1085850"/>
              <a:gd name="connsiteY1" fmla="*/ 176212 h 185737"/>
              <a:gd name="connsiteX2" fmla="*/ 0 w 1085850"/>
              <a:gd name="connsiteY2" fmla="*/ 14287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85737">
                <a:moveTo>
                  <a:pt x="1085850" y="71437"/>
                </a:moveTo>
                <a:cubicBezTo>
                  <a:pt x="938212" y="128587"/>
                  <a:pt x="790575" y="185737"/>
                  <a:pt x="609600" y="176212"/>
                </a:cubicBezTo>
                <a:cubicBezTo>
                  <a:pt x="428625" y="166687"/>
                  <a:pt x="80963" y="0"/>
                  <a:pt x="0" y="14287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89" name="Rectangle 52"/>
          <p:cNvSpPr>
            <a:spLocks noChangeArrowheads="1"/>
          </p:cNvSpPr>
          <p:nvPr/>
        </p:nvSpPr>
        <p:spPr bwMode="auto">
          <a:xfrm>
            <a:off x="6261774" y="539569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0" name="89 Forma libre"/>
          <p:cNvSpPr/>
          <p:nvPr/>
        </p:nvSpPr>
        <p:spPr>
          <a:xfrm>
            <a:off x="6829425" y="2590800"/>
            <a:ext cx="400050" cy="2038350"/>
          </a:xfrm>
          <a:custGeom>
            <a:avLst/>
            <a:gdLst>
              <a:gd name="connsiteX0" fmla="*/ 400050 w 400050"/>
              <a:gd name="connsiteY0" fmla="*/ 2038350 h 2038350"/>
              <a:gd name="connsiteX1" fmla="*/ 0 w 400050"/>
              <a:gd name="connsiteY1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2038350">
                <a:moveTo>
                  <a:pt x="400050" y="2038350"/>
                </a:moveTo>
                <a:cubicBezTo>
                  <a:pt x="227806" y="1145381"/>
                  <a:pt x="55563" y="252413"/>
                  <a:pt x="0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7174325" y="4021290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2" name="91 Forma libre"/>
          <p:cNvSpPr/>
          <p:nvPr/>
        </p:nvSpPr>
        <p:spPr>
          <a:xfrm>
            <a:off x="4876800" y="2619375"/>
            <a:ext cx="3324225" cy="990600"/>
          </a:xfrm>
          <a:custGeom>
            <a:avLst/>
            <a:gdLst>
              <a:gd name="connsiteX0" fmla="*/ 3324225 w 3324225"/>
              <a:gd name="connsiteY0" fmla="*/ 0 h 990600"/>
              <a:gd name="connsiteX1" fmla="*/ 2667000 w 3324225"/>
              <a:gd name="connsiteY1" fmla="*/ 771525 h 990600"/>
              <a:gd name="connsiteX2" fmla="*/ 0 w 3324225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4225" h="990600">
                <a:moveTo>
                  <a:pt x="3324225" y="0"/>
                </a:moveTo>
                <a:cubicBezTo>
                  <a:pt x="3272631" y="303212"/>
                  <a:pt x="3221038" y="606425"/>
                  <a:pt x="2667000" y="771525"/>
                </a:cubicBezTo>
                <a:cubicBezTo>
                  <a:pt x="2112962" y="936625"/>
                  <a:pt x="441325" y="958850"/>
                  <a:pt x="0" y="99060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8087690" y="300532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build="allAtOnce"/>
      <p:bldP spid="8" grpId="0"/>
      <p:bldP spid="15" grpId="0" build="allAtOnce"/>
      <p:bldP spid="16" grpId="0" animBg="1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7" grpId="0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/>
      <p:bldP spid="53" grpId="0"/>
      <p:bldP spid="54" grpId="0" animBg="1"/>
      <p:bldP spid="56" grpId="0" animBg="1"/>
      <p:bldP spid="57" grpId="0" animBg="1"/>
      <p:bldP spid="58" grpId="0" animBg="1"/>
      <p:bldP spid="60" grpId="0" animBg="1"/>
      <p:bldP spid="61" grpId="0"/>
      <p:bldP spid="62" grpId="0"/>
      <p:bldP spid="65" grpId="0" animBg="1"/>
      <p:bldP spid="72" grpId="0" animBg="1"/>
      <p:bldP spid="73" grpId="0" animBg="1"/>
      <p:bldP spid="75" grpId="0" animBg="1"/>
      <p:bldP spid="76" grpId="0"/>
      <p:bldP spid="77" grpId="0" animBg="1"/>
      <p:bldP spid="78" grpId="0"/>
      <p:bldP spid="79" grpId="0"/>
      <p:bldP spid="80" grpId="0"/>
      <p:bldP spid="81" grpId="0" animBg="1"/>
      <p:bldP spid="82" grpId="0"/>
      <p:bldP spid="83" grpId="0"/>
      <p:bldP spid="84" grpId="0" animBg="1"/>
      <p:bldP spid="85" grpId="0"/>
      <p:bldP spid="86" grpId="0"/>
      <p:bldP spid="88" grpId="0" animBg="1"/>
      <p:bldP spid="89" grpId="0"/>
      <p:bldP spid="90" grpId="0" animBg="1"/>
      <p:bldP spid="91" grpId="0"/>
      <p:bldP spid="92" grpId="0" animBg="1"/>
      <p:bldP spid="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907261" y="185396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1/00</a:t>
            </a:r>
            <a:endParaRPr lang="es-ES" sz="1800" dirty="0">
              <a:latin typeface="Arial" charset="0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3278860" y="1860316"/>
            <a:ext cx="784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X2/00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4671099" y="1868253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X1/00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5914111" y="1876191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X1/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3685521" y="3970103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>
            <a:off x="4315499" y="3893902"/>
            <a:ext cx="1587" cy="7200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2065466" y="349338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X2/00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3" name="Freeform 158"/>
          <p:cNvSpPr>
            <a:spLocks/>
          </p:cNvSpPr>
          <p:nvPr/>
        </p:nvSpPr>
        <p:spPr bwMode="auto">
          <a:xfrm>
            <a:off x="1226224" y="188412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24" name="Freeform 159"/>
          <p:cNvSpPr>
            <a:spLocks noChangeAspect="1"/>
          </p:cNvSpPr>
          <p:nvPr/>
        </p:nvSpPr>
        <p:spPr bwMode="auto">
          <a:xfrm>
            <a:off x="2615286" y="1887303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S1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5" name="Freeform 160"/>
          <p:cNvSpPr>
            <a:spLocks/>
          </p:cNvSpPr>
          <p:nvPr/>
        </p:nvSpPr>
        <p:spPr bwMode="auto">
          <a:xfrm>
            <a:off x="3967836" y="1887303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r>
              <a:rPr lang="en-US" sz="1800" b="1" dirty="0" smtClean="0">
                <a:solidFill>
                  <a:srgbClr val="FF0000"/>
                </a:solidFill>
              </a:rPr>
              <a:t>S2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6" name="Freeform 161"/>
          <p:cNvSpPr>
            <a:spLocks/>
          </p:cNvSpPr>
          <p:nvPr/>
        </p:nvSpPr>
        <p:spPr bwMode="auto">
          <a:xfrm>
            <a:off x="5237836" y="188730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r>
              <a:rPr lang="en-US" sz="1800" b="1" dirty="0" smtClean="0">
                <a:solidFill>
                  <a:srgbClr val="FF0000"/>
                </a:solidFill>
              </a:rPr>
              <a:t>S3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7" name="Freeform 162"/>
          <p:cNvSpPr>
            <a:spLocks/>
          </p:cNvSpPr>
          <p:nvPr/>
        </p:nvSpPr>
        <p:spPr bwMode="auto">
          <a:xfrm>
            <a:off x="2576665" y="575762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r>
              <a:rPr lang="en-US" sz="1800" b="1" dirty="0" smtClean="0">
                <a:solidFill>
                  <a:srgbClr val="FF0000"/>
                </a:solidFill>
              </a:rPr>
              <a:t>S11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Freeform 171"/>
          <p:cNvSpPr>
            <a:spLocks/>
          </p:cNvSpPr>
          <p:nvPr/>
        </p:nvSpPr>
        <p:spPr bwMode="auto">
          <a:xfrm>
            <a:off x="3986886" y="324302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S6</a:t>
            </a:r>
          </a:p>
        </p:txBody>
      </p:sp>
      <p:sp>
        <p:nvSpPr>
          <p:cNvPr id="30" name="Line 172"/>
          <p:cNvSpPr>
            <a:spLocks noChangeShapeType="1"/>
          </p:cNvSpPr>
          <p:nvPr/>
        </p:nvSpPr>
        <p:spPr bwMode="auto">
          <a:xfrm>
            <a:off x="4307561" y="2527066"/>
            <a:ext cx="0" cy="720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2" name="Line 174"/>
          <p:cNvSpPr>
            <a:spLocks noChangeShapeType="1"/>
          </p:cNvSpPr>
          <p:nvPr/>
        </p:nvSpPr>
        <p:spPr bwMode="auto">
          <a:xfrm>
            <a:off x="1873924" y="2212741"/>
            <a:ext cx="72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5"/>
          <p:cNvSpPr>
            <a:spLocks/>
          </p:cNvSpPr>
          <p:nvPr/>
        </p:nvSpPr>
        <p:spPr bwMode="auto">
          <a:xfrm>
            <a:off x="4007524" y="4625741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r>
              <a:rPr lang="en-US" sz="1800" b="1" dirty="0" smtClean="0">
                <a:solidFill>
                  <a:srgbClr val="FF0000"/>
                </a:solidFill>
              </a:rPr>
              <a:t>S8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7" name="Rectangle 200"/>
          <p:cNvSpPr>
            <a:spLocks noChangeArrowheads="1"/>
          </p:cNvSpPr>
          <p:nvPr/>
        </p:nvSpPr>
        <p:spPr bwMode="auto">
          <a:xfrm>
            <a:off x="3685521" y="275012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9900CC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" name="Freeform 15"/>
          <p:cNvSpPr>
            <a:spLocks/>
          </p:cNvSpPr>
          <p:nvPr/>
        </p:nvSpPr>
        <p:spPr bwMode="auto">
          <a:xfrm rot="14019308">
            <a:off x="2366048" y="6086474"/>
            <a:ext cx="485775" cy="361950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9" name="Line 209"/>
          <p:cNvSpPr>
            <a:spLocks noChangeShapeType="1"/>
          </p:cNvSpPr>
          <p:nvPr/>
        </p:nvSpPr>
        <p:spPr bwMode="auto">
          <a:xfrm rot="5400000">
            <a:off x="2649040" y="5513791"/>
            <a:ext cx="468000" cy="15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2747049" y="1703946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 rot="16200000">
            <a:off x="954761" y="2000809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Line 174"/>
          <p:cNvSpPr>
            <a:spLocks noChangeShapeType="1"/>
          </p:cNvSpPr>
          <p:nvPr/>
        </p:nvSpPr>
        <p:spPr bwMode="auto">
          <a:xfrm>
            <a:off x="3266886" y="2204803"/>
            <a:ext cx="72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6" name="Line 174"/>
          <p:cNvSpPr>
            <a:spLocks noChangeShapeType="1"/>
          </p:cNvSpPr>
          <p:nvPr/>
        </p:nvSpPr>
        <p:spPr bwMode="auto">
          <a:xfrm>
            <a:off x="4628236" y="2204803"/>
            <a:ext cx="612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7" name="Line 174"/>
          <p:cNvSpPr>
            <a:spLocks noChangeShapeType="1"/>
          </p:cNvSpPr>
          <p:nvPr/>
        </p:nvSpPr>
        <p:spPr bwMode="auto">
          <a:xfrm>
            <a:off x="5914111" y="2214328"/>
            <a:ext cx="612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32995" y="200636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X2/00</a:t>
            </a:r>
            <a:endParaRPr lang="es-ES" sz="1800" dirty="0">
              <a:latin typeface="Arial" charset="0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668195" y="1405517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1/00</a:t>
            </a:r>
            <a:endParaRPr lang="es-ES" sz="1800" dirty="0">
              <a:latin typeface="Arial" charset="0"/>
            </a:endParaRPr>
          </a:p>
        </p:txBody>
      </p:sp>
      <p:sp>
        <p:nvSpPr>
          <p:cNvPr id="50" name="49 Forma libre"/>
          <p:cNvSpPr/>
          <p:nvPr/>
        </p:nvSpPr>
        <p:spPr>
          <a:xfrm>
            <a:off x="4259936" y="1532761"/>
            <a:ext cx="1295400" cy="345017"/>
          </a:xfrm>
          <a:custGeom>
            <a:avLst/>
            <a:gdLst>
              <a:gd name="connsiteX0" fmla="*/ 1295400 w 1295400"/>
              <a:gd name="connsiteY0" fmla="*/ 345017 h 345017"/>
              <a:gd name="connsiteX1" fmla="*/ 520700 w 1295400"/>
              <a:gd name="connsiteY1" fmla="*/ 2117 h 345017"/>
              <a:gd name="connsiteX2" fmla="*/ 0 w 1295400"/>
              <a:gd name="connsiteY2" fmla="*/ 332317 h 34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345017">
                <a:moveTo>
                  <a:pt x="1295400" y="345017"/>
                </a:moveTo>
                <a:cubicBezTo>
                  <a:pt x="1016000" y="174625"/>
                  <a:pt x="736600" y="4234"/>
                  <a:pt x="520700" y="2117"/>
                </a:cubicBezTo>
                <a:cubicBezTo>
                  <a:pt x="304800" y="0"/>
                  <a:pt x="67733" y="281517"/>
                  <a:pt x="0" y="332317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4522134" y="1255762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X2/00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7193115" y="185396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4" name="Freeform 161"/>
          <p:cNvSpPr>
            <a:spLocks/>
          </p:cNvSpPr>
          <p:nvPr/>
        </p:nvSpPr>
        <p:spPr bwMode="auto">
          <a:xfrm>
            <a:off x="6516840" y="189444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r>
              <a:rPr lang="en-US" sz="1800" b="1" dirty="0" smtClean="0">
                <a:solidFill>
                  <a:srgbClr val="FF0000"/>
                </a:solidFill>
              </a:rPr>
              <a:t>S4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6" name="Line 174"/>
          <p:cNvSpPr>
            <a:spLocks noChangeShapeType="1"/>
          </p:cNvSpPr>
          <p:nvPr/>
        </p:nvSpPr>
        <p:spPr bwMode="auto">
          <a:xfrm>
            <a:off x="7155015" y="2221471"/>
            <a:ext cx="612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7" name="Freeform 161"/>
          <p:cNvSpPr>
            <a:spLocks/>
          </p:cNvSpPr>
          <p:nvPr/>
        </p:nvSpPr>
        <p:spPr bwMode="auto">
          <a:xfrm>
            <a:off x="7767015" y="191270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lvl="0" algn="ctr"/>
            <a:r>
              <a:rPr lang="en-US" sz="1800" b="1" dirty="0" smtClean="0">
                <a:solidFill>
                  <a:srgbClr val="FF0000"/>
                </a:solidFill>
              </a:rPr>
              <a:t>S5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8" name="Freeform 15"/>
          <p:cNvSpPr>
            <a:spLocks/>
          </p:cNvSpPr>
          <p:nvPr/>
        </p:nvSpPr>
        <p:spPr bwMode="auto">
          <a:xfrm>
            <a:off x="6629552" y="1703946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60" name="59 Forma libre"/>
          <p:cNvSpPr/>
          <p:nvPr/>
        </p:nvSpPr>
        <p:spPr>
          <a:xfrm>
            <a:off x="6914236" y="2542411"/>
            <a:ext cx="1173454" cy="266700"/>
          </a:xfrm>
          <a:custGeom>
            <a:avLst/>
            <a:gdLst>
              <a:gd name="connsiteX0" fmla="*/ 1193800 w 1193800"/>
              <a:gd name="connsiteY0" fmla="*/ 65617 h 266700"/>
              <a:gd name="connsiteX1" fmla="*/ 355600 w 1193800"/>
              <a:gd name="connsiteY1" fmla="*/ 256117 h 266700"/>
              <a:gd name="connsiteX2" fmla="*/ 0 w 1193800"/>
              <a:gd name="connsiteY2" fmla="*/ 211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266700">
                <a:moveTo>
                  <a:pt x="1193800" y="65617"/>
                </a:moveTo>
                <a:cubicBezTo>
                  <a:pt x="874183" y="166158"/>
                  <a:pt x="554566" y="266700"/>
                  <a:pt x="355600" y="256117"/>
                </a:cubicBezTo>
                <a:cubicBezTo>
                  <a:pt x="156634" y="245534"/>
                  <a:pt x="25400" y="0"/>
                  <a:pt x="0" y="2117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7136777" y="2780536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6516840" y="1426947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5" name="Freeform 162"/>
          <p:cNvSpPr>
            <a:spLocks/>
          </p:cNvSpPr>
          <p:nvPr/>
        </p:nvSpPr>
        <p:spPr bwMode="auto">
          <a:xfrm>
            <a:off x="2570836" y="464082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S7</a:t>
            </a:r>
          </a:p>
        </p:txBody>
      </p:sp>
      <p:cxnSp>
        <p:nvCxnSpPr>
          <p:cNvPr id="67" name="66 Conector recto"/>
          <p:cNvCxnSpPr/>
          <p:nvPr/>
        </p:nvCxnSpPr>
        <p:spPr>
          <a:xfrm rot="10800000">
            <a:off x="3232824" y="4977372"/>
            <a:ext cx="774700" cy="1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69" name="68 Conector recto"/>
          <p:cNvCxnSpPr/>
          <p:nvPr/>
        </p:nvCxnSpPr>
        <p:spPr>
          <a:xfrm>
            <a:off x="4648874" y="4977372"/>
            <a:ext cx="774000" cy="1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70" name="69 Conector recto"/>
          <p:cNvCxnSpPr/>
          <p:nvPr/>
        </p:nvCxnSpPr>
        <p:spPr>
          <a:xfrm>
            <a:off x="6061749" y="4975784"/>
            <a:ext cx="774000" cy="1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72" name="Freeform 162"/>
          <p:cNvSpPr>
            <a:spLocks/>
          </p:cNvSpPr>
          <p:nvPr/>
        </p:nvSpPr>
        <p:spPr bwMode="auto">
          <a:xfrm>
            <a:off x="5415636" y="4640821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S9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3" name="Freeform 162"/>
          <p:cNvSpPr>
            <a:spLocks/>
          </p:cNvSpPr>
          <p:nvPr/>
        </p:nvSpPr>
        <p:spPr bwMode="auto">
          <a:xfrm>
            <a:off x="6834340" y="4657490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CCFF"/>
          </a:solidFill>
          <a:ln w="127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S10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75" name="Freeform 15"/>
          <p:cNvSpPr>
            <a:spLocks/>
          </p:cNvSpPr>
          <p:nvPr/>
        </p:nvSpPr>
        <p:spPr bwMode="auto">
          <a:xfrm rot="4270572">
            <a:off x="4405986" y="3302172"/>
            <a:ext cx="485775" cy="360363"/>
          </a:xfrm>
          <a:custGeom>
            <a:avLst/>
            <a:gdLst>
              <a:gd name="T0" fmla="*/ 0 w 306"/>
              <a:gd name="T1" fmla="*/ 2147483647 h 134"/>
              <a:gd name="T2" fmla="*/ 2147483647 w 306"/>
              <a:gd name="T3" fmla="*/ 2147483647 h 134"/>
              <a:gd name="T4" fmla="*/ 2147483647 w 306"/>
              <a:gd name="T5" fmla="*/ 2147483647 h 134"/>
              <a:gd name="T6" fmla="*/ 2147483647 w 306"/>
              <a:gd name="T7" fmla="*/ 2147483647 h 134"/>
              <a:gd name="T8" fmla="*/ 2147483647 w 306"/>
              <a:gd name="T9" fmla="*/ 2147483647 h 134"/>
              <a:gd name="T10" fmla="*/ 2147483647 w 306"/>
              <a:gd name="T11" fmla="*/ 2147483647 h 134"/>
              <a:gd name="T12" fmla="*/ 2147483647 w 306"/>
              <a:gd name="T13" fmla="*/ 0 h 134"/>
              <a:gd name="T14" fmla="*/ 2147483647 w 306"/>
              <a:gd name="T15" fmla="*/ 0 h 134"/>
              <a:gd name="T16" fmla="*/ 2147483647 w 306"/>
              <a:gd name="T17" fmla="*/ 2147483647 h 134"/>
              <a:gd name="T18" fmla="*/ 2147483647 w 306"/>
              <a:gd name="T19" fmla="*/ 2147483647 h 134"/>
              <a:gd name="T20" fmla="*/ 2147483647 w 306"/>
              <a:gd name="T21" fmla="*/ 2147483647 h 134"/>
              <a:gd name="T22" fmla="*/ 2147483647 w 306"/>
              <a:gd name="T23" fmla="*/ 2147483647 h 134"/>
              <a:gd name="T24" fmla="*/ 2147483647 w 306"/>
              <a:gd name="T25" fmla="*/ 2147483647 h 134"/>
              <a:gd name="T26" fmla="*/ 2147483647 w 306"/>
              <a:gd name="T27" fmla="*/ 2147483647 h 134"/>
              <a:gd name="T28" fmla="*/ 2147483647 w 306"/>
              <a:gd name="T29" fmla="*/ 2147483647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6"/>
              <a:gd name="T46" fmla="*/ 0 h 134"/>
              <a:gd name="T47" fmla="*/ 306 w 306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6" h="134">
                <a:moveTo>
                  <a:pt x="0" y="101"/>
                </a:moveTo>
                <a:lnTo>
                  <a:pt x="19" y="73"/>
                </a:lnTo>
                <a:lnTo>
                  <a:pt x="39" y="50"/>
                </a:lnTo>
                <a:lnTo>
                  <a:pt x="61" y="31"/>
                </a:lnTo>
                <a:lnTo>
                  <a:pt x="85" y="16"/>
                </a:lnTo>
                <a:lnTo>
                  <a:pt x="108" y="6"/>
                </a:lnTo>
                <a:lnTo>
                  <a:pt x="132" y="0"/>
                </a:lnTo>
                <a:lnTo>
                  <a:pt x="156" y="0"/>
                </a:lnTo>
                <a:lnTo>
                  <a:pt x="179" y="6"/>
                </a:lnTo>
                <a:lnTo>
                  <a:pt x="203" y="16"/>
                </a:lnTo>
                <a:lnTo>
                  <a:pt x="227" y="31"/>
                </a:lnTo>
                <a:lnTo>
                  <a:pt x="248" y="50"/>
                </a:lnTo>
                <a:lnTo>
                  <a:pt x="268" y="73"/>
                </a:lnTo>
                <a:lnTo>
                  <a:pt x="288" y="102"/>
                </a:lnTo>
                <a:lnTo>
                  <a:pt x="306" y="134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lg" len="lg"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76" name="Rectangle 200"/>
          <p:cNvSpPr>
            <a:spLocks noChangeArrowheads="1"/>
          </p:cNvSpPr>
          <p:nvPr/>
        </p:nvSpPr>
        <p:spPr bwMode="auto">
          <a:xfrm>
            <a:off x="4823498" y="3165744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9900CC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7" name="76 Forma libre"/>
          <p:cNvSpPr/>
          <p:nvPr/>
        </p:nvSpPr>
        <p:spPr>
          <a:xfrm>
            <a:off x="3181350" y="5334000"/>
            <a:ext cx="2581275" cy="952500"/>
          </a:xfrm>
          <a:custGeom>
            <a:avLst/>
            <a:gdLst>
              <a:gd name="connsiteX0" fmla="*/ 0 w 2581275"/>
              <a:gd name="connsiteY0" fmla="*/ 952500 h 952500"/>
              <a:gd name="connsiteX1" fmla="*/ 1895475 w 2581275"/>
              <a:gd name="connsiteY1" fmla="*/ 733425 h 952500"/>
              <a:gd name="connsiteX2" fmla="*/ 2581275 w 2581275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275" h="952500">
                <a:moveTo>
                  <a:pt x="0" y="952500"/>
                </a:moveTo>
                <a:cubicBezTo>
                  <a:pt x="732631" y="922337"/>
                  <a:pt x="1465263" y="892175"/>
                  <a:pt x="1895475" y="733425"/>
                </a:cubicBezTo>
                <a:cubicBezTo>
                  <a:pt x="2325688" y="574675"/>
                  <a:pt x="2453481" y="287337"/>
                  <a:pt x="2581275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326871" y="6186100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9" name="Rectangle 52"/>
          <p:cNvSpPr>
            <a:spLocks noChangeArrowheads="1"/>
          </p:cNvSpPr>
          <p:nvPr/>
        </p:nvSpPr>
        <p:spPr bwMode="auto">
          <a:xfrm>
            <a:off x="3404795" y="4698785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0" name="Rectangle 52"/>
          <p:cNvSpPr>
            <a:spLocks noChangeArrowheads="1"/>
          </p:cNvSpPr>
          <p:nvPr/>
        </p:nvSpPr>
        <p:spPr bwMode="auto">
          <a:xfrm>
            <a:off x="4690148" y="4724165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1" name="80 Forma libre"/>
          <p:cNvSpPr/>
          <p:nvPr/>
        </p:nvSpPr>
        <p:spPr>
          <a:xfrm>
            <a:off x="2628900" y="2390775"/>
            <a:ext cx="1352550" cy="2324100"/>
          </a:xfrm>
          <a:custGeom>
            <a:avLst/>
            <a:gdLst>
              <a:gd name="connsiteX0" fmla="*/ 0 w 1352550"/>
              <a:gd name="connsiteY0" fmla="*/ 2324100 h 2324100"/>
              <a:gd name="connsiteX1" fmla="*/ 228600 w 1352550"/>
              <a:gd name="connsiteY1" fmla="*/ 828675 h 2324100"/>
              <a:gd name="connsiteX2" fmla="*/ 1352550 w 1352550"/>
              <a:gd name="connsiteY2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2324100">
                <a:moveTo>
                  <a:pt x="0" y="2324100"/>
                </a:moveTo>
                <a:cubicBezTo>
                  <a:pt x="1587" y="1770062"/>
                  <a:pt x="3175" y="1216025"/>
                  <a:pt x="228600" y="828675"/>
                </a:cubicBezTo>
                <a:cubicBezTo>
                  <a:pt x="454025" y="441325"/>
                  <a:pt x="1174750" y="130175"/>
                  <a:pt x="1352550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82" name="Rectangle 52"/>
          <p:cNvSpPr>
            <a:spLocks noChangeArrowheads="1"/>
          </p:cNvSpPr>
          <p:nvPr/>
        </p:nvSpPr>
        <p:spPr bwMode="auto">
          <a:xfrm>
            <a:off x="2275300" y="5276227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3" name="Rectangle 52"/>
          <p:cNvSpPr>
            <a:spLocks noChangeArrowheads="1"/>
          </p:cNvSpPr>
          <p:nvPr/>
        </p:nvSpPr>
        <p:spPr bwMode="auto">
          <a:xfrm>
            <a:off x="1824971" y="6148000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4" name="83 Forma libre"/>
          <p:cNvSpPr/>
          <p:nvPr/>
        </p:nvSpPr>
        <p:spPr>
          <a:xfrm>
            <a:off x="4619625" y="3762375"/>
            <a:ext cx="1162050" cy="885825"/>
          </a:xfrm>
          <a:custGeom>
            <a:avLst/>
            <a:gdLst>
              <a:gd name="connsiteX0" fmla="*/ 1162050 w 1162050"/>
              <a:gd name="connsiteY0" fmla="*/ 885825 h 885825"/>
              <a:gd name="connsiteX1" fmla="*/ 790575 w 1162050"/>
              <a:gd name="connsiteY1" fmla="*/ 438150 h 885825"/>
              <a:gd name="connsiteX2" fmla="*/ 0 w 1162050"/>
              <a:gd name="connsiteY2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885825">
                <a:moveTo>
                  <a:pt x="1162050" y="885825"/>
                </a:moveTo>
                <a:cubicBezTo>
                  <a:pt x="1073150" y="735806"/>
                  <a:pt x="984250" y="585788"/>
                  <a:pt x="790575" y="438150"/>
                </a:cubicBezTo>
                <a:cubicBezTo>
                  <a:pt x="596900" y="290512"/>
                  <a:pt x="125412" y="63500"/>
                  <a:pt x="0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85" name="Rectangle 77"/>
          <p:cNvSpPr>
            <a:spLocks noChangeArrowheads="1"/>
          </p:cNvSpPr>
          <p:nvPr/>
        </p:nvSpPr>
        <p:spPr bwMode="auto">
          <a:xfrm>
            <a:off x="5253971" y="3882791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6" name="Rectangle 52"/>
          <p:cNvSpPr>
            <a:spLocks noChangeArrowheads="1"/>
          </p:cNvSpPr>
          <p:nvPr/>
        </p:nvSpPr>
        <p:spPr bwMode="auto">
          <a:xfrm>
            <a:off x="6128424" y="4717021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8" name="87 Forma libre"/>
          <p:cNvSpPr/>
          <p:nvPr/>
        </p:nvSpPr>
        <p:spPr>
          <a:xfrm>
            <a:off x="5953125" y="5233988"/>
            <a:ext cx="1085850" cy="185737"/>
          </a:xfrm>
          <a:custGeom>
            <a:avLst/>
            <a:gdLst>
              <a:gd name="connsiteX0" fmla="*/ 1085850 w 1085850"/>
              <a:gd name="connsiteY0" fmla="*/ 71437 h 185737"/>
              <a:gd name="connsiteX1" fmla="*/ 609600 w 1085850"/>
              <a:gd name="connsiteY1" fmla="*/ 176212 h 185737"/>
              <a:gd name="connsiteX2" fmla="*/ 0 w 1085850"/>
              <a:gd name="connsiteY2" fmla="*/ 14287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85737">
                <a:moveTo>
                  <a:pt x="1085850" y="71437"/>
                </a:moveTo>
                <a:cubicBezTo>
                  <a:pt x="938212" y="128587"/>
                  <a:pt x="790575" y="185737"/>
                  <a:pt x="609600" y="176212"/>
                </a:cubicBezTo>
                <a:cubicBezTo>
                  <a:pt x="428625" y="166687"/>
                  <a:pt x="80963" y="0"/>
                  <a:pt x="0" y="14287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89" name="Rectangle 52"/>
          <p:cNvSpPr>
            <a:spLocks noChangeArrowheads="1"/>
          </p:cNvSpPr>
          <p:nvPr/>
        </p:nvSpPr>
        <p:spPr bwMode="auto">
          <a:xfrm>
            <a:off x="6261774" y="539569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/01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0" name="89 Forma libre"/>
          <p:cNvSpPr/>
          <p:nvPr/>
        </p:nvSpPr>
        <p:spPr>
          <a:xfrm>
            <a:off x="6829425" y="2590800"/>
            <a:ext cx="400050" cy="2038350"/>
          </a:xfrm>
          <a:custGeom>
            <a:avLst/>
            <a:gdLst>
              <a:gd name="connsiteX0" fmla="*/ 400050 w 400050"/>
              <a:gd name="connsiteY0" fmla="*/ 2038350 h 2038350"/>
              <a:gd name="connsiteX1" fmla="*/ 0 w 400050"/>
              <a:gd name="connsiteY1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2038350">
                <a:moveTo>
                  <a:pt x="400050" y="2038350"/>
                </a:moveTo>
                <a:cubicBezTo>
                  <a:pt x="227806" y="1145381"/>
                  <a:pt x="55563" y="252413"/>
                  <a:pt x="0" y="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7174325" y="4021290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X1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2" name="91 Forma libre"/>
          <p:cNvSpPr/>
          <p:nvPr/>
        </p:nvSpPr>
        <p:spPr>
          <a:xfrm>
            <a:off x="4876800" y="2619375"/>
            <a:ext cx="3324225" cy="990600"/>
          </a:xfrm>
          <a:custGeom>
            <a:avLst/>
            <a:gdLst>
              <a:gd name="connsiteX0" fmla="*/ 3324225 w 3324225"/>
              <a:gd name="connsiteY0" fmla="*/ 0 h 990600"/>
              <a:gd name="connsiteX1" fmla="*/ 2667000 w 3324225"/>
              <a:gd name="connsiteY1" fmla="*/ 771525 h 990600"/>
              <a:gd name="connsiteX2" fmla="*/ 0 w 3324225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4225" h="990600">
                <a:moveTo>
                  <a:pt x="3324225" y="0"/>
                </a:moveTo>
                <a:cubicBezTo>
                  <a:pt x="3272631" y="303212"/>
                  <a:pt x="3221038" y="606425"/>
                  <a:pt x="2667000" y="771525"/>
                </a:cubicBezTo>
                <a:cubicBezTo>
                  <a:pt x="2112962" y="936625"/>
                  <a:pt x="441325" y="958850"/>
                  <a:pt x="0" y="990600"/>
                </a:cubicBez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8087690" y="3005329"/>
            <a:ext cx="602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9900"/>
                </a:solidFill>
                <a:latin typeface="Arial" charset="0"/>
              </a:rPr>
              <a:t>X2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952500" y="228963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Tabla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952500" y="1528762"/>
          <a:ext cx="7473042" cy="4715287"/>
        </p:xfrm>
        <a:graphic>
          <a:graphicData uri="http://schemas.openxmlformats.org/drawingml/2006/table">
            <a:tbl>
              <a:tblPr/>
              <a:tblGrid>
                <a:gridCol w="395923"/>
                <a:gridCol w="395923"/>
                <a:gridCol w="395923"/>
                <a:gridCol w="395923"/>
                <a:gridCol w="511400"/>
                <a:gridCol w="511400"/>
                <a:gridCol w="511400"/>
                <a:gridCol w="511400"/>
                <a:gridCol w="461910"/>
                <a:gridCol w="412420"/>
                <a:gridCol w="379426"/>
                <a:gridCol w="379426"/>
                <a:gridCol w="379426"/>
                <a:gridCol w="379426"/>
                <a:gridCol w="362929"/>
                <a:gridCol w="362929"/>
                <a:gridCol w="362929"/>
                <a:gridCol w="362929"/>
              </a:tblGrid>
              <a:tr h="2481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CO" sz="11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CO" sz="11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CO" sz="11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CO" sz="11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481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 err="1">
                          <a:solidFill>
                            <a:srgbClr val="FF0000"/>
                          </a:solidFill>
                          <a:latin typeface="Calibri"/>
                        </a:rPr>
                        <a:t>EP</a:t>
                      </a:r>
                      <a:endParaRPr lang="es-CO" sz="11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Q3*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17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836023" y="1254034"/>
          <a:ext cx="7458889" cy="4950818"/>
        </p:xfrm>
        <a:graphic>
          <a:graphicData uri="http://schemas.openxmlformats.org/drawingml/2006/table">
            <a:tbl>
              <a:tblPr/>
              <a:tblGrid>
                <a:gridCol w="372396"/>
                <a:gridCol w="372396"/>
                <a:gridCol w="372396"/>
                <a:gridCol w="394303"/>
                <a:gridCol w="509307"/>
                <a:gridCol w="509307"/>
                <a:gridCol w="509307"/>
                <a:gridCol w="509307"/>
                <a:gridCol w="476449"/>
                <a:gridCol w="476449"/>
                <a:gridCol w="377873"/>
                <a:gridCol w="377873"/>
                <a:gridCol w="377873"/>
                <a:gridCol w="377873"/>
                <a:gridCol w="361445"/>
                <a:gridCol w="361445"/>
                <a:gridCol w="361445"/>
                <a:gridCol w="361445"/>
              </a:tblGrid>
              <a:tr h="23582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kern="1200" dirty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194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Z1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Q3*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Q2*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Q1*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Q0*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2619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FF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Tabla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58800" y="279400"/>
            <a:ext cx="53975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MAPAS DE </a:t>
            </a:r>
            <a:r>
              <a:rPr lang="es-CO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KARNAUGH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4818" name="Imagen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93800"/>
            <a:ext cx="2057400" cy="2057400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17" name="Imagen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0675" y="1193800"/>
            <a:ext cx="2057400" cy="2057400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sz="2800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6766" y="1816100"/>
            <a:ext cx="3768634" cy="195580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600200" y="1193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24300" y="1193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pic>
        <p:nvPicPr>
          <p:cNvPr id="15" name="14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277" y="3428999"/>
            <a:ext cx="2061845" cy="2061845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15 Imagen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3377" y="3428999"/>
            <a:ext cx="2061845" cy="2061845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6766" y="4216399"/>
            <a:ext cx="3768634" cy="264161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1600200" y="3527476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924300" y="3527476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877" y="1153477"/>
            <a:ext cx="2061845" cy="206184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2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7677" y="1153477"/>
            <a:ext cx="2061845" cy="206184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3 CuadroTexto"/>
          <p:cNvSpPr txBox="1"/>
          <p:nvPr/>
        </p:nvSpPr>
        <p:spPr>
          <a:xfrm>
            <a:off x="1600200" y="1193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4300" y="1193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pic>
        <p:nvPicPr>
          <p:cNvPr id="6" name="5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77" y="3553777"/>
            <a:ext cx="2061845" cy="2061845"/>
          </a:xfrm>
          <a:prstGeom prst="rect">
            <a:avLst/>
          </a:prstGeom>
          <a:ln w="38100" cap="sq">
            <a:solidFill>
              <a:srgbClr val="0099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6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33077" y="3553777"/>
            <a:ext cx="2061845" cy="2061845"/>
          </a:xfrm>
          <a:prstGeom prst="rect">
            <a:avLst/>
          </a:prstGeom>
          <a:ln w="38100" cap="sq">
            <a:solidFill>
              <a:srgbClr val="0099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8660" y="4813299"/>
            <a:ext cx="1565366" cy="212975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4438" y="2192010"/>
            <a:ext cx="1128328" cy="271886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1600200" y="3527476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24300" y="3527476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8800" y="279400"/>
            <a:ext cx="53975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MAPAS DE </a:t>
            </a:r>
            <a:r>
              <a:rPr lang="es-CO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KARNAUGH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077" y="1367154"/>
            <a:ext cx="2061845" cy="2061845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2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177" y="1367154"/>
            <a:ext cx="2061845" cy="2061845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3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077" y="3701550"/>
            <a:ext cx="2061845" cy="206184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177" y="3701550"/>
            <a:ext cx="2061845" cy="206184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3420" y="4747260"/>
            <a:ext cx="1619795" cy="220380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48102" y="2338250"/>
            <a:ext cx="1632857" cy="223679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1561011" y="138974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885111" y="138974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52452" y="369729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76552" y="369729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58800" y="279400"/>
            <a:ext cx="53975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MAPAS DE </a:t>
            </a:r>
            <a:r>
              <a:rPr lang="es-CO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KARNAUGH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177" y="1367154"/>
            <a:ext cx="2061845" cy="2061845"/>
          </a:xfrm>
          <a:prstGeom prst="rect">
            <a:avLst/>
          </a:prstGeom>
          <a:ln w="38100" cap="sq">
            <a:solidFill>
              <a:srgbClr val="CC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2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6077" y="1392554"/>
            <a:ext cx="2061845" cy="2061845"/>
          </a:xfrm>
          <a:prstGeom prst="rect">
            <a:avLst/>
          </a:prstGeom>
          <a:ln w="38100" cap="sq">
            <a:solidFill>
              <a:srgbClr val="CC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3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77" y="3858577"/>
            <a:ext cx="2061845" cy="2061845"/>
          </a:xfrm>
          <a:prstGeom prst="rect">
            <a:avLst/>
          </a:prstGeom>
          <a:ln w="38100" cap="sq">
            <a:solidFill>
              <a:srgbClr val="FF66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8777" y="3858577"/>
            <a:ext cx="2061845" cy="2061845"/>
          </a:xfrm>
          <a:prstGeom prst="rect">
            <a:avLst/>
          </a:prstGeom>
          <a:ln w="38100" cap="sq">
            <a:solidFill>
              <a:srgbClr val="FF66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0115" y="6126480"/>
            <a:ext cx="4352925" cy="190500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8465" y="3022963"/>
            <a:ext cx="2314575" cy="19050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1600200" y="138974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24300" y="138974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600200" y="3854051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24300" y="3854051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8800" y="279400"/>
            <a:ext cx="53975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MAPAS DE </a:t>
            </a:r>
            <a:r>
              <a:rPr lang="es-CO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KARNAUGH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49300" y="1028700"/>
            <a:ext cx="77470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+mj-lt"/>
              </a:rPr>
              <a:t>Diseñar una maquina de estados síncrona para controlar los motores de dos bandas de transporte: El proceso se detiene si por la banda 2 (B2) pasan 5 objetos o si por las dos bandas (B2 y B1) pasan 6 objetos .</a:t>
            </a:r>
            <a:endParaRPr lang="es-ES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3638550"/>
            <a:ext cx="4286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596899" y="228600"/>
            <a:ext cx="755432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Parcial 1: Punto </a:t>
            </a:r>
            <a:r>
              <a:rPr lang="es-CO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 </a:t>
            </a:r>
            <a:r>
              <a:rPr lang="es-CO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Ivan</a:t>
            </a:r>
            <a:r>
              <a:rPr lang="es-CO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Gonzalez</a:t>
            </a:r>
            <a:endParaRPr lang="es-E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677" y="1115377"/>
            <a:ext cx="2061845" cy="206184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2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177" y="1115377"/>
            <a:ext cx="2061845" cy="206184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677" y="3598818"/>
            <a:ext cx="2061845" cy="2061845"/>
          </a:xfrm>
          <a:prstGeom prst="rect">
            <a:avLst/>
          </a:prstGeom>
          <a:ln w="38100" cap="sq">
            <a:solidFill>
              <a:srgbClr val="FF99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Image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44177" y="3598818"/>
            <a:ext cx="2061845" cy="2061845"/>
          </a:xfrm>
          <a:prstGeom prst="rect">
            <a:avLst/>
          </a:prstGeom>
          <a:ln w="38100" cap="sq">
            <a:solidFill>
              <a:srgbClr val="FF99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4300" y="5896791"/>
            <a:ext cx="5000625" cy="190500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94068" y="3277688"/>
            <a:ext cx="4048125" cy="19050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1600200" y="1193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24300" y="1193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600200" y="3592791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X1</a:t>
            </a:r>
            <a:endParaRPr lang="es-ES" sz="11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24300" y="3592791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/>
              <a:t>X2</a:t>
            </a:r>
            <a:endParaRPr lang="es-ES" sz="11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8800" y="279400"/>
            <a:ext cx="53975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MAPAS DE </a:t>
            </a:r>
            <a:r>
              <a:rPr lang="es-CO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KARNAUGH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0722" y="677566"/>
            <a:ext cx="2083956" cy="230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1" y="677566"/>
            <a:ext cx="2425700" cy="178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698499" y="215900"/>
            <a:ext cx="730023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IMPLEMENTACIÓN EN QUARTUS</a:t>
            </a:r>
            <a:endParaRPr lang="es-E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8866" y="2978600"/>
            <a:ext cx="2909873" cy="33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975" y="2460784"/>
            <a:ext cx="3620861" cy="39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98500" y="189774"/>
            <a:ext cx="58547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IMPLEMENTACIÓN EN QUARTUS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149350"/>
            <a:ext cx="1914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3025" y="1149350"/>
            <a:ext cx="2133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1047024"/>
            <a:ext cx="33528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0025" y="3724275"/>
            <a:ext cx="33337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7924800" y="2548523"/>
            <a:ext cx="6889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accent2">
                    <a:lumMod val="75000"/>
                  </a:schemeClr>
                </a:solidFill>
              </a:rPr>
              <a:t>Z2</a:t>
            </a:r>
            <a:endParaRPr lang="es-E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924800" y="4893846"/>
            <a:ext cx="68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accent2">
                    <a:lumMod val="75000"/>
                  </a:schemeClr>
                </a:solidFill>
              </a:rPr>
              <a:t>Z1</a:t>
            </a:r>
            <a:endParaRPr lang="es-E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356644"/>
            <a:ext cx="8394700" cy="138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622300" y="19050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1:</a:t>
            </a:r>
            <a:endParaRPr lang="es-E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3 Elipse"/>
          <p:cNvSpPr/>
          <p:nvPr/>
        </p:nvSpPr>
        <p:spPr bwMode="auto">
          <a:xfrm>
            <a:off x="4191000" y="2501900"/>
            <a:ext cx="46228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124200" y="1010503"/>
            <a:ext cx="370840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Se introduce la secuencia:</a:t>
            </a:r>
          </a:p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X1X2X1X1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7" name="6 Conector recto de flecha"/>
          <p:cNvCxnSpPr>
            <a:endCxn id="4" idx="0"/>
          </p:cNvCxnSpPr>
          <p:nvPr/>
        </p:nvCxnSpPr>
        <p:spPr>
          <a:xfrm rot="16200000" flipH="1">
            <a:off x="5949950" y="1949450"/>
            <a:ext cx="660400" cy="4445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 bwMode="auto">
          <a:xfrm>
            <a:off x="6502400" y="3111500"/>
            <a:ext cx="2120900" cy="660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92700" y="4356100"/>
            <a:ext cx="35306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La salida Z2Z1=10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rot="5400000" flipH="1" flipV="1">
            <a:off x="7448550" y="3981450"/>
            <a:ext cx="584200" cy="1651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2463800"/>
            <a:ext cx="760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622300" y="19050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2:</a:t>
            </a:r>
            <a:endParaRPr lang="es-E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3 Elipse"/>
          <p:cNvSpPr/>
          <p:nvPr/>
        </p:nvSpPr>
        <p:spPr bwMode="auto">
          <a:xfrm>
            <a:off x="4686300" y="2667000"/>
            <a:ext cx="3689350" cy="736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124200" y="1010503"/>
            <a:ext cx="370840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Se introduce la secuencia:</a:t>
            </a:r>
          </a:p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X1X2X2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rot="16200000" flipH="1">
            <a:off x="5867400" y="2032000"/>
            <a:ext cx="825500" cy="4445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 bwMode="auto">
          <a:xfrm>
            <a:off x="6502400" y="3416300"/>
            <a:ext cx="2120900" cy="660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054600" y="4635500"/>
            <a:ext cx="35306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La salida Z2Z1=01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rot="5400000" flipH="1" flipV="1">
            <a:off x="7410450" y="4260850"/>
            <a:ext cx="584200" cy="1651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22300" y="19050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3:</a:t>
            </a:r>
            <a:endParaRPr lang="es-E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2411413"/>
            <a:ext cx="8369313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Elipse"/>
          <p:cNvSpPr/>
          <p:nvPr/>
        </p:nvSpPr>
        <p:spPr bwMode="auto">
          <a:xfrm>
            <a:off x="3505199" y="2667000"/>
            <a:ext cx="5240351" cy="736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37001" y="1010503"/>
            <a:ext cx="526741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Se introduce la secuencia:</a:t>
            </a:r>
          </a:p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X1X2X2X1X1X2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6" name="5 Conector recto de flecha"/>
          <p:cNvCxnSpPr>
            <a:endCxn id="4" idx="0"/>
          </p:cNvCxnSpPr>
          <p:nvPr/>
        </p:nvCxnSpPr>
        <p:spPr>
          <a:xfrm rot="16200000" flipH="1">
            <a:off x="5678887" y="2220512"/>
            <a:ext cx="825500" cy="6747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 bwMode="auto">
          <a:xfrm>
            <a:off x="7620000" y="3187700"/>
            <a:ext cx="1282700" cy="889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057899" y="4635503"/>
            <a:ext cx="25654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La salida Z2Z1=00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rot="5400000" flipH="1" flipV="1">
            <a:off x="7512050" y="4184650"/>
            <a:ext cx="558802" cy="3429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22300" y="19050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4:</a:t>
            </a:r>
            <a:endParaRPr lang="es-E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099" y="2343150"/>
            <a:ext cx="8316000" cy="168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Elipse"/>
          <p:cNvSpPr/>
          <p:nvPr/>
        </p:nvSpPr>
        <p:spPr bwMode="auto">
          <a:xfrm>
            <a:off x="2730500" y="2501903"/>
            <a:ext cx="6015051" cy="901697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58302" y="951251"/>
            <a:ext cx="604611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Se introduce la secuencia:</a:t>
            </a:r>
          </a:p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X1X2X1X1X2X2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rot="5400000">
            <a:off x="5479800" y="2129374"/>
            <a:ext cx="694255" cy="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 bwMode="auto">
          <a:xfrm>
            <a:off x="7620000" y="3187700"/>
            <a:ext cx="1282700" cy="889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057899" y="4635503"/>
            <a:ext cx="25654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dk1"/>
                </a:solidFill>
                <a:latin typeface="+mn-lt"/>
              </a:rPr>
              <a:t>La salida Z2Z1=01</a:t>
            </a:r>
            <a:endParaRPr lang="es-ES" dirty="0" smtClean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rot="5400000" flipH="1" flipV="1">
            <a:off x="7512050" y="4184650"/>
            <a:ext cx="558802" cy="3429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0200" y="2108200"/>
            <a:ext cx="8585200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AR" dirty="0" smtClean="0">
                <a:cs typeface="Arial" pitchFamily="34" charset="0"/>
              </a:rPr>
              <a:t>Cuando M2M1 = 11 ambas bandas están funcionando.</a:t>
            </a:r>
          </a:p>
          <a:p>
            <a:r>
              <a:rPr lang="es-AR" dirty="0" smtClean="0">
                <a:cs typeface="Arial" pitchFamily="34" charset="0"/>
              </a:rPr>
              <a:t>Cuando M2M1 = 00 ambas bandas están apagadas. Las entradas de la FSM son X1 y X2</a:t>
            </a:r>
          </a:p>
          <a:p>
            <a:pPr algn="just"/>
            <a:endParaRPr lang="es-AR" dirty="0" smtClean="0">
              <a:cs typeface="Arial" pitchFamily="34" charset="0"/>
            </a:endParaRPr>
          </a:p>
          <a:p>
            <a:pPr algn="just"/>
            <a:r>
              <a:rPr lang="es-AR" dirty="0" smtClean="0">
                <a:cs typeface="Arial" pitchFamily="34" charset="0"/>
              </a:rPr>
              <a:t>Cuando X2X1 = 00 por las bandas no pasan objetos.</a:t>
            </a:r>
          </a:p>
          <a:p>
            <a:pPr algn="just"/>
            <a:r>
              <a:rPr lang="es-AR" dirty="0" smtClean="0">
                <a:cs typeface="Arial" pitchFamily="34" charset="0"/>
              </a:rPr>
              <a:t>Cuando X2X1 = </a:t>
            </a:r>
            <a:r>
              <a:rPr lang="es-AR" dirty="0" smtClean="0">
                <a:solidFill>
                  <a:srgbClr val="0000FF"/>
                </a:solidFill>
                <a:cs typeface="Arial" pitchFamily="34" charset="0"/>
              </a:rPr>
              <a:t>01</a:t>
            </a:r>
            <a:r>
              <a:rPr lang="es-AR" dirty="0" smtClean="0">
                <a:cs typeface="Arial" pitchFamily="34" charset="0"/>
              </a:rPr>
              <a:t> por las banda B1 pasa un objeto.</a:t>
            </a:r>
          </a:p>
          <a:p>
            <a:pPr algn="just"/>
            <a:r>
              <a:rPr lang="es-AR" dirty="0" smtClean="0">
                <a:cs typeface="Arial" pitchFamily="34" charset="0"/>
              </a:rPr>
              <a:t>Cuando X2X1 = </a:t>
            </a:r>
            <a:r>
              <a:rPr lang="es-AR" dirty="0" smtClean="0">
                <a:solidFill>
                  <a:srgbClr val="FF0000"/>
                </a:solidFill>
              </a:rPr>
              <a:t>10</a:t>
            </a:r>
            <a:r>
              <a:rPr lang="es-AR" dirty="0" smtClean="0">
                <a:cs typeface="Arial" pitchFamily="34" charset="0"/>
              </a:rPr>
              <a:t> por las banda B2 pasa un objeto.</a:t>
            </a:r>
          </a:p>
          <a:p>
            <a:r>
              <a:rPr lang="es-AR" dirty="0" smtClean="0">
                <a:cs typeface="Arial" pitchFamily="34" charset="0"/>
              </a:rPr>
              <a:t>Cuando X2X1 = </a:t>
            </a:r>
            <a:r>
              <a:rPr lang="es-AR" dirty="0" smtClean="0">
                <a:solidFill>
                  <a:srgbClr val="00B050"/>
                </a:solidFill>
              </a:rPr>
              <a:t>11</a:t>
            </a:r>
            <a:r>
              <a:rPr lang="es-AR" dirty="0" smtClean="0">
                <a:cs typeface="Arial" pitchFamily="34" charset="0"/>
              </a:rPr>
              <a:t> por las bandas B1 y B2 pasa 1 objeto</a:t>
            </a:r>
            <a:r>
              <a:rPr lang="es-AR" b="1" dirty="0" smtClean="0"/>
              <a:t>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Codificación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9385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Freeform 161"/>
          <p:cNvSpPr>
            <a:spLocks/>
          </p:cNvSpPr>
          <p:nvPr/>
        </p:nvSpPr>
        <p:spPr bwMode="auto">
          <a:xfrm>
            <a:off x="4544060" y="102393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77" name="76 Grupo"/>
          <p:cNvGrpSpPr/>
          <p:nvPr/>
        </p:nvGrpSpPr>
        <p:grpSpPr>
          <a:xfrm>
            <a:off x="1049486" y="1064825"/>
            <a:ext cx="320601" cy="559961"/>
            <a:chOff x="1049486" y="1191825"/>
            <a:chExt cx="320601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>
                  <a:latin typeface="Arial" charset="0"/>
                </a:rPr>
                <a:t>S</a:t>
              </a:r>
              <a:r>
                <a:rPr lang="es-ES" sz="1800" u="sng" dirty="0" smtClean="0">
                  <a:latin typeface="Arial" charset="0"/>
                </a:rPr>
                <a:t>0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053364" y="1077594"/>
            <a:ext cx="26003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84788" y="1071175"/>
            <a:ext cx="27019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" name="Freeform 160"/>
          <p:cNvSpPr>
            <a:spLocks/>
          </p:cNvSpPr>
          <p:nvPr/>
        </p:nvSpPr>
        <p:spPr bwMode="auto">
          <a:xfrm>
            <a:off x="5825490" y="1008856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1222375" y="39235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87748" y="28328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1044575" y="49998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7" name="Line 60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1222375" y="279479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Freeform 175"/>
          <p:cNvSpPr>
            <a:spLocks/>
          </p:cNvSpPr>
          <p:nvPr/>
        </p:nvSpPr>
        <p:spPr bwMode="auto">
          <a:xfrm>
            <a:off x="898525" y="33075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6" name="Freeform 182"/>
          <p:cNvSpPr>
            <a:spLocks/>
          </p:cNvSpPr>
          <p:nvPr/>
        </p:nvSpPr>
        <p:spPr bwMode="auto">
          <a:xfrm>
            <a:off x="890935" y="44607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890935" y="39473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226790" y="51046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1061690" y="61460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4" name="Freeform 182"/>
          <p:cNvSpPr>
            <a:spLocks/>
          </p:cNvSpPr>
          <p:nvPr/>
        </p:nvSpPr>
        <p:spPr bwMode="auto">
          <a:xfrm>
            <a:off x="911226" y="56279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908050" y="51093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90590" y="167739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28145" y="167739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336327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4903440" y="1680488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918135" y="168048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Freeform 171"/>
          <p:cNvSpPr>
            <a:spLocks/>
          </p:cNvSpPr>
          <p:nvPr/>
        </p:nvSpPr>
        <p:spPr bwMode="auto">
          <a:xfrm>
            <a:off x="4576128" y="219144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28680" y="22432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4146837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1" name="Line 174"/>
          <p:cNvSpPr>
            <a:spLocks noChangeShapeType="1"/>
          </p:cNvSpPr>
          <p:nvPr/>
        </p:nvSpPr>
        <p:spPr bwMode="auto">
          <a:xfrm>
            <a:off x="4004628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2440910" y="282178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516565" y="282178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4" name="Freeform 171"/>
          <p:cNvSpPr>
            <a:spLocks/>
          </p:cNvSpPr>
          <p:nvPr/>
        </p:nvSpPr>
        <p:spPr bwMode="auto">
          <a:xfrm>
            <a:off x="2136458" y="3323215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694785" y="33778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6" name="Line 174"/>
          <p:cNvSpPr>
            <a:spLocks noChangeShapeType="1"/>
          </p:cNvSpPr>
          <p:nvPr/>
        </p:nvSpPr>
        <p:spPr bwMode="auto">
          <a:xfrm>
            <a:off x="1552576" y="3654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2936300" y="33917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8" name="Line 174"/>
          <p:cNvSpPr>
            <a:spLocks noChangeShapeType="1"/>
          </p:cNvSpPr>
          <p:nvPr/>
        </p:nvSpPr>
        <p:spPr bwMode="auto">
          <a:xfrm>
            <a:off x="2794091" y="36687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9" name="Line 62"/>
          <p:cNvSpPr>
            <a:spLocks noChangeShapeType="1"/>
          </p:cNvSpPr>
          <p:nvPr/>
        </p:nvSpPr>
        <p:spPr bwMode="auto">
          <a:xfrm>
            <a:off x="2433290" y="3962977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2508945" y="396297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" name="Freeform 171"/>
          <p:cNvSpPr>
            <a:spLocks/>
          </p:cNvSpPr>
          <p:nvPr/>
        </p:nvSpPr>
        <p:spPr bwMode="auto">
          <a:xfrm>
            <a:off x="2128838" y="445488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687165" y="453811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3" name="Line 174"/>
          <p:cNvSpPr>
            <a:spLocks noChangeShapeType="1"/>
          </p:cNvSpPr>
          <p:nvPr/>
        </p:nvSpPr>
        <p:spPr bwMode="auto">
          <a:xfrm>
            <a:off x="1544956" y="4815110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2928680" y="455201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5" name="Line 174"/>
          <p:cNvSpPr>
            <a:spLocks noChangeShapeType="1"/>
          </p:cNvSpPr>
          <p:nvPr/>
        </p:nvSpPr>
        <p:spPr bwMode="auto">
          <a:xfrm>
            <a:off x="2786471" y="4829010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3697665" y="282204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3735220" y="282204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0" name="Freeform 171"/>
          <p:cNvSpPr>
            <a:spLocks/>
          </p:cNvSpPr>
          <p:nvPr/>
        </p:nvSpPr>
        <p:spPr bwMode="auto">
          <a:xfrm>
            <a:off x="3370353" y="333299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1" name="Freeform 160"/>
          <p:cNvSpPr>
            <a:spLocks/>
          </p:cNvSpPr>
          <p:nvPr/>
        </p:nvSpPr>
        <p:spPr bwMode="auto">
          <a:xfrm>
            <a:off x="7743190" y="4183856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7406640" y="1579300"/>
            <a:ext cx="693420" cy="2604556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5" name="Line 62"/>
          <p:cNvSpPr>
            <a:spLocks noChangeShapeType="1"/>
          </p:cNvSpPr>
          <p:nvPr/>
        </p:nvSpPr>
        <p:spPr bwMode="auto">
          <a:xfrm>
            <a:off x="3697227" y="397474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3734782" y="397474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7" name="Freeform 171"/>
          <p:cNvSpPr>
            <a:spLocks/>
          </p:cNvSpPr>
          <p:nvPr/>
        </p:nvSpPr>
        <p:spPr bwMode="auto">
          <a:xfrm>
            <a:off x="3369915" y="449522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8" name="Line 62"/>
          <p:cNvSpPr>
            <a:spLocks noChangeShapeType="1"/>
          </p:cNvSpPr>
          <p:nvPr/>
        </p:nvSpPr>
        <p:spPr bwMode="auto">
          <a:xfrm>
            <a:off x="2447985" y="510617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0" tIns="0" rIns="0" bIns="0" anchor="ctr"/>
          <a:lstStyle/>
          <a:p>
            <a:endParaRPr lang="es-ES" dirty="0"/>
          </a:p>
        </p:txBody>
      </p:sp>
      <p:sp>
        <p:nvSpPr>
          <p:cNvPr id="109" name="Rectangle 51"/>
          <p:cNvSpPr>
            <a:spLocks noChangeArrowheads="1"/>
          </p:cNvSpPr>
          <p:nvPr/>
        </p:nvSpPr>
        <p:spPr bwMode="auto">
          <a:xfrm>
            <a:off x="2518878" y="512365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0" name="Freeform 171"/>
          <p:cNvSpPr>
            <a:spLocks/>
          </p:cNvSpPr>
          <p:nvPr/>
        </p:nvSpPr>
        <p:spPr bwMode="auto">
          <a:xfrm>
            <a:off x="2152650" y="562098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1697098" y="568291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12" name="Line 174"/>
          <p:cNvSpPr>
            <a:spLocks noChangeShapeType="1"/>
          </p:cNvSpPr>
          <p:nvPr/>
        </p:nvSpPr>
        <p:spPr bwMode="auto">
          <a:xfrm>
            <a:off x="1561239" y="5940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6450708" y="1352231"/>
            <a:ext cx="569912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6488113" y="1063713"/>
            <a:ext cx="27019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6" name="Freeform 160"/>
          <p:cNvSpPr>
            <a:spLocks/>
          </p:cNvSpPr>
          <p:nvPr/>
        </p:nvSpPr>
        <p:spPr bwMode="auto">
          <a:xfrm>
            <a:off x="7043480" y="1049604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grpSp>
        <p:nvGrpSpPr>
          <p:cNvPr id="117" name="116 Grupo"/>
          <p:cNvGrpSpPr/>
          <p:nvPr/>
        </p:nvGrpSpPr>
        <p:grpSpPr>
          <a:xfrm>
            <a:off x="2279774" y="1083667"/>
            <a:ext cx="320601" cy="553998"/>
            <a:chOff x="1051942" y="1191825"/>
            <a:chExt cx="320601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20" name="119 Grupo"/>
          <p:cNvGrpSpPr/>
          <p:nvPr/>
        </p:nvGrpSpPr>
        <p:grpSpPr>
          <a:xfrm>
            <a:off x="3493980" y="1064141"/>
            <a:ext cx="320601" cy="553998"/>
            <a:chOff x="1059562" y="1191825"/>
            <a:chExt cx="320601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S2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23" name="122 Grupo"/>
          <p:cNvGrpSpPr/>
          <p:nvPr/>
        </p:nvGrpSpPr>
        <p:grpSpPr>
          <a:xfrm>
            <a:off x="4735066" y="1061351"/>
            <a:ext cx="323390" cy="553998"/>
            <a:chOff x="1064393" y="1191825"/>
            <a:chExt cx="323390" cy="553998"/>
          </a:xfrm>
        </p:grpSpPr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S3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5" name="Rectangle 37"/>
            <p:cNvSpPr>
              <a:spLocks noChangeArrowheads="1"/>
            </p:cNvSpPr>
            <p:nvPr/>
          </p:nvSpPr>
          <p:spPr bwMode="auto">
            <a:xfrm>
              <a:off x="106718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26" name="125 Grupo"/>
          <p:cNvGrpSpPr/>
          <p:nvPr/>
        </p:nvGrpSpPr>
        <p:grpSpPr>
          <a:xfrm>
            <a:off x="5989212" y="1061351"/>
            <a:ext cx="320601" cy="553998"/>
            <a:chOff x="1059562" y="1191825"/>
            <a:chExt cx="320601" cy="553998"/>
          </a:xfrm>
        </p:grpSpPr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S4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7191154" y="1074429"/>
            <a:ext cx="320601" cy="553998"/>
            <a:chOff x="1059562" y="1191825"/>
            <a:chExt cx="320601" cy="553998"/>
          </a:xfrm>
        </p:grpSpPr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S5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132" name="131 Grupo"/>
          <p:cNvGrpSpPr/>
          <p:nvPr/>
        </p:nvGrpSpPr>
        <p:grpSpPr>
          <a:xfrm>
            <a:off x="7893204" y="4233109"/>
            <a:ext cx="415200" cy="553998"/>
            <a:chOff x="1059562" y="1191825"/>
            <a:chExt cx="415200" cy="553998"/>
          </a:xfrm>
        </p:grpSpPr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S20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5.6</a:t>
              </a:r>
              <a:endParaRPr lang="es-ES" sz="1800" b="1" dirty="0">
                <a:latin typeface="Arial" charset="0"/>
              </a:endParaRPr>
            </a:p>
          </p:txBody>
        </p:sp>
      </p:grpSp>
      <p:sp>
        <p:nvSpPr>
          <p:cNvPr id="135" name="Rectangle 20"/>
          <p:cNvSpPr>
            <a:spLocks noChangeArrowheads="1"/>
          </p:cNvSpPr>
          <p:nvPr/>
        </p:nvSpPr>
        <p:spPr bwMode="auto">
          <a:xfrm>
            <a:off x="7479189" y="1641157"/>
            <a:ext cx="27019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>
            <a:off x="2719388" y="1510119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73099" y="160111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2" name="141 Conector recto de flecha"/>
          <p:cNvCxnSpPr/>
          <p:nvPr/>
        </p:nvCxnSpPr>
        <p:spPr>
          <a:xfrm>
            <a:off x="3923979" y="151546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51"/>
          <p:cNvSpPr>
            <a:spLocks noChangeArrowheads="1"/>
          </p:cNvSpPr>
          <p:nvPr/>
        </p:nvSpPr>
        <p:spPr bwMode="auto">
          <a:xfrm>
            <a:off x="4197393" y="15793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4" name="143 Conector recto de flecha"/>
          <p:cNvCxnSpPr/>
          <p:nvPr/>
        </p:nvCxnSpPr>
        <p:spPr>
          <a:xfrm>
            <a:off x="1487557" y="267792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1760971" y="269439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8" name="147 Conector recto de flecha"/>
          <p:cNvCxnSpPr/>
          <p:nvPr/>
        </p:nvCxnSpPr>
        <p:spPr>
          <a:xfrm>
            <a:off x="2738207" y="2673547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3059484" y="279003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54" name="Line 62"/>
          <p:cNvSpPr>
            <a:spLocks noChangeShapeType="1"/>
          </p:cNvSpPr>
          <p:nvPr/>
        </p:nvSpPr>
        <p:spPr bwMode="auto">
          <a:xfrm>
            <a:off x="6139181" y="167412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5" name="Rectangle 51"/>
          <p:cNvSpPr>
            <a:spLocks noChangeArrowheads="1"/>
          </p:cNvSpPr>
          <p:nvPr/>
        </p:nvSpPr>
        <p:spPr bwMode="auto">
          <a:xfrm>
            <a:off x="6153876" y="168936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6" name="Freeform 171"/>
          <p:cNvSpPr>
            <a:spLocks/>
          </p:cNvSpPr>
          <p:nvPr/>
        </p:nvSpPr>
        <p:spPr bwMode="auto">
          <a:xfrm>
            <a:off x="583221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7" name="Rectangle 13"/>
          <p:cNvSpPr>
            <a:spLocks noChangeArrowheads="1"/>
          </p:cNvSpPr>
          <p:nvPr/>
        </p:nvSpPr>
        <p:spPr bwMode="auto">
          <a:xfrm>
            <a:off x="5382578" y="223818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58" name="Line 174"/>
          <p:cNvSpPr>
            <a:spLocks noChangeShapeType="1"/>
          </p:cNvSpPr>
          <p:nvPr/>
        </p:nvSpPr>
        <p:spPr bwMode="auto">
          <a:xfrm>
            <a:off x="5225129" y="251518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9" name="Line 174"/>
          <p:cNvSpPr>
            <a:spLocks noChangeShapeType="1"/>
          </p:cNvSpPr>
          <p:nvPr/>
        </p:nvSpPr>
        <p:spPr bwMode="auto">
          <a:xfrm>
            <a:off x="5217478" y="134778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1" name="Line 174"/>
          <p:cNvSpPr>
            <a:spLocks noChangeShapeType="1"/>
          </p:cNvSpPr>
          <p:nvPr/>
        </p:nvSpPr>
        <p:spPr bwMode="auto">
          <a:xfrm>
            <a:off x="6441440" y="2694394"/>
            <a:ext cx="1451764" cy="155734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2" name="Rectangle 13"/>
          <p:cNvSpPr>
            <a:spLocks noChangeArrowheads="1"/>
          </p:cNvSpPr>
          <p:nvPr/>
        </p:nvSpPr>
        <p:spPr bwMode="auto">
          <a:xfrm>
            <a:off x="6638624" y="257160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7" name="Rectangle 13"/>
          <p:cNvSpPr>
            <a:spLocks noChangeArrowheads="1"/>
          </p:cNvSpPr>
          <p:nvPr/>
        </p:nvSpPr>
        <p:spPr bwMode="auto">
          <a:xfrm>
            <a:off x="4179343" y="339912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4029514" y="367612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9" name="Line 62"/>
          <p:cNvSpPr>
            <a:spLocks noChangeShapeType="1"/>
          </p:cNvSpPr>
          <p:nvPr/>
        </p:nvSpPr>
        <p:spPr bwMode="auto">
          <a:xfrm>
            <a:off x="4940708" y="282940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0" name="Rectangle 51"/>
          <p:cNvSpPr>
            <a:spLocks noChangeArrowheads="1"/>
          </p:cNvSpPr>
          <p:nvPr/>
        </p:nvSpPr>
        <p:spPr bwMode="auto">
          <a:xfrm>
            <a:off x="4978263" y="282940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1" name="Freeform 171"/>
          <p:cNvSpPr>
            <a:spLocks/>
          </p:cNvSpPr>
          <p:nvPr/>
        </p:nvSpPr>
        <p:spPr bwMode="auto">
          <a:xfrm>
            <a:off x="4613396" y="3340360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2" name="Line 174"/>
          <p:cNvSpPr>
            <a:spLocks noChangeShapeType="1"/>
          </p:cNvSpPr>
          <p:nvPr/>
        </p:nvSpPr>
        <p:spPr bwMode="auto">
          <a:xfrm>
            <a:off x="5254746" y="3676125"/>
            <a:ext cx="2488444" cy="75138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5" name="Rectangle 13"/>
          <p:cNvSpPr>
            <a:spLocks noChangeArrowheads="1"/>
          </p:cNvSpPr>
          <p:nvPr/>
        </p:nvSpPr>
        <p:spPr bwMode="auto">
          <a:xfrm>
            <a:off x="5397818" y="349350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76" name="Rectangle 13"/>
          <p:cNvSpPr>
            <a:spLocks noChangeArrowheads="1"/>
          </p:cNvSpPr>
          <p:nvPr/>
        </p:nvSpPr>
        <p:spPr bwMode="auto">
          <a:xfrm>
            <a:off x="4197393" y="455201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3130547" y="582737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cxnSp>
        <p:nvCxnSpPr>
          <p:cNvPr id="178" name="177 Conector recto de flecha"/>
          <p:cNvCxnSpPr/>
          <p:nvPr/>
        </p:nvCxnSpPr>
        <p:spPr>
          <a:xfrm>
            <a:off x="1487557" y="382693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51"/>
          <p:cNvSpPr>
            <a:spLocks noChangeArrowheads="1"/>
          </p:cNvSpPr>
          <p:nvPr/>
        </p:nvSpPr>
        <p:spPr bwMode="auto">
          <a:xfrm>
            <a:off x="1792850" y="390921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0" name="179 Conector recto de flecha"/>
          <p:cNvCxnSpPr/>
          <p:nvPr/>
        </p:nvCxnSpPr>
        <p:spPr>
          <a:xfrm>
            <a:off x="2719388" y="3829296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51"/>
          <p:cNvSpPr>
            <a:spLocks noChangeArrowheads="1"/>
          </p:cNvSpPr>
          <p:nvPr/>
        </p:nvSpPr>
        <p:spPr bwMode="auto">
          <a:xfrm>
            <a:off x="3024681" y="391158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2" name="181 Conector recto de flecha"/>
          <p:cNvCxnSpPr/>
          <p:nvPr/>
        </p:nvCxnSpPr>
        <p:spPr>
          <a:xfrm>
            <a:off x="3950970" y="2710107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51"/>
          <p:cNvSpPr>
            <a:spLocks noChangeArrowheads="1"/>
          </p:cNvSpPr>
          <p:nvPr/>
        </p:nvSpPr>
        <p:spPr bwMode="auto">
          <a:xfrm>
            <a:off x="4256263" y="279239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4" name="183 Conector recto de flecha"/>
          <p:cNvCxnSpPr/>
          <p:nvPr/>
        </p:nvCxnSpPr>
        <p:spPr>
          <a:xfrm>
            <a:off x="5174615" y="152434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51"/>
          <p:cNvSpPr>
            <a:spLocks noChangeArrowheads="1"/>
          </p:cNvSpPr>
          <p:nvPr/>
        </p:nvSpPr>
        <p:spPr bwMode="auto">
          <a:xfrm>
            <a:off x="5479908" y="160662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6" name="185 Conector recto de flecha"/>
          <p:cNvCxnSpPr/>
          <p:nvPr/>
        </p:nvCxnSpPr>
        <p:spPr>
          <a:xfrm>
            <a:off x="1487557" y="496907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1792850" y="5051356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07" name="206 Conector curvado"/>
          <p:cNvCxnSpPr>
            <a:stCxn id="210" idx="2"/>
            <a:endCxn id="134" idx="2"/>
          </p:cNvCxnSpPr>
          <p:nvPr/>
        </p:nvCxnSpPr>
        <p:spPr>
          <a:xfrm rot="5400000" flipH="1" flipV="1">
            <a:off x="3923338" y="2109728"/>
            <a:ext cx="1452787" cy="6807545"/>
          </a:xfrm>
          <a:prstGeom prst="curvedConnector3">
            <a:avLst>
              <a:gd name="adj1" fmla="val -15735"/>
            </a:avLst>
          </a:pr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51"/>
          <p:cNvSpPr>
            <a:spLocks noChangeArrowheads="1"/>
          </p:cNvSpPr>
          <p:nvPr/>
        </p:nvSpPr>
        <p:spPr bwMode="auto">
          <a:xfrm>
            <a:off x="2816619" y="639845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2" name="Rectangle 51"/>
          <p:cNvSpPr>
            <a:spLocks noChangeArrowheads="1"/>
          </p:cNvSpPr>
          <p:nvPr/>
        </p:nvSpPr>
        <p:spPr bwMode="auto">
          <a:xfrm>
            <a:off x="4477536" y="455113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3" name="Rectangle 51"/>
          <p:cNvSpPr>
            <a:spLocks noChangeArrowheads="1"/>
          </p:cNvSpPr>
          <p:nvPr/>
        </p:nvSpPr>
        <p:spPr bwMode="auto">
          <a:xfrm>
            <a:off x="4777834" y="456344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4" name="Rectangle 51"/>
          <p:cNvSpPr>
            <a:spLocks noChangeArrowheads="1"/>
          </p:cNvSpPr>
          <p:nvPr/>
        </p:nvSpPr>
        <p:spPr bwMode="auto">
          <a:xfrm>
            <a:off x="5631438" y="356753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6" name="Rectangle 51"/>
          <p:cNvSpPr>
            <a:spLocks noChangeArrowheads="1"/>
          </p:cNvSpPr>
          <p:nvPr/>
        </p:nvSpPr>
        <p:spPr bwMode="auto">
          <a:xfrm>
            <a:off x="5901407" y="365486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7" name="Rectangle 51"/>
          <p:cNvSpPr>
            <a:spLocks noChangeArrowheads="1"/>
          </p:cNvSpPr>
          <p:nvPr/>
        </p:nvSpPr>
        <p:spPr bwMode="auto">
          <a:xfrm>
            <a:off x="6764140" y="282204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8" name="Rectangle 51"/>
          <p:cNvSpPr>
            <a:spLocks noChangeArrowheads="1"/>
          </p:cNvSpPr>
          <p:nvPr/>
        </p:nvSpPr>
        <p:spPr bwMode="auto">
          <a:xfrm>
            <a:off x="7531190" y="188362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9" name="Rectangle 51"/>
          <p:cNvSpPr>
            <a:spLocks noChangeArrowheads="1"/>
          </p:cNvSpPr>
          <p:nvPr/>
        </p:nvSpPr>
        <p:spPr bwMode="auto">
          <a:xfrm>
            <a:off x="3394647" y="582439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0" name="Rectangle 51"/>
          <p:cNvSpPr>
            <a:spLocks noChangeArrowheads="1"/>
          </p:cNvSpPr>
          <p:nvPr/>
        </p:nvSpPr>
        <p:spPr bwMode="auto">
          <a:xfrm>
            <a:off x="6956624" y="303055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31" name="Rectangle 51"/>
          <p:cNvSpPr>
            <a:spLocks noChangeArrowheads="1"/>
          </p:cNvSpPr>
          <p:nvPr/>
        </p:nvSpPr>
        <p:spPr bwMode="auto">
          <a:xfrm>
            <a:off x="3684618" y="5824395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7623509" y="210470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33" name="232 Conector recto de flecha"/>
          <p:cNvCxnSpPr/>
          <p:nvPr/>
        </p:nvCxnSpPr>
        <p:spPr>
          <a:xfrm rot="16200000" flipH="1">
            <a:off x="5969393" y="2056312"/>
            <a:ext cx="2364774" cy="148284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 de flecha"/>
          <p:cNvCxnSpPr/>
          <p:nvPr/>
        </p:nvCxnSpPr>
        <p:spPr>
          <a:xfrm>
            <a:off x="5217478" y="2710107"/>
            <a:ext cx="2525712" cy="154163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Forma"/>
          <p:cNvCxnSpPr/>
          <p:nvPr/>
        </p:nvCxnSpPr>
        <p:spPr>
          <a:xfrm flipV="1">
            <a:off x="2719388" y="4787106"/>
            <a:ext cx="5173816" cy="1354138"/>
          </a:xfrm>
          <a:prstGeom prst="curvedConnector2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</p:cxnSp>
      <p:cxnSp>
        <p:nvCxnSpPr>
          <p:cNvPr id="247" name="246 Forma"/>
          <p:cNvCxnSpPr/>
          <p:nvPr/>
        </p:nvCxnSpPr>
        <p:spPr>
          <a:xfrm flipV="1">
            <a:off x="4029514" y="4703473"/>
            <a:ext cx="3758421" cy="125537"/>
          </a:xfrm>
          <a:prstGeom prst="curvedConnector3">
            <a:avLst>
              <a:gd name="adj1" fmla="val 97898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</p:cxnSp>
      <p:sp>
        <p:nvSpPr>
          <p:cNvPr id="278" name="277 Forma libre"/>
          <p:cNvSpPr/>
          <p:nvPr/>
        </p:nvSpPr>
        <p:spPr>
          <a:xfrm>
            <a:off x="2657475" y="4848225"/>
            <a:ext cx="5067300" cy="538162"/>
          </a:xfrm>
          <a:custGeom>
            <a:avLst/>
            <a:gdLst>
              <a:gd name="connsiteX0" fmla="*/ 0 w 5067300"/>
              <a:gd name="connsiteY0" fmla="*/ 257175 h 538162"/>
              <a:gd name="connsiteX1" fmla="*/ 2933700 w 5067300"/>
              <a:gd name="connsiteY1" fmla="*/ 495300 h 538162"/>
              <a:gd name="connsiteX2" fmla="*/ 5067300 w 5067300"/>
              <a:gd name="connsiteY2" fmla="*/ 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7300" h="538162">
                <a:moveTo>
                  <a:pt x="0" y="257175"/>
                </a:moveTo>
                <a:cubicBezTo>
                  <a:pt x="1044575" y="397668"/>
                  <a:pt x="2089150" y="538162"/>
                  <a:pt x="2933700" y="495300"/>
                </a:cubicBezTo>
                <a:cubicBezTo>
                  <a:pt x="3778250" y="452438"/>
                  <a:pt x="4724400" y="58738"/>
                  <a:pt x="50673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5135065" y="5108506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0" name="279 Forma libre"/>
          <p:cNvSpPr/>
          <p:nvPr/>
        </p:nvSpPr>
        <p:spPr>
          <a:xfrm>
            <a:off x="4000500" y="3924300"/>
            <a:ext cx="3695700" cy="619125"/>
          </a:xfrm>
          <a:custGeom>
            <a:avLst/>
            <a:gdLst>
              <a:gd name="connsiteX0" fmla="*/ 0 w 3695700"/>
              <a:gd name="connsiteY0" fmla="*/ 0 h 619125"/>
              <a:gd name="connsiteX1" fmla="*/ 1257300 w 3695700"/>
              <a:gd name="connsiteY1" fmla="*/ 466725 h 619125"/>
              <a:gd name="connsiteX2" fmla="*/ 3695700 w 3695700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619125">
                <a:moveTo>
                  <a:pt x="0" y="0"/>
                </a:moveTo>
                <a:cubicBezTo>
                  <a:pt x="320675" y="181769"/>
                  <a:pt x="641350" y="363538"/>
                  <a:pt x="1257300" y="466725"/>
                </a:cubicBezTo>
                <a:cubicBezTo>
                  <a:pt x="1873250" y="569912"/>
                  <a:pt x="3278188" y="577850"/>
                  <a:pt x="3695700" y="619125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5185410" y="413978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2" name="Rectangle 51"/>
          <p:cNvSpPr>
            <a:spLocks noChangeArrowheads="1"/>
          </p:cNvSpPr>
          <p:nvPr/>
        </p:nvSpPr>
        <p:spPr bwMode="auto">
          <a:xfrm>
            <a:off x="5883887" y="292852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3" name="Rectangle 51"/>
          <p:cNvSpPr>
            <a:spLocks noChangeArrowheads="1"/>
          </p:cNvSpPr>
          <p:nvPr/>
        </p:nvSpPr>
        <p:spPr bwMode="auto">
          <a:xfrm>
            <a:off x="3095659" y="639845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284" name="283 Grupo"/>
          <p:cNvGrpSpPr/>
          <p:nvPr/>
        </p:nvGrpSpPr>
        <p:grpSpPr>
          <a:xfrm>
            <a:off x="1085659" y="2223963"/>
            <a:ext cx="320601" cy="559961"/>
            <a:chOff x="1049486" y="1191825"/>
            <a:chExt cx="320601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S6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287" name="286 Grupo"/>
          <p:cNvGrpSpPr/>
          <p:nvPr/>
        </p:nvGrpSpPr>
        <p:grpSpPr>
          <a:xfrm>
            <a:off x="2307132" y="2220981"/>
            <a:ext cx="320601" cy="559961"/>
            <a:chOff x="1049486" y="1191825"/>
            <a:chExt cx="320601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S7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90" name="289 Grupo"/>
          <p:cNvGrpSpPr/>
          <p:nvPr/>
        </p:nvGrpSpPr>
        <p:grpSpPr>
          <a:xfrm>
            <a:off x="3524317" y="2254460"/>
            <a:ext cx="320601" cy="559961"/>
            <a:chOff x="1049486" y="1191825"/>
            <a:chExt cx="320601" cy="559961"/>
          </a:xfrm>
          <a:noFill/>
        </p:grpSpPr>
        <p:sp>
          <p:nvSpPr>
            <p:cNvPr id="29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S8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2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93" name="292 Grupo"/>
          <p:cNvGrpSpPr/>
          <p:nvPr/>
        </p:nvGrpSpPr>
        <p:grpSpPr>
          <a:xfrm>
            <a:off x="4757834" y="2232431"/>
            <a:ext cx="320601" cy="559961"/>
            <a:chOff x="1049486" y="1191825"/>
            <a:chExt cx="320601" cy="559961"/>
          </a:xfrm>
          <a:noFill/>
        </p:grpSpPr>
        <p:sp>
          <p:nvSpPr>
            <p:cNvPr id="29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8212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S9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5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96" name="295 Grupo"/>
          <p:cNvGrpSpPr/>
          <p:nvPr/>
        </p:nvGrpSpPr>
        <p:grpSpPr>
          <a:xfrm>
            <a:off x="5961325" y="2241956"/>
            <a:ext cx="410369" cy="559961"/>
            <a:chOff x="1064393" y="1191825"/>
            <a:chExt cx="410369" cy="559961"/>
          </a:xfrm>
          <a:noFill/>
        </p:grpSpPr>
        <p:sp>
          <p:nvSpPr>
            <p:cNvPr id="297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S10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8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5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99" name="298 Grupo"/>
          <p:cNvGrpSpPr/>
          <p:nvPr/>
        </p:nvGrpSpPr>
        <p:grpSpPr>
          <a:xfrm>
            <a:off x="1023192" y="3364339"/>
            <a:ext cx="393249" cy="559961"/>
            <a:chOff x="1064393" y="1191825"/>
            <a:chExt cx="393249" cy="559961"/>
          </a:xfrm>
        </p:grpSpPr>
        <p:sp>
          <p:nvSpPr>
            <p:cNvPr id="30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9324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S11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1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302" name="301 Grupo"/>
          <p:cNvGrpSpPr/>
          <p:nvPr/>
        </p:nvGrpSpPr>
        <p:grpSpPr>
          <a:xfrm>
            <a:off x="2248093" y="3370670"/>
            <a:ext cx="410369" cy="559961"/>
            <a:chOff x="1064393" y="1191825"/>
            <a:chExt cx="410369" cy="559961"/>
          </a:xfrm>
          <a:noFill/>
        </p:grpSpPr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S12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4" name="Rectangle 37"/>
            <p:cNvSpPr>
              <a:spLocks noChangeArrowheads="1"/>
            </p:cNvSpPr>
            <p:nvPr/>
          </p:nvSpPr>
          <p:spPr bwMode="auto">
            <a:xfrm>
              <a:off x="113521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305" name="304 Grupo"/>
          <p:cNvGrpSpPr/>
          <p:nvPr/>
        </p:nvGrpSpPr>
        <p:grpSpPr>
          <a:xfrm>
            <a:off x="3513610" y="3391765"/>
            <a:ext cx="410369" cy="559961"/>
            <a:chOff x="1064393" y="1191825"/>
            <a:chExt cx="410369" cy="559961"/>
          </a:xfrm>
          <a:noFill/>
        </p:grpSpPr>
        <p:sp>
          <p:nvSpPr>
            <p:cNvPr id="306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S13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7" name="Rectangle 37"/>
            <p:cNvSpPr>
              <a:spLocks noChangeArrowheads="1"/>
            </p:cNvSpPr>
            <p:nvPr/>
          </p:nvSpPr>
          <p:spPr bwMode="auto">
            <a:xfrm>
              <a:off x="111616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308" name="307 Grupo"/>
          <p:cNvGrpSpPr/>
          <p:nvPr/>
        </p:nvGrpSpPr>
        <p:grpSpPr>
          <a:xfrm>
            <a:off x="4734016" y="3399126"/>
            <a:ext cx="410369" cy="559961"/>
            <a:chOff x="1064393" y="1191825"/>
            <a:chExt cx="410369" cy="559961"/>
          </a:xfrm>
          <a:noFill/>
        </p:grpSpPr>
        <p:sp>
          <p:nvSpPr>
            <p:cNvPr id="309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S14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0" name="Rectangle 37"/>
            <p:cNvSpPr>
              <a:spLocks noChangeArrowheads="1"/>
            </p:cNvSpPr>
            <p:nvPr/>
          </p:nvSpPr>
          <p:spPr bwMode="auto">
            <a:xfrm>
              <a:off x="111616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311" name="310 Grupo"/>
          <p:cNvGrpSpPr/>
          <p:nvPr/>
        </p:nvGrpSpPr>
        <p:grpSpPr>
          <a:xfrm>
            <a:off x="1031752" y="4510108"/>
            <a:ext cx="410369" cy="559961"/>
            <a:chOff x="1064393" y="1191825"/>
            <a:chExt cx="410369" cy="559961"/>
          </a:xfrm>
        </p:grpSpPr>
        <p:sp>
          <p:nvSpPr>
            <p:cNvPr id="31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S15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314" name="313 Grupo"/>
          <p:cNvGrpSpPr/>
          <p:nvPr/>
        </p:nvGrpSpPr>
        <p:grpSpPr>
          <a:xfrm>
            <a:off x="2264226" y="4507125"/>
            <a:ext cx="410369" cy="559961"/>
            <a:chOff x="1064393" y="1191825"/>
            <a:chExt cx="410369" cy="559961"/>
          </a:xfrm>
          <a:noFill/>
        </p:grpSpPr>
        <p:sp>
          <p:nvSpPr>
            <p:cNvPr id="31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S16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6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317" name="316 Grupo"/>
          <p:cNvGrpSpPr/>
          <p:nvPr/>
        </p:nvGrpSpPr>
        <p:grpSpPr>
          <a:xfrm>
            <a:off x="3513610" y="4541609"/>
            <a:ext cx="410369" cy="559961"/>
            <a:chOff x="1064393" y="1191825"/>
            <a:chExt cx="410369" cy="559961"/>
          </a:xfrm>
          <a:noFill/>
        </p:grpSpPr>
        <p:sp>
          <p:nvSpPr>
            <p:cNvPr id="3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S17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9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320" name="319 Grupo"/>
          <p:cNvGrpSpPr/>
          <p:nvPr/>
        </p:nvGrpSpPr>
        <p:grpSpPr>
          <a:xfrm>
            <a:off x="1031752" y="5707755"/>
            <a:ext cx="410369" cy="559961"/>
            <a:chOff x="1064393" y="1191825"/>
            <a:chExt cx="410369" cy="559961"/>
          </a:xfrm>
        </p:grpSpPr>
        <p:sp>
          <p:nvSpPr>
            <p:cNvPr id="3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S18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2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323" name="322 Grupo"/>
          <p:cNvGrpSpPr/>
          <p:nvPr/>
        </p:nvGrpSpPr>
        <p:grpSpPr>
          <a:xfrm>
            <a:off x="2265213" y="5660883"/>
            <a:ext cx="410369" cy="559961"/>
            <a:chOff x="1064393" y="1191825"/>
            <a:chExt cx="410369" cy="559961"/>
          </a:xfrm>
          <a:noFill/>
        </p:grpSpPr>
        <p:sp>
          <p:nvSpPr>
            <p:cNvPr id="3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410369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S19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5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326" name="Rectangle 51"/>
          <p:cNvSpPr>
            <a:spLocks noChangeArrowheads="1"/>
          </p:cNvSpPr>
          <p:nvPr/>
        </p:nvSpPr>
        <p:spPr bwMode="auto">
          <a:xfrm>
            <a:off x="6781259" y="191444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9385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Freeform 161"/>
          <p:cNvSpPr>
            <a:spLocks/>
          </p:cNvSpPr>
          <p:nvPr/>
        </p:nvSpPr>
        <p:spPr bwMode="auto">
          <a:xfrm>
            <a:off x="4544060" y="102393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6" name="76 Grupo"/>
          <p:cNvGrpSpPr/>
          <p:nvPr/>
        </p:nvGrpSpPr>
        <p:grpSpPr>
          <a:xfrm>
            <a:off x="1049486" y="1064825"/>
            <a:ext cx="399628" cy="559961"/>
            <a:chOff x="1049486" y="1191825"/>
            <a:chExt cx="399628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053364" y="1077594"/>
            <a:ext cx="26003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84788" y="1071175"/>
            <a:ext cx="27019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" name="Freeform 160"/>
          <p:cNvSpPr>
            <a:spLocks/>
          </p:cNvSpPr>
          <p:nvPr/>
        </p:nvSpPr>
        <p:spPr bwMode="auto">
          <a:xfrm>
            <a:off x="5825490" y="1008856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1222375" y="39235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87748" y="28328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1044575" y="49998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7" name="Line 60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1222375" y="279479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Freeform 175"/>
          <p:cNvSpPr>
            <a:spLocks/>
          </p:cNvSpPr>
          <p:nvPr/>
        </p:nvSpPr>
        <p:spPr bwMode="auto">
          <a:xfrm>
            <a:off x="898525" y="33075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6" name="Freeform 182"/>
          <p:cNvSpPr>
            <a:spLocks/>
          </p:cNvSpPr>
          <p:nvPr/>
        </p:nvSpPr>
        <p:spPr bwMode="auto">
          <a:xfrm>
            <a:off x="890935" y="44607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890935" y="39473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226790" y="51046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1061690" y="61460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4" name="Freeform 182"/>
          <p:cNvSpPr>
            <a:spLocks/>
          </p:cNvSpPr>
          <p:nvPr/>
        </p:nvSpPr>
        <p:spPr bwMode="auto">
          <a:xfrm>
            <a:off x="911226" y="56279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908050" y="51093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90590" y="167739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28145" y="167739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336327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4903440" y="1680488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918135" y="168048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Freeform 171"/>
          <p:cNvSpPr>
            <a:spLocks/>
          </p:cNvSpPr>
          <p:nvPr/>
        </p:nvSpPr>
        <p:spPr bwMode="auto">
          <a:xfrm>
            <a:off x="4576128" y="219144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28680" y="22432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4146837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1" name="Line 174"/>
          <p:cNvSpPr>
            <a:spLocks noChangeShapeType="1"/>
          </p:cNvSpPr>
          <p:nvPr/>
        </p:nvSpPr>
        <p:spPr bwMode="auto">
          <a:xfrm>
            <a:off x="4004628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2440910" y="282178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516565" y="282178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4" name="Freeform 171"/>
          <p:cNvSpPr>
            <a:spLocks/>
          </p:cNvSpPr>
          <p:nvPr/>
        </p:nvSpPr>
        <p:spPr bwMode="auto">
          <a:xfrm>
            <a:off x="2136458" y="3323215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694785" y="33778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6" name="Line 174"/>
          <p:cNvSpPr>
            <a:spLocks noChangeShapeType="1"/>
          </p:cNvSpPr>
          <p:nvPr/>
        </p:nvSpPr>
        <p:spPr bwMode="auto">
          <a:xfrm>
            <a:off x="1552576" y="3654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2936300" y="33917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8" name="Line 174"/>
          <p:cNvSpPr>
            <a:spLocks noChangeShapeType="1"/>
          </p:cNvSpPr>
          <p:nvPr/>
        </p:nvSpPr>
        <p:spPr bwMode="auto">
          <a:xfrm>
            <a:off x="2794091" y="36687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9" name="Line 62"/>
          <p:cNvSpPr>
            <a:spLocks noChangeShapeType="1"/>
          </p:cNvSpPr>
          <p:nvPr/>
        </p:nvSpPr>
        <p:spPr bwMode="auto">
          <a:xfrm>
            <a:off x="2433290" y="3962977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2508945" y="396297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" name="Freeform 171"/>
          <p:cNvSpPr>
            <a:spLocks/>
          </p:cNvSpPr>
          <p:nvPr/>
        </p:nvSpPr>
        <p:spPr bwMode="auto">
          <a:xfrm>
            <a:off x="2128838" y="445488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687165" y="453811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3" name="Line 174"/>
          <p:cNvSpPr>
            <a:spLocks noChangeShapeType="1"/>
          </p:cNvSpPr>
          <p:nvPr/>
        </p:nvSpPr>
        <p:spPr bwMode="auto">
          <a:xfrm>
            <a:off x="1544956" y="4815110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2928680" y="455201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5" name="Line 174"/>
          <p:cNvSpPr>
            <a:spLocks noChangeShapeType="1"/>
          </p:cNvSpPr>
          <p:nvPr/>
        </p:nvSpPr>
        <p:spPr bwMode="auto">
          <a:xfrm>
            <a:off x="2786471" y="4829010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3697665" y="282204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3735220" y="282204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0" name="Freeform 171"/>
          <p:cNvSpPr>
            <a:spLocks/>
          </p:cNvSpPr>
          <p:nvPr/>
        </p:nvSpPr>
        <p:spPr bwMode="auto">
          <a:xfrm>
            <a:off x="3370353" y="333299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7406640" y="1726208"/>
            <a:ext cx="693420" cy="245764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5" name="Line 62"/>
          <p:cNvSpPr>
            <a:spLocks noChangeShapeType="1"/>
          </p:cNvSpPr>
          <p:nvPr/>
        </p:nvSpPr>
        <p:spPr bwMode="auto">
          <a:xfrm>
            <a:off x="3697227" y="397474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3734782" y="397474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7" name="Freeform 171"/>
          <p:cNvSpPr>
            <a:spLocks/>
          </p:cNvSpPr>
          <p:nvPr/>
        </p:nvSpPr>
        <p:spPr bwMode="auto">
          <a:xfrm>
            <a:off x="3369915" y="449522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3399FF">
              <a:alpha val="68000"/>
            </a:srgbClr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8" name="Line 62"/>
          <p:cNvSpPr>
            <a:spLocks noChangeShapeType="1"/>
          </p:cNvSpPr>
          <p:nvPr/>
        </p:nvSpPr>
        <p:spPr bwMode="auto">
          <a:xfrm>
            <a:off x="2447985" y="510617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0" tIns="0" rIns="0" bIns="0" anchor="ctr"/>
          <a:lstStyle/>
          <a:p>
            <a:endParaRPr lang="es-ES" dirty="0"/>
          </a:p>
        </p:txBody>
      </p:sp>
      <p:sp>
        <p:nvSpPr>
          <p:cNvPr id="109" name="Rectangle 51"/>
          <p:cNvSpPr>
            <a:spLocks noChangeArrowheads="1"/>
          </p:cNvSpPr>
          <p:nvPr/>
        </p:nvSpPr>
        <p:spPr bwMode="auto">
          <a:xfrm>
            <a:off x="2518878" y="512365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0" name="Freeform 171"/>
          <p:cNvSpPr>
            <a:spLocks/>
          </p:cNvSpPr>
          <p:nvPr/>
        </p:nvSpPr>
        <p:spPr bwMode="auto">
          <a:xfrm>
            <a:off x="2152650" y="562098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3399FF">
              <a:alpha val="68000"/>
            </a:srgbClr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1697098" y="568291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12" name="Line 174"/>
          <p:cNvSpPr>
            <a:spLocks noChangeShapeType="1"/>
          </p:cNvSpPr>
          <p:nvPr/>
        </p:nvSpPr>
        <p:spPr bwMode="auto">
          <a:xfrm>
            <a:off x="1561239" y="5940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14" name="Line 26"/>
          <p:cNvSpPr>
            <a:spLocks noChangeShapeType="1"/>
          </p:cNvSpPr>
          <p:nvPr/>
        </p:nvSpPr>
        <p:spPr bwMode="auto">
          <a:xfrm>
            <a:off x="6450708" y="1352231"/>
            <a:ext cx="569912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6488113" y="1063713"/>
            <a:ext cx="27019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6" name="Freeform 160"/>
          <p:cNvSpPr>
            <a:spLocks/>
          </p:cNvSpPr>
          <p:nvPr/>
        </p:nvSpPr>
        <p:spPr bwMode="auto">
          <a:xfrm>
            <a:off x="7043480" y="1049604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3399FF">
              <a:alpha val="68000"/>
            </a:srgbClr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grpSp>
        <p:nvGrpSpPr>
          <p:cNvPr id="7" name="116 Grupo"/>
          <p:cNvGrpSpPr/>
          <p:nvPr/>
        </p:nvGrpSpPr>
        <p:grpSpPr>
          <a:xfrm>
            <a:off x="2279774" y="1083667"/>
            <a:ext cx="320601" cy="553998"/>
            <a:chOff x="1051942" y="1191825"/>
            <a:chExt cx="320601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" name="119 Grupo"/>
          <p:cNvGrpSpPr/>
          <p:nvPr/>
        </p:nvGrpSpPr>
        <p:grpSpPr>
          <a:xfrm>
            <a:off x="3493980" y="1064141"/>
            <a:ext cx="320601" cy="553998"/>
            <a:chOff x="1059562" y="1191825"/>
            <a:chExt cx="320601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4" name="122 Grupo"/>
          <p:cNvGrpSpPr/>
          <p:nvPr/>
        </p:nvGrpSpPr>
        <p:grpSpPr>
          <a:xfrm>
            <a:off x="4735066" y="1061351"/>
            <a:ext cx="323390" cy="553998"/>
            <a:chOff x="1064393" y="1191825"/>
            <a:chExt cx="323390" cy="553998"/>
          </a:xfrm>
        </p:grpSpPr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5" name="Rectangle 37"/>
            <p:cNvSpPr>
              <a:spLocks noChangeArrowheads="1"/>
            </p:cNvSpPr>
            <p:nvPr/>
          </p:nvSpPr>
          <p:spPr bwMode="auto">
            <a:xfrm>
              <a:off x="106718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6" name="125 Grupo"/>
          <p:cNvGrpSpPr/>
          <p:nvPr/>
        </p:nvGrpSpPr>
        <p:grpSpPr>
          <a:xfrm>
            <a:off x="5989212" y="1061351"/>
            <a:ext cx="320601" cy="553998"/>
            <a:chOff x="1059562" y="1191825"/>
            <a:chExt cx="320601" cy="553998"/>
          </a:xfrm>
        </p:grpSpPr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7" name="128 Grupo"/>
          <p:cNvGrpSpPr/>
          <p:nvPr/>
        </p:nvGrpSpPr>
        <p:grpSpPr>
          <a:xfrm>
            <a:off x="7191154" y="1074429"/>
            <a:ext cx="320601" cy="553998"/>
            <a:chOff x="1059562" y="1191825"/>
            <a:chExt cx="320601" cy="553998"/>
          </a:xfrm>
        </p:grpSpPr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206" name="205 Grupo"/>
          <p:cNvGrpSpPr/>
          <p:nvPr/>
        </p:nvGrpSpPr>
        <p:grpSpPr>
          <a:xfrm>
            <a:off x="7787935" y="4139787"/>
            <a:ext cx="791210" cy="785215"/>
            <a:chOff x="8053504" y="3795972"/>
            <a:chExt cx="791210" cy="785215"/>
          </a:xfrm>
        </p:grpSpPr>
        <p:sp>
          <p:nvSpPr>
            <p:cNvPr id="81" name="Freeform 160"/>
            <p:cNvSpPr>
              <a:spLocks/>
            </p:cNvSpPr>
            <p:nvPr/>
          </p:nvSpPr>
          <p:spPr bwMode="auto">
            <a:xfrm>
              <a:off x="8053504" y="3795972"/>
              <a:ext cx="791210" cy="785215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grpSp>
          <p:nvGrpSpPr>
            <p:cNvPr id="23" name="131 Grupo"/>
            <p:cNvGrpSpPr/>
            <p:nvPr/>
          </p:nvGrpSpPr>
          <p:grpSpPr>
            <a:xfrm>
              <a:off x="8285760" y="3916623"/>
              <a:ext cx="517792" cy="553998"/>
              <a:chOff x="1059562" y="1191825"/>
              <a:chExt cx="517792" cy="553998"/>
            </a:xfrm>
          </p:grpSpPr>
          <p:sp>
            <p:nvSpPr>
              <p:cNvPr id="133" name="Rectangle 13"/>
              <p:cNvSpPr>
                <a:spLocks noChangeArrowheads="1"/>
              </p:cNvSpPr>
              <p:nvPr/>
            </p:nvSpPr>
            <p:spPr bwMode="auto">
              <a:xfrm>
                <a:off x="1064393" y="1191825"/>
                <a:ext cx="51296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134" name="Rectangle 37"/>
              <p:cNvSpPr>
                <a:spLocks noChangeArrowheads="1"/>
              </p:cNvSpPr>
              <p:nvPr/>
            </p:nvSpPr>
            <p:spPr bwMode="auto">
              <a:xfrm>
                <a:off x="1059562" y="1468824"/>
                <a:ext cx="32060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CO" sz="1800" b="1" dirty="0" smtClean="0">
                    <a:latin typeface="Arial" charset="0"/>
                  </a:rPr>
                  <a:t>5.6</a:t>
                </a:r>
                <a:endParaRPr lang="es-ES" sz="1800" b="1" dirty="0">
                  <a:latin typeface="Arial" charset="0"/>
                </a:endParaRPr>
              </a:p>
            </p:txBody>
          </p:sp>
        </p:grpSp>
      </p:grpSp>
      <p:sp>
        <p:nvSpPr>
          <p:cNvPr id="135" name="Rectangle 20"/>
          <p:cNvSpPr>
            <a:spLocks noChangeArrowheads="1"/>
          </p:cNvSpPr>
          <p:nvPr/>
        </p:nvSpPr>
        <p:spPr bwMode="auto">
          <a:xfrm>
            <a:off x="7479189" y="1641157"/>
            <a:ext cx="270192" cy="2746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>
            <a:off x="2719388" y="1510119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73099" y="160111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2" name="141 Conector recto de flecha"/>
          <p:cNvCxnSpPr/>
          <p:nvPr/>
        </p:nvCxnSpPr>
        <p:spPr>
          <a:xfrm>
            <a:off x="3923979" y="151546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51"/>
          <p:cNvSpPr>
            <a:spLocks noChangeArrowheads="1"/>
          </p:cNvSpPr>
          <p:nvPr/>
        </p:nvSpPr>
        <p:spPr bwMode="auto">
          <a:xfrm>
            <a:off x="4197393" y="15793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4" name="143 Conector recto de flecha"/>
          <p:cNvCxnSpPr/>
          <p:nvPr/>
        </p:nvCxnSpPr>
        <p:spPr>
          <a:xfrm>
            <a:off x="1487557" y="267792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1760971" y="269439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8" name="147 Conector recto de flecha"/>
          <p:cNvCxnSpPr/>
          <p:nvPr/>
        </p:nvCxnSpPr>
        <p:spPr>
          <a:xfrm>
            <a:off x="2738207" y="2673547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3059484" y="279003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54" name="Line 62"/>
          <p:cNvSpPr>
            <a:spLocks noChangeShapeType="1"/>
          </p:cNvSpPr>
          <p:nvPr/>
        </p:nvSpPr>
        <p:spPr bwMode="auto">
          <a:xfrm>
            <a:off x="6139181" y="167412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5" name="Rectangle 51"/>
          <p:cNvSpPr>
            <a:spLocks noChangeArrowheads="1"/>
          </p:cNvSpPr>
          <p:nvPr/>
        </p:nvSpPr>
        <p:spPr bwMode="auto">
          <a:xfrm>
            <a:off x="6153876" y="168936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6" name="Freeform 171"/>
          <p:cNvSpPr>
            <a:spLocks/>
          </p:cNvSpPr>
          <p:nvPr/>
        </p:nvSpPr>
        <p:spPr bwMode="auto">
          <a:xfrm>
            <a:off x="583221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3399FF">
              <a:alpha val="68000"/>
            </a:srgbClr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7" name="Rectangle 13"/>
          <p:cNvSpPr>
            <a:spLocks noChangeArrowheads="1"/>
          </p:cNvSpPr>
          <p:nvPr/>
        </p:nvSpPr>
        <p:spPr bwMode="auto">
          <a:xfrm>
            <a:off x="5382578" y="223818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58" name="Line 174"/>
          <p:cNvSpPr>
            <a:spLocks noChangeShapeType="1"/>
          </p:cNvSpPr>
          <p:nvPr/>
        </p:nvSpPr>
        <p:spPr bwMode="auto">
          <a:xfrm>
            <a:off x="5225129" y="251518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9" name="Line 174"/>
          <p:cNvSpPr>
            <a:spLocks noChangeShapeType="1"/>
          </p:cNvSpPr>
          <p:nvPr/>
        </p:nvSpPr>
        <p:spPr bwMode="auto">
          <a:xfrm>
            <a:off x="5217478" y="134778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1" name="Line 174"/>
          <p:cNvSpPr>
            <a:spLocks noChangeShapeType="1"/>
          </p:cNvSpPr>
          <p:nvPr/>
        </p:nvSpPr>
        <p:spPr bwMode="auto">
          <a:xfrm>
            <a:off x="6441440" y="2694394"/>
            <a:ext cx="1451764" cy="155734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2" name="Rectangle 13"/>
          <p:cNvSpPr>
            <a:spLocks noChangeArrowheads="1"/>
          </p:cNvSpPr>
          <p:nvPr/>
        </p:nvSpPr>
        <p:spPr bwMode="auto">
          <a:xfrm>
            <a:off x="6638624" y="2571607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7" name="Rectangle 13"/>
          <p:cNvSpPr>
            <a:spLocks noChangeArrowheads="1"/>
          </p:cNvSpPr>
          <p:nvPr/>
        </p:nvSpPr>
        <p:spPr bwMode="auto">
          <a:xfrm>
            <a:off x="4179343" y="339912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4029514" y="367612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9" name="Line 62"/>
          <p:cNvSpPr>
            <a:spLocks noChangeShapeType="1"/>
          </p:cNvSpPr>
          <p:nvPr/>
        </p:nvSpPr>
        <p:spPr bwMode="auto">
          <a:xfrm>
            <a:off x="4940708" y="282940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0" name="Rectangle 51"/>
          <p:cNvSpPr>
            <a:spLocks noChangeArrowheads="1"/>
          </p:cNvSpPr>
          <p:nvPr/>
        </p:nvSpPr>
        <p:spPr bwMode="auto">
          <a:xfrm>
            <a:off x="4978263" y="282940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1" name="Freeform 171"/>
          <p:cNvSpPr>
            <a:spLocks/>
          </p:cNvSpPr>
          <p:nvPr/>
        </p:nvSpPr>
        <p:spPr bwMode="auto">
          <a:xfrm>
            <a:off x="4613396" y="3340360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3399FF">
              <a:alpha val="68000"/>
            </a:srgbClr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2" name="Line 174"/>
          <p:cNvSpPr>
            <a:spLocks noChangeShapeType="1"/>
          </p:cNvSpPr>
          <p:nvPr/>
        </p:nvSpPr>
        <p:spPr bwMode="auto">
          <a:xfrm>
            <a:off x="5254746" y="3676125"/>
            <a:ext cx="2488444" cy="75138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5" name="Rectangle 13"/>
          <p:cNvSpPr>
            <a:spLocks noChangeArrowheads="1"/>
          </p:cNvSpPr>
          <p:nvPr/>
        </p:nvSpPr>
        <p:spPr bwMode="auto">
          <a:xfrm>
            <a:off x="5397818" y="349350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76" name="Rectangle 13"/>
          <p:cNvSpPr>
            <a:spLocks noChangeArrowheads="1"/>
          </p:cNvSpPr>
          <p:nvPr/>
        </p:nvSpPr>
        <p:spPr bwMode="auto">
          <a:xfrm>
            <a:off x="4197393" y="455201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3130547" y="5827377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cxnSp>
        <p:nvCxnSpPr>
          <p:cNvPr id="178" name="177 Conector recto de flecha"/>
          <p:cNvCxnSpPr/>
          <p:nvPr/>
        </p:nvCxnSpPr>
        <p:spPr>
          <a:xfrm>
            <a:off x="1487557" y="382693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51"/>
          <p:cNvSpPr>
            <a:spLocks noChangeArrowheads="1"/>
          </p:cNvSpPr>
          <p:nvPr/>
        </p:nvSpPr>
        <p:spPr bwMode="auto">
          <a:xfrm>
            <a:off x="1792850" y="390921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0" name="179 Conector recto de flecha"/>
          <p:cNvCxnSpPr/>
          <p:nvPr/>
        </p:nvCxnSpPr>
        <p:spPr>
          <a:xfrm>
            <a:off x="2719388" y="3829296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51"/>
          <p:cNvSpPr>
            <a:spLocks noChangeArrowheads="1"/>
          </p:cNvSpPr>
          <p:nvPr/>
        </p:nvSpPr>
        <p:spPr bwMode="auto">
          <a:xfrm>
            <a:off x="3024681" y="391158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2" name="181 Conector recto de flecha"/>
          <p:cNvCxnSpPr/>
          <p:nvPr/>
        </p:nvCxnSpPr>
        <p:spPr>
          <a:xfrm>
            <a:off x="3950970" y="2710107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51"/>
          <p:cNvSpPr>
            <a:spLocks noChangeArrowheads="1"/>
          </p:cNvSpPr>
          <p:nvPr/>
        </p:nvSpPr>
        <p:spPr bwMode="auto">
          <a:xfrm>
            <a:off x="4256263" y="279239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4" name="183 Conector recto de flecha"/>
          <p:cNvCxnSpPr/>
          <p:nvPr/>
        </p:nvCxnSpPr>
        <p:spPr>
          <a:xfrm>
            <a:off x="5174615" y="152434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51"/>
          <p:cNvSpPr>
            <a:spLocks noChangeArrowheads="1"/>
          </p:cNvSpPr>
          <p:nvPr/>
        </p:nvSpPr>
        <p:spPr bwMode="auto">
          <a:xfrm>
            <a:off x="5479908" y="160662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6" name="185 Conector recto de flecha"/>
          <p:cNvCxnSpPr/>
          <p:nvPr/>
        </p:nvCxnSpPr>
        <p:spPr>
          <a:xfrm>
            <a:off x="1487557" y="496907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1792850" y="5051356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0" name="Rectangle 51"/>
          <p:cNvSpPr>
            <a:spLocks noChangeArrowheads="1"/>
          </p:cNvSpPr>
          <p:nvPr/>
        </p:nvSpPr>
        <p:spPr bwMode="auto">
          <a:xfrm>
            <a:off x="2816619" y="639845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2" name="Rectangle 51"/>
          <p:cNvSpPr>
            <a:spLocks noChangeArrowheads="1"/>
          </p:cNvSpPr>
          <p:nvPr/>
        </p:nvSpPr>
        <p:spPr bwMode="auto">
          <a:xfrm>
            <a:off x="4477536" y="455113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3" name="Rectangle 51"/>
          <p:cNvSpPr>
            <a:spLocks noChangeArrowheads="1"/>
          </p:cNvSpPr>
          <p:nvPr/>
        </p:nvSpPr>
        <p:spPr bwMode="auto">
          <a:xfrm>
            <a:off x="4777834" y="4563448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4" name="Rectangle 51"/>
          <p:cNvSpPr>
            <a:spLocks noChangeArrowheads="1"/>
          </p:cNvSpPr>
          <p:nvPr/>
        </p:nvSpPr>
        <p:spPr bwMode="auto">
          <a:xfrm>
            <a:off x="5631438" y="3567537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6" name="Rectangle 51"/>
          <p:cNvSpPr>
            <a:spLocks noChangeArrowheads="1"/>
          </p:cNvSpPr>
          <p:nvPr/>
        </p:nvSpPr>
        <p:spPr bwMode="auto">
          <a:xfrm>
            <a:off x="5901407" y="3654864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7" name="Rectangle 51"/>
          <p:cNvSpPr>
            <a:spLocks noChangeArrowheads="1"/>
          </p:cNvSpPr>
          <p:nvPr/>
        </p:nvSpPr>
        <p:spPr bwMode="auto">
          <a:xfrm>
            <a:off x="6764140" y="282204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8" name="Rectangle 51"/>
          <p:cNvSpPr>
            <a:spLocks noChangeArrowheads="1"/>
          </p:cNvSpPr>
          <p:nvPr/>
        </p:nvSpPr>
        <p:spPr bwMode="auto">
          <a:xfrm>
            <a:off x="7531190" y="1883626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9" name="Rectangle 51"/>
          <p:cNvSpPr>
            <a:spLocks noChangeArrowheads="1"/>
          </p:cNvSpPr>
          <p:nvPr/>
        </p:nvSpPr>
        <p:spPr bwMode="auto">
          <a:xfrm>
            <a:off x="3394647" y="5824395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0" name="Rectangle 51"/>
          <p:cNvSpPr>
            <a:spLocks noChangeArrowheads="1"/>
          </p:cNvSpPr>
          <p:nvPr/>
        </p:nvSpPr>
        <p:spPr bwMode="auto">
          <a:xfrm>
            <a:off x="6956624" y="3030558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31" name="Rectangle 51"/>
          <p:cNvSpPr>
            <a:spLocks noChangeArrowheads="1"/>
          </p:cNvSpPr>
          <p:nvPr/>
        </p:nvSpPr>
        <p:spPr bwMode="auto">
          <a:xfrm>
            <a:off x="3684618" y="5824395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7623509" y="2104708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233" name="232 Conector recto de flecha"/>
          <p:cNvCxnSpPr/>
          <p:nvPr/>
        </p:nvCxnSpPr>
        <p:spPr>
          <a:xfrm rot="16200000" flipH="1">
            <a:off x="5969393" y="2056312"/>
            <a:ext cx="2364774" cy="148284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 de flecha"/>
          <p:cNvCxnSpPr/>
          <p:nvPr/>
        </p:nvCxnSpPr>
        <p:spPr>
          <a:xfrm>
            <a:off x="5217478" y="2710107"/>
            <a:ext cx="2525712" cy="154163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Forma"/>
          <p:cNvCxnSpPr/>
          <p:nvPr/>
        </p:nvCxnSpPr>
        <p:spPr>
          <a:xfrm flipV="1">
            <a:off x="2719388" y="4787106"/>
            <a:ext cx="5173816" cy="1354138"/>
          </a:xfrm>
          <a:prstGeom prst="curvedConnector2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</p:cxnSp>
      <p:cxnSp>
        <p:nvCxnSpPr>
          <p:cNvPr id="247" name="246 Forma"/>
          <p:cNvCxnSpPr/>
          <p:nvPr/>
        </p:nvCxnSpPr>
        <p:spPr>
          <a:xfrm flipV="1">
            <a:off x="4029514" y="4703473"/>
            <a:ext cx="3758421" cy="125537"/>
          </a:xfrm>
          <a:prstGeom prst="curvedConnector3">
            <a:avLst>
              <a:gd name="adj1" fmla="val 97898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</p:cxnSp>
      <p:sp>
        <p:nvSpPr>
          <p:cNvPr id="278" name="277 Forma libre"/>
          <p:cNvSpPr/>
          <p:nvPr/>
        </p:nvSpPr>
        <p:spPr>
          <a:xfrm>
            <a:off x="2657475" y="4848225"/>
            <a:ext cx="5067300" cy="538162"/>
          </a:xfrm>
          <a:custGeom>
            <a:avLst/>
            <a:gdLst>
              <a:gd name="connsiteX0" fmla="*/ 0 w 5067300"/>
              <a:gd name="connsiteY0" fmla="*/ 257175 h 538162"/>
              <a:gd name="connsiteX1" fmla="*/ 2933700 w 5067300"/>
              <a:gd name="connsiteY1" fmla="*/ 495300 h 538162"/>
              <a:gd name="connsiteX2" fmla="*/ 5067300 w 5067300"/>
              <a:gd name="connsiteY2" fmla="*/ 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7300" h="538162">
                <a:moveTo>
                  <a:pt x="0" y="257175"/>
                </a:moveTo>
                <a:cubicBezTo>
                  <a:pt x="1044575" y="397668"/>
                  <a:pt x="2089150" y="538162"/>
                  <a:pt x="2933700" y="495300"/>
                </a:cubicBezTo>
                <a:cubicBezTo>
                  <a:pt x="3778250" y="452438"/>
                  <a:pt x="4724400" y="58738"/>
                  <a:pt x="50673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5135065" y="5108506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0" name="279 Forma libre"/>
          <p:cNvSpPr/>
          <p:nvPr/>
        </p:nvSpPr>
        <p:spPr>
          <a:xfrm>
            <a:off x="4000500" y="3924300"/>
            <a:ext cx="3695700" cy="619125"/>
          </a:xfrm>
          <a:custGeom>
            <a:avLst/>
            <a:gdLst>
              <a:gd name="connsiteX0" fmla="*/ 0 w 3695700"/>
              <a:gd name="connsiteY0" fmla="*/ 0 h 619125"/>
              <a:gd name="connsiteX1" fmla="*/ 1257300 w 3695700"/>
              <a:gd name="connsiteY1" fmla="*/ 466725 h 619125"/>
              <a:gd name="connsiteX2" fmla="*/ 3695700 w 3695700"/>
              <a:gd name="connsiteY2" fmla="*/ 6191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619125">
                <a:moveTo>
                  <a:pt x="0" y="0"/>
                </a:moveTo>
                <a:cubicBezTo>
                  <a:pt x="320675" y="181769"/>
                  <a:pt x="641350" y="363538"/>
                  <a:pt x="1257300" y="466725"/>
                </a:cubicBezTo>
                <a:cubicBezTo>
                  <a:pt x="1873250" y="569912"/>
                  <a:pt x="3278188" y="577850"/>
                  <a:pt x="3695700" y="619125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5185410" y="4139787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2" name="Rectangle 51"/>
          <p:cNvSpPr>
            <a:spLocks noChangeArrowheads="1"/>
          </p:cNvSpPr>
          <p:nvPr/>
        </p:nvSpPr>
        <p:spPr bwMode="auto">
          <a:xfrm>
            <a:off x="5883887" y="2928529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3" name="Rectangle 51"/>
          <p:cNvSpPr>
            <a:spLocks noChangeArrowheads="1"/>
          </p:cNvSpPr>
          <p:nvPr/>
        </p:nvSpPr>
        <p:spPr bwMode="auto">
          <a:xfrm>
            <a:off x="3095659" y="639845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32" name="283 Grupo"/>
          <p:cNvGrpSpPr/>
          <p:nvPr/>
        </p:nvGrpSpPr>
        <p:grpSpPr>
          <a:xfrm>
            <a:off x="1085659" y="2223963"/>
            <a:ext cx="320601" cy="559961"/>
            <a:chOff x="1049486" y="1191825"/>
            <a:chExt cx="320601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35" name="286 Grupo"/>
          <p:cNvGrpSpPr/>
          <p:nvPr/>
        </p:nvGrpSpPr>
        <p:grpSpPr>
          <a:xfrm>
            <a:off x="2307132" y="2220981"/>
            <a:ext cx="320601" cy="559961"/>
            <a:chOff x="1049486" y="1191825"/>
            <a:chExt cx="320601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46" name="289 Grupo"/>
          <p:cNvGrpSpPr/>
          <p:nvPr/>
        </p:nvGrpSpPr>
        <p:grpSpPr>
          <a:xfrm>
            <a:off x="3524317" y="2254460"/>
            <a:ext cx="320601" cy="559961"/>
            <a:chOff x="1049486" y="1191825"/>
            <a:chExt cx="320601" cy="559961"/>
          </a:xfrm>
          <a:noFill/>
        </p:grpSpPr>
        <p:sp>
          <p:nvSpPr>
            <p:cNvPr id="29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2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6" name="292 Grupo"/>
          <p:cNvGrpSpPr/>
          <p:nvPr/>
        </p:nvGrpSpPr>
        <p:grpSpPr>
          <a:xfrm>
            <a:off x="4757834" y="2232431"/>
            <a:ext cx="320601" cy="559961"/>
            <a:chOff x="1049486" y="1191825"/>
            <a:chExt cx="320601" cy="559961"/>
          </a:xfrm>
          <a:noFill/>
        </p:grpSpPr>
        <p:sp>
          <p:nvSpPr>
            <p:cNvPr id="29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256480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5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7" name="295 Grupo"/>
          <p:cNvGrpSpPr/>
          <p:nvPr/>
        </p:nvGrpSpPr>
        <p:grpSpPr>
          <a:xfrm>
            <a:off x="5961325" y="2241956"/>
            <a:ext cx="384721" cy="559961"/>
            <a:chOff x="1064393" y="1191825"/>
            <a:chExt cx="384721" cy="559961"/>
          </a:xfrm>
          <a:noFill/>
        </p:grpSpPr>
        <p:sp>
          <p:nvSpPr>
            <p:cNvPr id="297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8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5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2" name="298 Grupo"/>
          <p:cNvGrpSpPr/>
          <p:nvPr/>
        </p:nvGrpSpPr>
        <p:grpSpPr>
          <a:xfrm>
            <a:off x="1023192" y="3364339"/>
            <a:ext cx="384721" cy="559961"/>
            <a:chOff x="1064393" y="1191825"/>
            <a:chExt cx="384721" cy="559961"/>
          </a:xfrm>
        </p:grpSpPr>
        <p:sp>
          <p:nvSpPr>
            <p:cNvPr id="30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1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83" name="301 Grupo"/>
          <p:cNvGrpSpPr/>
          <p:nvPr/>
        </p:nvGrpSpPr>
        <p:grpSpPr>
          <a:xfrm>
            <a:off x="2248093" y="3370670"/>
            <a:ext cx="391419" cy="559961"/>
            <a:chOff x="1064393" y="1191825"/>
            <a:chExt cx="391419" cy="559961"/>
          </a:xfrm>
          <a:noFill/>
        </p:grpSpPr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4" name="Rectangle 37"/>
            <p:cNvSpPr>
              <a:spLocks noChangeArrowheads="1"/>
            </p:cNvSpPr>
            <p:nvPr/>
          </p:nvSpPr>
          <p:spPr bwMode="auto">
            <a:xfrm>
              <a:off x="113521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84" name="304 Grupo"/>
          <p:cNvGrpSpPr/>
          <p:nvPr/>
        </p:nvGrpSpPr>
        <p:grpSpPr>
          <a:xfrm>
            <a:off x="3513610" y="3391765"/>
            <a:ext cx="384721" cy="559961"/>
            <a:chOff x="1064393" y="1191825"/>
            <a:chExt cx="384721" cy="559961"/>
          </a:xfrm>
          <a:noFill/>
        </p:grpSpPr>
        <p:sp>
          <p:nvSpPr>
            <p:cNvPr id="306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7" name="Rectangle 37"/>
            <p:cNvSpPr>
              <a:spLocks noChangeArrowheads="1"/>
            </p:cNvSpPr>
            <p:nvPr/>
          </p:nvSpPr>
          <p:spPr bwMode="auto">
            <a:xfrm>
              <a:off x="111616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5" name="307 Grupo"/>
          <p:cNvGrpSpPr/>
          <p:nvPr/>
        </p:nvGrpSpPr>
        <p:grpSpPr>
          <a:xfrm>
            <a:off x="4734016" y="3399126"/>
            <a:ext cx="384721" cy="559961"/>
            <a:chOff x="1064393" y="1191825"/>
            <a:chExt cx="384721" cy="559961"/>
          </a:xfrm>
          <a:noFill/>
        </p:grpSpPr>
        <p:sp>
          <p:nvSpPr>
            <p:cNvPr id="309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0" name="Rectangle 37"/>
            <p:cNvSpPr>
              <a:spLocks noChangeArrowheads="1"/>
            </p:cNvSpPr>
            <p:nvPr/>
          </p:nvSpPr>
          <p:spPr bwMode="auto">
            <a:xfrm>
              <a:off x="111616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86" name="310 Grupo"/>
          <p:cNvGrpSpPr/>
          <p:nvPr/>
        </p:nvGrpSpPr>
        <p:grpSpPr>
          <a:xfrm>
            <a:off x="1031752" y="4510108"/>
            <a:ext cx="384721" cy="559961"/>
            <a:chOff x="1064393" y="1191825"/>
            <a:chExt cx="384721" cy="559961"/>
          </a:xfrm>
        </p:grpSpPr>
        <p:sp>
          <p:nvSpPr>
            <p:cNvPr id="31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7" name="313 Grupo"/>
          <p:cNvGrpSpPr/>
          <p:nvPr/>
        </p:nvGrpSpPr>
        <p:grpSpPr>
          <a:xfrm>
            <a:off x="2264226" y="4507125"/>
            <a:ext cx="384721" cy="559961"/>
            <a:chOff x="1064393" y="1191825"/>
            <a:chExt cx="384721" cy="559961"/>
          </a:xfrm>
          <a:noFill/>
        </p:grpSpPr>
        <p:sp>
          <p:nvSpPr>
            <p:cNvPr id="31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6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88" name="316 Grupo"/>
          <p:cNvGrpSpPr/>
          <p:nvPr/>
        </p:nvGrpSpPr>
        <p:grpSpPr>
          <a:xfrm>
            <a:off x="3513610" y="4541609"/>
            <a:ext cx="384721" cy="559961"/>
            <a:chOff x="1064393" y="1191825"/>
            <a:chExt cx="384721" cy="559961"/>
          </a:xfrm>
          <a:noFill/>
        </p:grpSpPr>
        <p:sp>
          <p:nvSpPr>
            <p:cNvPr id="3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9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89" name="319 Grupo"/>
          <p:cNvGrpSpPr/>
          <p:nvPr/>
        </p:nvGrpSpPr>
        <p:grpSpPr>
          <a:xfrm>
            <a:off x="1031752" y="5707755"/>
            <a:ext cx="384721" cy="559961"/>
            <a:chOff x="1064393" y="1191825"/>
            <a:chExt cx="384721" cy="559961"/>
          </a:xfrm>
        </p:grpSpPr>
        <p:sp>
          <p:nvSpPr>
            <p:cNvPr id="3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2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90" name="322 Grupo"/>
          <p:cNvGrpSpPr/>
          <p:nvPr/>
        </p:nvGrpSpPr>
        <p:grpSpPr>
          <a:xfrm>
            <a:off x="2265213" y="5660883"/>
            <a:ext cx="384721" cy="559961"/>
            <a:chOff x="1064393" y="1191825"/>
            <a:chExt cx="384721" cy="559961"/>
          </a:xfrm>
          <a:noFill/>
        </p:grpSpPr>
        <p:sp>
          <p:nvSpPr>
            <p:cNvPr id="3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5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326" name="Rectangle 51"/>
          <p:cNvSpPr>
            <a:spLocks noChangeArrowheads="1"/>
          </p:cNvSpPr>
          <p:nvPr/>
        </p:nvSpPr>
        <p:spPr bwMode="auto">
          <a:xfrm>
            <a:off x="6781259" y="1914448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" name="204 Forma libre"/>
          <p:cNvSpPr/>
          <p:nvPr/>
        </p:nvSpPr>
        <p:spPr>
          <a:xfrm>
            <a:off x="1333500" y="5041900"/>
            <a:ext cx="7196667" cy="1492250"/>
          </a:xfrm>
          <a:custGeom>
            <a:avLst/>
            <a:gdLst>
              <a:gd name="connsiteX0" fmla="*/ 0 w 7196667"/>
              <a:gd name="connsiteY0" fmla="*/ 1231900 h 1492250"/>
              <a:gd name="connsiteX1" fmla="*/ 3581400 w 7196667"/>
              <a:gd name="connsiteY1" fmla="*/ 1435100 h 1492250"/>
              <a:gd name="connsiteX2" fmla="*/ 6616700 w 7196667"/>
              <a:gd name="connsiteY2" fmla="*/ 889000 h 1492250"/>
              <a:gd name="connsiteX3" fmla="*/ 7061200 w 7196667"/>
              <a:gd name="connsiteY3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6667" h="1492250">
                <a:moveTo>
                  <a:pt x="0" y="1231900"/>
                </a:moveTo>
                <a:cubicBezTo>
                  <a:pt x="1239308" y="1362075"/>
                  <a:pt x="2478617" y="1492250"/>
                  <a:pt x="3581400" y="1435100"/>
                </a:cubicBezTo>
                <a:cubicBezTo>
                  <a:pt x="4684183" y="1377950"/>
                  <a:pt x="6036733" y="1128183"/>
                  <a:pt x="6616700" y="889000"/>
                </a:cubicBezTo>
                <a:cubicBezTo>
                  <a:pt x="7196667" y="649817"/>
                  <a:pt x="7128933" y="324908"/>
                  <a:pt x="7061200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206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9385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Freeform 161"/>
          <p:cNvSpPr>
            <a:spLocks/>
          </p:cNvSpPr>
          <p:nvPr/>
        </p:nvSpPr>
        <p:spPr bwMode="auto">
          <a:xfrm>
            <a:off x="4544060" y="102393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6" name="76 Grupo"/>
          <p:cNvGrpSpPr/>
          <p:nvPr/>
        </p:nvGrpSpPr>
        <p:grpSpPr>
          <a:xfrm>
            <a:off x="1049486" y="1064825"/>
            <a:ext cx="399628" cy="559961"/>
            <a:chOff x="1049486" y="1191825"/>
            <a:chExt cx="399628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053364" y="1077594"/>
            <a:ext cx="26003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84788" y="1071175"/>
            <a:ext cx="27019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" name="Freeform 160"/>
          <p:cNvSpPr>
            <a:spLocks/>
          </p:cNvSpPr>
          <p:nvPr/>
        </p:nvSpPr>
        <p:spPr bwMode="auto">
          <a:xfrm>
            <a:off x="5825490" y="1008856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1222375" y="39235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87748" y="28328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1044575" y="49998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7" name="Line 60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1222375" y="279479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Freeform 175"/>
          <p:cNvSpPr>
            <a:spLocks/>
          </p:cNvSpPr>
          <p:nvPr/>
        </p:nvSpPr>
        <p:spPr bwMode="auto">
          <a:xfrm>
            <a:off x="898525" y="33075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6" name="Freeform 182"/>
          <p:cNvSpPr>
            <a:spLocks/>
          </p:cNvSpPr>
          <p:nvPr/>
        </p:nvSpPr>
        <p:spPr bwMode="auto">
          <a:xfrm>
            <a:off x="890935" y="44607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890935" y="39473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226790" y="51046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1061690" y="61460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4" name="Freeform 182"/>
          <p:cNvSpPr>
            <a:spLocks/>
          </p:cNvSpPr>
          <p:nvPr/>
        </p:nvSpPr>
        <p:spPr bwMode="auto">
          <a:xfrm>
            <a:off x="911226" y="56279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908050" y="51093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90590" y="167739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28145" y="167739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336327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4903440" y="1680488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918135" y="168048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Freeform 171"/>
          <p:cNvSpPr>
            <a:spLocks/>
          </p:cNvSpPr>
          <p:nvPr/>
        </p:nvSpPr>
        <p:spPr bwMode="auto">
          <a:xfrm>
            <a:off x="4576128" y="219144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28680" y="22432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4146837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1" name="Line 174"/>
          <p:cNvSpPr>
            <a:spLocks noChangeShapeType="1"/>
          </p:cNvSpPr>
          <p:nvPr/>
        </p:nvSpPr>
        <p:spPr bwMode="auto">
          <a:xfrm>
            <a:off x="4004628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2440910" y="282178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516565" y="282178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4" name="Freeform 171"/>
          <p:cNvSpPr>
            <a:spLocks/>
          </p:cNvSpPr>
          <p:nvPr/>
        </p:nvSpPr>
        <p:spPr bwMode="auto">
          <a:xfrm>
            <a:off x="2136458" y="3323215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694785" y="33778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6" name="Line 174"/>
          <p:cNvSpPr>
            <a:spLocks noChangeShapeType="1"/>
          </p:cNvSpPr>
          <p:nvPr/>
        </p:nvSpPr>
        <p:spPr bwMode="auto">
          <a:xfrm>
            <a:off x="1552576" y="3654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2936300" y="33917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8" name="Line 174"/>
          <p:cNvSpPr>
            <a:spLocks noChangeShapeType="1"/>
          </p:cNvSpPr>
          <p:nvPr/>
        </p:nvSpPr>
        <p:spPr bwMode="auto">
          <a:xfrm>
            <a:off x="2794091" y="36687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9" name="Line 62"/>
          <p:cNvSpPr>
            <a:spLocks noChangeShapeType="1"/>
          </p:cNvSpPr>
          <p:nvPr/>
        </p:nvSpPr>
        <p:spPr bwMode="auto">
          <a:xfrm>
            <a:off x="2433290" y="3962977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2508945" y="396297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" name="Freeform 171"/>
          <p:cNvSpPr>
            <a:spLocks/>
          </p:cNvSpPr>
          <p:nvPr/>
        </p:nvSpPr>
        <p:spPr bwMode="auto">
          <a:xfrm>
            <a:off x="2128838" y="445488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687165" y="453811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3" name="Line 174"/>
          <p:cNvSpPr>
            <a:spLocks noChangeShapeType="1"/>
          </p:cNvSpPr>
          <p:nvPr/>
        </p:nvSpPr>
        <p:spPr bwMode="auto">
          <a:xfrm>
            <a:off x="1544956" y="4815110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2928680" y="455201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5" name="Line 174"/>
          <p:cNvSpPr>
            <a:spLocks noChangeShapeType="1"/>
          </p:cNvSpPr>
          <p:nvPr/>
        </p:nvSpPr>
        <p:spPr bwMode="auto">
          <a:xfrm flipV="1">
            <a:off x="2786471" y="4552010"/>
            <a:ext cx="2431008" cy="2769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3697665" y="282204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3735220" y="282204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0" name="Freeform 171"/>
          <p:cNvSpPr>
            <a:spLocks/>
          </p:cNvSpPr>
          <p:nvPr/>
        </p:nvSpPr>
        <p:spPr bwMode="auto">
          <a:xfrm>
            <a:off x="3370353" y="333299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1" name="Freeform 160"/>
          <p:cNvSpPr>
            <a:spLocks/>
          </p:cNvSpPr>
          <p:nvPr/>
        </p:nvSpPr>
        <p:spPr bwMode="auto">
          <a:xfrm>
            <a:off x="7679690" y="4076700"/>
            <a:ext cx="778510" cy="835819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4478586" y="3600213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9" name="Rectangle 51"/>
          <p:cNvSpPr>
            <a:spLocks noChangeArrowheads="1"/>
          </p:cNvSpPr>
          <p:nvPr/>
        </p:nvSpPr>
        <p:spPr bwMode="auto">
          <a:xfrm>
            <a:off x="3206780" y="453811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1879978" y="580236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6174717" y="1718980"/>
            <a:ext cx="270192" cy="2746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7" name="116 Grupo"/>
          <p:cNvGrpSpPr/>
          <p:nvPr/>
        </p:nvGrpSpPr>
        <p:grpSpPr>
          <a:xfrm>
            <a:off x="2279774" y="1083667"/>
            <a:ext cx="397172" cy="553998"/>
            <a:chOff x="1051942" y="1191825"/>
            <a:chExt cx="397172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" name="119 Grupo"/>
          <p:cNvGrpSpPr/>
          <p:nvPr/>
        </p:nvGrpSpPr>
        <p:grpSpPr>
          <a:xfrm>
            <a:off x="3493980" y="1064141"/>
            <a:ext cx="389552" cy="553998"/>
            <a:chOff x="1059562" y="1191825"/>
            <a:chExt cx="389552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4" name="122 Grupo"/>
          <p:cNvGrpSpPr/>
          <p:nvPr/>
        </p:nvGrpSpPr>
        <p:grpSpPr>
          <a:xfrm>
            <a:off x="4735066" y="1061351"/>
            <a:ext cx="384721" cy="553998"/>
            <a:chOff x="1064393" y="1191825"/>
            <a:chExt cx="384721" cy="553998"/>
          </a:xfrm>
        </p:grpSpPr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5" name="Rectangle 37"/>
            <p:cNvSpPr>
              <a:spLocks noChangeArrowheads="1"/>
            </p:cNvSpPr>
            <p:nvPr/>
          </p:nvSpPr>
          <p:spPr bwMode="auto">
            <a:xfrm>
              <a:off x="106718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6" name="125 Grupo"/>
          <p:cNvGrpSpPr/>
          <p:nvPr/>
        </p:nvGrpSpPr>
        <p:grpSpPr>
          <a:xfrm>
            <a:off x="5989212" y="1061351"/>
            <a:ext cx="389552" cy="553998"/>
            <a:chOff x="1059562" y="1191825"/>
            <a:chExt cx="389552" cy="553998"/>
          </a:xfrm>
          <a:noFill/>
        </p:grpSpPr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7" name="131 Grupo"/>
          <p:cNvGrpSpPr/>
          <p:nvPr/>
        </p:nvGrpSpPr>
        <p:grpSpPr>
          <a:xfrm>
            <a:off x="7893204" y="4233109"/>
            <a:ext cx="517792" cy="553998"/>
            <a:chOff x="1059562" y="1191825"/>
            <a:chExt cx="517792" cy="553998"/>
          </a:xfrm>
        </p:grpSpPr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5129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____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5.6</a:t>
              </a:r>
              <a:endParaRPr lang="es-ES" sz="1800" b="1" dirty="0">
                <a:latin typeface="Arial" charset="0"/>
              </a:endParaRPr>
            </a:p>
          </p:txBody>
        </p:sp>
      </p:grp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>
            <a:off x="2719388" y="1510119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73099" y="160111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2" name="141 Conector recto de flecha"/>
          <p:cNvCxnSpPr/>
          <p:nvPr/>
        </p:nvCxnSpPr>
        <p:spPr>
          <a:xfrm>
            <a:off x="3923979" y="151546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51"/>
          <p:cNvSpPr>
            <a:spLocks noChangeArrowheads="1"/>
          </p:cNvSpPr>
          <p:nvPr/>
        </p:nvSpPr>
        <p:spPr bwMode="auto">
          <a:xfrm>
            <a:off x="4197393" y="15793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4" name="143 Conector recto de flecha"/>
          <p:cNvCxnSpPr/>
          <p:nvPr/>
        </p:nvCxnSpPr>
        <p:spPr>
          <a:xfrm>
            <a:off x="1487557" y="267792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1760971" y="269439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8" name="147 Conector recto de flecha"/>
          <p:cNvCxnSpPr/>
          <p:nvPr/>
        </p:nvCxnSpPr>
        <p:spPr>
          <a:xfrm>
            <a:off x="2738207" y="2673547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3059484" y="279003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54" name="Line 62"/>
          <p:cNvSpPr>
            <a:spLocks noChangeShapeType="1"/>
          </p:cNvSpPr>
          <p:nvPr/>
        </p:nvSpPr>
        <p:spPr bwMode="auto">
          <a:xfrm flipH="1">
            <a:off x="5997152" y="1674125"/>
            <a:ext cx="142029" cy="21528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5" name="Rectangle 51"/>
          <p:cNvSpPr>
            <a:spLocks noChangeArrowheads="1"/>
          </p:cNvSpPr>
          <p:nvPr/>
        </p:nvSpPr>
        <p:spPr bwMode="auto">
          <a:xfrm>
            <a:off x="6139181" y="197746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7" name="Rectangle 13"/>
          <p:cNvSpPr>
            <a:spLocks noChangeArrowheads="1"/>
          </p:cNvSpPr>
          <p:nvPr/>
        </p:nvSpPr>
        <p:spPr bwMode="auto">
          <a:xfrm>
            <a:off x="5104160" y="288329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59" name="Line 174"/>
          <p:cNvSpPr>
            <a:spLocks noChangeShapeType="1"/>
          </p:cNvSpPr>
          <p:nvPr/>
        </p:nvSpPr>
        <p:spPr bwMode="auto">
          <a:xfrm>
            <a:off x="5217478" y="134778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7" name="Rectangle 13"/>
          <p:cNvSpPr>
            <a:spLocks noChangeArrowheads="1"/>
          </p:cNvSpPr>
          <p:nvPr/>
        </p:nvSpPr>
        <p:spPr bwMode="auto">
          <a:xfrm>
            <a:off x="4197393" y="3552297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4029513" y="3676124"/>
            <a:ext cx="1255275" cy="5481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9" name="Line 62"/>
          <p:cNvSpPr>
            <a:spLocks noChangeShapeType="1"/>
          </p:cNvSpPr>
          <p:nvPr/>
        </p:nvSpPr>
        <p:spPr bwMode="auto">
          <a:xfrm>
            <a:off x="4903174" y="2822041"/>
            <a:ext cx="651805" cy="10072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0" name="Rectangle 51"/>
          <p:cNvSpPr>
            <a:spLocks noChangeArrowheads="1"/>
          </p:cNvSpPr>
          <p:nvPr/>
        </p:nvSpPr>
        <p:spPr bwMode="auto">
          <a:xfrm>
            <a:off x="5202843" y="3160293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78" name="177 Conector recto de flecha"/>
          <p:cNvCxnSpPr/>
          <p:nvPr/>
        </p:nvCxnSpPr>
        <p:spPr>
          <a:xfrm>
            <a:off x="1487557" y="382693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51"/>
          <p:cNvSpPr>
            <a:spLocks noChangeArrowheads="1"/>
          </p:cNvSpPr>
          <p:nvPr/>
        </p:nvSpPr>
        <p:spPr bwMode="auto">
          <a:xfrm>
            <a:off x="1792850" y="390921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1" name="Rectangle 51"/>
          <p:cNvSpPr>
            <a:spLocks noChangeArrowheads="1"/>
          </p:cNvSpPr>
          <p:nvPr/>
        </p:nvSpPr>
        <p:spPr bwMode="auto">
          <a:xfrm>
            <a:off x="3024681" y="3911581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2" name="181 Conector recto de flecha"/>
          <p:cNvCxnSpPr/>
          <p:nvPr/>
        </p:nvCxnSpPr>
        <p:spPr>
          <a:xfrm>
            <a:off x="3950970" y="2710107"/>
            <a:ext cx="1380113" cy="127769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51"/>
          <p:cNvSpPr>
            <a:spLocks noChangeArrowheads="1"/>
          </p:cNvSpPr>
          <p:nvPr/>
        </p:nvSpPr>
        <p:spPr bwMode="auto">
          <a:xfrm>
            <a:off x="4256263" y="2792392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5" name="Rectangle 51"/>
          <p:cNvSpPr>
            <a:spLocks noChangeArrowheads="1"/>
          </p:cNvSpPr>
          <p:nvPr/>
        </p:nvSpPr>
        <p:spPr bwMode="auto">
          <a:xfrm>
            <a:off x="5435298" y="1700462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1792850" y="5051356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0" name="Rectangle 51"/>
          <p:cNvSpPr>
            <a:spLocks noChangeArrowheads="1"/>
          </p:cNvSpPr>
          <p:nvPr/>
        </p:nvSpPr>
        <p:spPr bwMode="auto">
          <a:xfrm>
            <a:off x="3774324" y="60793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2975978" y="499506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6561120" y="471807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2" name="Rectangle 51"/>
          <p:cNvSpPr>
            <a:spLocks noChangeArrowheads="1"/>
          </p:cNvSpPr>
          <p:nvPr/>
        </p:nvSpPr>
        <p:spPr bwMode="auto">
          <a:xfrm>
            <a:off x="6504940" y="312932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3" name="Rectangle 51"/>
          <p:cNvSpPr>
            <a:spLocks noChangeArrowheads="1"/>
          </p:cNvSpPr>
          <p:nvPr/>
        </p:nvSpPr>
        <p:spPr bwMode="auto">
          <a:xfrm>
            <a:off x="4053364" y="6079363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23" name="283 Grupo"/>
          <p:cNvGrpSpPr/>
          <p:nvPr/>
        </p:nvGrpSpPr>
        <p:grpSpPr>
          <a:xfrm>
            <a:off x="1085659" y="2223963"/>
            <a:ext cx="399628" cy="559961"/>
            <a:chOff x="1049486" y="1191825"/>
            <a:chExt cx="399628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32" name="286 Grupo"/>
          <p:cNvGrpSpPr/>
          <p:nvPr/>
        </p:nvGrpSpPr>
        <p:grpSpPr>
          <a:xfrm>
            <a:off x="2307132" y="2220981"/>
            <a:ext cx="399628" cy="559961"/>
            <a:chOff x="1049486" y="1191825"/>
            <a:chExt cx="399628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35" name="289 Grupo"/>
          <p:cNvGrpSpPr/>
          <p:nvPr/>
        </p:nvGrpSpPr>
        <p:grpSpPr>
          <a:xfrm>
            <a:off x="3524317" y="2254460"/>
            <a:ext cx="399628" cy="559961"/>
            <a:chOff x="1049486" y="1191825"/>
            <a:chExt cx="399628" cy="559961"/>
          </a:xfrm>
          <a:noFill/>
        </p:grpSpPr>
        <p:sp>
          <p:nvSpPr>
            <p:cNvPr id="29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2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46" name="292 Grupo"/>
          <p:cNvGrpSpPr/>
          <p:nvPr/>
        </p:nvGrpSpPr>
        <p:grpSpPr>
          <a:xfrm>
            <a:off x="4757834" y="2232431"/>
            <a:ext cx="399628" cy="559961"/>
            <a:chOff x="1049486" y="1191825"/>
            <a:chExt cx="399628" cy="559961"/>
          </a:xfrm>
          <a:noFill/>
        </p:grpSpPr>
        <p:sp>
          <p:nvSpPr>
            <p:cNvPr id="29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5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6" name="298 Grupo"/>
          <p:cNvGrpSpPr/>
          <p:nvPr/>
        </p:nvGrpSpPr>
        <p:grpSpPr>
          <a:xfrm>
            <a:off x="1023192" y="3364339"/>
            <a:ext cx="384721" cy="559961"/>
            <a:chOff x="1064393" y="1191825"/>
            <a:chExt cx="384721" cy="559961"/>
          </a:xfrm>
        </p:grpSpPr>
        <p:sp>
          <p:nvSpPr>
            <p:cNvPr id="30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1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77" name="301 Grupo"/>
          <p:cNvGrpSpPr/>
          <p:nvPr/>
        </p:nvGrpSpPr>
        <p:grpSpPr>
          <a:xfrm>
            <a:off x="2248093" y="3370670"/>
            <a:ext cx="391419" cy="559961"/>
            <a:chOff x="1064393" y="1191825"/>
            <a:chExt cx="391419" cy="559961"/>
          </a:xfrm>
          <a:noFill/>
        </p:grpSpPr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4" name="Rectangle 37"/>
            <p:cNvSpPr>
              <a:spLocks noChangeArrowheads="1"/>
            </p:cNvSpPr>
            <p:nvPr/>
          </p:nvSpPr>
          <p:spPr bwMode="auto">
            <a:xfrm>
              <a:off x="113521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82" name="304 Grupo"/>
          <p:cNvGrpSpPr/>
          <p:nvPr/>
        </p:nvGrpSpPr>
        <p:grpSpPr>
          <a:xfrm>
            <a:off x="3513610" y="3391765"/>
            <a:ext cx="384721" cy="559961"/>
            <a:chOff x="1064393" y="1191825"/>
            <a:chExt cx="384721" cy="559961"/>
          </a:xfrm>
          <a:noFill/>
        </p:grpSpPr>
        <p:sp>
          <p:nvSpPr>
            <p:cNvPr id="306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7" name="Rectangle 37"/>
            <p:cNvSpPr>
              <a:spLocks noChangeArrowheads="1"/>
            </p:cNvSpPr>
            <p:nvPr/>
          </p:nvSpPr>
          <p:spPr bwMode="auto">
            <a:xfrm>
              <a:off x="111616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3" name="310 Grupo"/>
          <p:cNvGrpSpPr/>
          <p:nvPr/>
        </p:nvGrpSpPr>
        <p:grpSpPr>
          <a:xfrm>
            <a:off x="1031752" y="4510108"/>
            <a:ext cx="384721" cy="559961"/>
            <a:chOff x="1064393" y="1191825"/>
            <a:chExt cx="384721" cy="559961"/>
          </a:xfrm>
        </p:grpSpPr>
        <p:sp>
          <p:nvSpPr>
            <p:cNvPr id="31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4" name="313 Grupo"/>
          <p:cNvGrpSpPr/>
          <p:nvPr/>
        </p:nvGrpSpPr>
        <p:grpSpPr>
          <a:xfrm>
            <a:off x="2264226" y="4507125"/>
            <a:ext cx="384721" cy="559961"/>
            <a:chOff x="1064393" y="1191825"/>
            <a:chExt cx="384721" cy="559961"/>
          </a:xfrm>
          <a:noFill/>
        </p:grpSpPr>
        <p:sp>
          <p:nvSpPr>
            <p:cNvPr id="31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6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85" name="319 Grupo"/>
          <p:cNvGrpSpPr/>
          <p:nvPr/>
        </p:nvGrpSpPr>
        <p:grpSpPr>
          <a:xfrm>
            <a:off x="1044452" y="5707755"/>
            <a:ext cx="384721" cy="559961"/>
            <a:chOff x="1077093" y="1191825"/>
            <a:chExt cx="384721" cy="559961"/>
          </a:xfrm>
        </p:grpSpPr>
        <p:sp>
          <p:nvSpPr>
            <p:cNvPr id="321" name="Rectangle 13"/>
            <p:cNvSpPr>
              <a:spLocks noChangeArrowheads="1"/>
            </p:cNvSpPr>
            <p:nvPr/>
          </p:nvSpPr>
          <p:spPr bwMode="auto">
            <a:xfrm>
              <a:off x="10770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2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326" name="Rectangle 51"/>
          <p:cNvSpPr>
            <a:spLocks noChangeArrowheads="1"/>
          </p:cNvSpPr>
          <p:nvPr/>
        </p:nvSpPr>
        <p:spPr bwMode="auto">
          <a:xfrm>
            <a:off x="7020620" y="121373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86" name="210 Grupo"/>
          <p:cNvGrpSpPr/>
          <p:nvPr/>
        </p:nvGrpSpPr>
        <p:grpSpPr>
          <a:xfrm>
            <a:off x="5356142" y="3909220"/>
            <a:ext cx="818430" cy="838168"/>
            <a:chOff x="5571595" y="3616513"/>
            <a:chExt cx="615950" cy="639763"/>
          </a:xfrm>
        </p:grpSpPr>
        <p:sp>
          <p:nvSpPr>
            <p:cNvPr id="212" name="Freeform 160"/>
            <p:cNvSpPr>
              <a:spLocks/>
            </p:cNvSpPr>
            <p:nvPr/>
          </p:nvSpPr>
          <p:spPr bwMode="auto">
            <a:xfrm>
              <a:off x="5571595" y="3616513"/>
              <a:ext cx="6159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3399FF">
                <a:alpha val="68000"/>
              </a:srgbClr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b="1" dirty="0"/>
            </a:p>
          </p:txBody>
        </p:sp>
        <p:grpSp>
          <p:nvGrpSpPr>
            <p:cNvPr id="87" name="128 Grupo"/>
            <p:cNvGrpSpPr/>
            <p:nvPr/>
          </p:nvGrpSpPr>
          <p:grpSpPr>
            <a:xfrm>
              <a:off x="5722089" y="3719243"/>
              <a:ext cx="386054" cy="410524"/>
              <a:chOff x="1062382" y="1269730"/>
              <a:chExt cx="386054" cy="410524"/>
            </a:xfrm>
          </p:grpSpPr>
          <p:sp>
            <p:nvSpPr>
              <p:cNvPr id="214" name="Rectangle 13"/>
              <p:cNvSpPr>
                <a:spLocks noChangeArrowheads="1"/>
              </p:cNvSpPr>
              <p:nvPr/>
            </p:nvSpPr>
            <p:spPr bwMode="auto">
              <a:xfrm>
                <a:off x="1062382" y="1269730"/>
                <a:ext cx="386054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15" name="Rectangle 37"/>
              <p:cNvSpPr>
                <a:spLocks noChangeArrowheads="1"/>
              </p:cNvSpPr>
              <p:nvPr/>
            </p:nvSpPr>
            <p:spPr bwMode="auto">
              <a:xfrm>
                <a:off x="1097794" y="1468824"/>
                <a:ext cx="260587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5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21" name="220 Forma libre"/>
          <p:cNvSpPr/>
          <p:nvPr/>
        </p:nvSpPr>
        <p:spPr>
          <a:xfrm>
            <a:off x="2578100" y="4914900"/>
            <a:ext cx="5245100" cy="755650"/>
          </a:xfrm>
          <a:custGeom>
            <a:avLst/>
            <a:gdLst>
              <a:gd name="connsiteX0" fmla="*/ 0 w 5245100"/>
              <a:gd name="connsiteY0" fmla="*/ 190500 h 755650"/>
              <a:gd name="connsiteX1" fmla="*/ 2870200 w 5245100"/>
              <a:gd name="connsiteY1" fmla="*/ 723900 h 755650"/>
              <a:gd name="connsiteX2" fmla="*/ 5245100 w 52451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5100" h="755650">
                <a:moveTo>
                  <a:pt x="0" y="190500"/>
                </a:moveTo>
                <a:cubicBezTo>
                  <a:pt x="998008" y="473075"/>
                  <a:pt x="1996017" y="755650"/>
                  <a:pt x="2870200" y="723900"/>
                </a:cubicBezTo>
                <a:cubicBezTo>
                  <a:pt x="3744383" y="692150"/>
                  <a:pt x="4902200" y="84667"/>
                  <a:pt x="52451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5" name="224 Forma libre"/>
          <p:cNvSpPr/>
          <p:nvPr/>
        </p:nvSpPr>
        <p:spPr>
          <a:xfrm>
            <a:off x="1371600" y="4724400"/>
            <a:ext cx="3962400" cy="863600"/>
          </a:xfrm>
          <a:custGeom>
            <a:avLst/>
            <a:gdLst>
              <a:gd name="connsiteX0" fmla="*/ 0 w 3962400"/>
              <a:gd name="connsiteY0" fmla="*/ 381000 h 863600"/>
              <a:gd name="connsiteX1" fmla="*/ 1574800 w 3962400"/>
              <a:gd name="connsiteY1" fmla="*/ 800100 h 863600"/>
              <a:gd name="connsiteX2" fmla="*/ 3962400 w 39624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863600">
                <a:moveTo>
                  <a:pt x="0" y="381000"/>
                </a:moveTo>
                <a:cubicBezTo>
                  <a:pt x="457200" y="622300"/>
                  <a:pt x="914400" y="863600"/>
                  <a:pt x="1574800" y="800100"/>
                </a:cubicBezTo>
                <a:cubicBezTo>
                  <a:pt x="2235200" y="736600"/>
                  <a:pt x="3606800" y="122767"/>
                  <a:pt x="39624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4" name="233 Forma libre"/>
          <p:cNvSpPr/>
          <p:nvPr/>
        </p:nvSpPr>
        <p:spPr>
          <a:xfrm>
            <a:off x="1574800" y="4829010"/>
            <a:ext cx="3905108" cy="1228890"/>
          </a:xfrm>
          <a:custGeom>
            <a:avLst/>
            <a:gdLst>
              <a:gd name="connsiteX0" fmla="*/ 0 w 4025900"/>
              <a:gd name="connsiteY0" fmla="*/ 1219200 h 1244600"/>
              <a:gd name="connsiteX1" fmla="*/ 2273300 w 4025900"/>
              <a:gd name="connsiteY1" fmla="*/ 1041400 h 1244600"/>
              <a:gd name="connsiteX2" fmla="*/ 4025900 w 4025900"/>
              <a:gd name="connsiteY2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1244600">
                <a:moveTo>
                  <a:pt x="0" y="1219200"/>
                </a:moveTo>
                <a:cubicBezTo>
                  <a:pt x="801158" y="1231900"/>
                  <a:pt x="1602317" y="1244600"/>
                  <a:pt x="2273300" y="1041400"/>
                </a:cubicBezTo>
                <a:cubicBezTo>
                  <a:pt x="2944283" y="838200"/>
                  <a:pt x="3754967" y="103717"/>
                  <a:pt x="40259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237" name="236 Forma libre"/>
          <p:cNvSpPr/>
          <p:nvPr/>
        </p:nvSpPr>
        <p:spPr>
          <a:xfrm>
            <a:off x="3733800" y="3987800"/>
            <a:ext cx="3898900" cy="1519767"/>
          </a:xfrm>
          <a:custGeom>
            <a:avLst/>
            <a:gdLst>
              <a:gd name="connsiteX0" fmla="*/ 0 w 3898900"/>
              <a:gd name="connsiteY0" fmla="*/ 0 h 1519767"/>
              <a:gd name="connsiteX1" fmla="*/ 990600 w 3898900"/>
              <a:gd name="connsiteY1" fmla="*/ 1397000 h 1519767"/>
              <a:gd name="connsiteX2" fmla="*/ 3898900 w 3898900"/>
              <a:gd name="connsiteY2" fmla="*/ 736600 h 15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900" h="1519767">
                <a:moveTo>
                  <a:pt x="0" y="0"/>
                </a:moveTo>
                <a:cubicBezTo>
                  <a:pt x="170391" y="637116"/>
                  <a:pt x="340783" y="1274233"/>
                  <a:pt x="990600" y="1397000"/>
                </a:cubicBezTo>
                <a:cubicBezTo>
                  <a:pt x="1640417" y="1519767"/>
                  <a:pt x="3898900" y="736600"/>
                  <a:pt x="3898900" y="7366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9" name="238 Forma libre"/>
          <p:cNvSpPr/>
          <p:nvPr/>
        </p:nvSpPr>
        <p:spPr>
          <a:xfrm>
            <a:off x="5232400" y="1549400"/>
            <a:ext cx="569383" cy="2209800"/>
          </a:xfrm>
          <a:custGeom>
            <a:avLst/>
            <a:gdLst>
              <a:gd name="connsiteX0" fmla="*/ 0 w 569383"/>
              <a:gd name="connsiteY0" fmla="*/ 0 h 2209800"/>
              <a:gd name="connsiteX1" fmla="*/ 482600 w 569383"/>
              <a:gd name="connsiteY1" fmla="*/ 203200 h 2209800"/>
              <a:gd name="connsiteX2" fmla="*/ 520700 w 569383"/>
              <a:gd name="connsiteY2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383" h="2209800">
                <a:moveTo>
                  <a:pt x="0" y="0"/>
                </a:moveTo>
                <a:lnTo>
                  <a:pt x="482600" y="203200"/>
                </a:lnTo>
                <a:cubicBezTo>
                  <a:pt x="569383" y="571500"/>
                  <a:pt x="520700" y="2209800"/>
                  <a:pt x="520700" y="22098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1" name="240 Forma libre"/>
          <p:cNvSpPr/>
          <p:nvPr/>
        </p:nvSpPr>
        <p:spPr>
          <a:xfrm>
            <a:off x="5245100" y="2463800"/>
            <a:ext cx="2489200" cy="1739900"/>
          </a:xfrm>
          <a:custGeom>
            <a:avLst/>
            <a:gdLst>
              <a:gd name="connsiteX0" fmla="*/ 0 w 2489200"/>
              <a:gd name="connsiteY0" fmla="*/ 0 h 1739900"/>
              <a:gd name="connsiteX1" fmla="*/ 2489200 w 2489200"/>
              <a:gd name="connsiteY1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89200" h="1739900">
                <a:moveTo>
                  <a:pt x="0" y="0"/>
                </a:moveTo>
                <a:lnTo>
                  <a:pt x="2489200" y="1739900"/>
                </a:ln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3" name="242 Forma libre"/>
          <p:cNvSpPr/>
          <p:nvPr/>
        </p:nvSpPr>
        <p:spPr>
          <a:xfrm>
            <a:off x="2781300" y="3771900"/>
            <a:ext cx="2324100" cy="660400"/>
          </a:xfrm>
          <a:custGeom>
            <a:avLst/>
            <a:gdLst>
              <a:gd name="connsiteX0" fmla="*/ 0 w 2324100"/>
              <a:gd name="connsiteY0" fmla="*/ 0 h 660400"/>
              <a:gd name="connsiteX1" fmla="*/ 520700 w 2324100"/>
              <a:gd name="connsiteY1" fmla="*/ 533400 h 660400"/>
              <a:gd name="connsiteX2" fmla="*/ 2324100 w 232410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660400">
                <a:moveTo>
                  <a:pt x="0" y="0"/>
                </a:moveTo>
                <a:cubicBezTo>
                  <a:pt x="66675" y="211666"/>
                  <a:pt x="133350" y="423333"/>
                  <a:pt x="520700" y="533400"/>
                </a:cubicBezTo>
                <a:cubicBezTo>
                  <a:pt x="908050" y="643467"/>
                  <a:pt x="2070100" y="647700"/>
                  <a:pt x="2324100" y="6604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5" name="244 Forma libre"/>
          <p:cNvSpPr/>
          <p:nvPr/>
        </p:nvSpPr>
        <p:spPr>
          <a:xfrm>
            <a:off x="6502400" y="1371600"/>
            <a:ext cx="1625600" cy="2603500"/>
          </a:xfrm>
          <a:custGeom>
            <a:avLst/>
            <a:gdLst>
              <a:gd name="connsiteX0" fmla="*/ 0 w 1625600"/>
              <a:gd name="connsiteY0" fmla="*/ 0 h 2603500"/>
              <a:gd name="connsiteX1" fmla="*/ 1041400 w 1625600"/>
              <a:gd name="connsiteY1" fmla="*/ 482600 h 2603500"/>
              <a:gd name="connsiteX2" fmla="*/ 1625600 w 1625600"/>
              <a:gd name="connsiteY2" fmla="*/ 260350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603500">
                <a:moveTo>
                  <a:pt x="0" y="0"/>
                </a:moveTo>
                <a:cubicBezTo>
                  <a:pt x="385233" y="24341"/>
                  <a:pt x="770467" y="48683"/>
                  <a:pt x="1041400" y="482600"/>
                </a:cubicBezTo>
                <a:cubicBezTo>
                  <a:pt x="1312333" y="916517"/>
                  <a:pt x="1532467" y="2277533"/>
                  <a:pt x="1625600" y="26035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8" name="247 Forma libre"/>
          <p:cNvSpPr/>
          <p:nvPr/>
        </p:nvSpPr>
        <p:spPr>
          <a:xfrm>
            <a:off x="1295400" y="5029200"/>
            <a:ext cx="6705600" cy="1443567"/>
          </a:xfrm>
          <a:custGeom>
            <a:avLst/>
            <a:gdLst>
              <a:gd name="connsiteX0" fmla="*/ 0 w 6705600"/>
              <a:gd name="connsiteY0" fmla="*/ 1270000 h 1443567"/>
              <a:gd name="connsiteX1" fmla="*/ 3708400 w 6705600"/>
              <a:gd name="connsiteY1" fmla="*/ 1231900 h 1443567"/>
              <a:gd name="connsiteX2" fmla="*/ 6705600 w 6705600"/>
              <a:gd name="connsiteY2" fmla="*/ 0 h 144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0" h="1443567">
                <a:moveTo>
                  <a:pt x="0" y="1270000"/>
                </a:moveTo>
                <a:cubicBezTo>
                  <a:pt x="1295400" y="1356783"/>
                  <a:pt x="2590800" y="1443567"/>
                  <a:pt x="3708400" y="1231900"/>
                </a:cubicBezTo>
                <a:cubicBezTo>
                  <a:pt x="4826000" y="1020233"/>
                  <a:pt x="6385983" y="105833"/>
                  <a:pt x="6705600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50" name="249 Conector recto de flecha"/>
          <p:cNvCxnSpPr/>
          <p:nvPr/>
        </p:nvCxnSpPr>
        <p:spPr>
          <a:xfrm>
            <a:off x="6174717" y="4320808"/>
            <a:ext cx="1457983" cy="1340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1" name="Rectangle 13"/>
          <p:cNvSpPr>
            <a:spLocks noChangeArrowheads="1"/>
          </p:cNvSpPr>
          <p:nvPr/>
        </p:nvSpPr>
        <p:spPr bwMode="auto">
          <a:xfrm>
            <a:off x="6313200" y="406574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52" name="Rectangle 51"/>
          <p:cNvSpPr>
            <a:spLocks noChangeArrowheads="1"/>
          </p:cNvSpPr>
          <p:nvPr/>
        </p:nvSpPr>
        <p:spPr bwMode="auto">
          <a:xfrm>
            <a:off x="6561120" y="40652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4" name="Rectangle 51"/>
          <p:cNvSpPr>
            <a:spLocks noChangeArrowheads="1"/>
          </p:cNvSpPr>
          <p:nvPr/>
        </p:nvSpPr>
        <p:spPr bwMode="auto">
          <a:xfrm>
            <a:off x="6817600" y="40767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71" name="170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9385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Freeform 161"/>
          <p:cNvSpPr>
            <a:spLocks/>
          </p:cNvSpPr>
          <p:nvPr/>
        </p:nvSpPr>
        <p:spPr bwMode="auto">
          <a:xfrm>
            <a:off x="4544060" y="102393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6" name="76 Grupo"/>
          <p:cNvGrpSpPr/>
          <p:nvPr/>
        </p:nvGrpSpPr>
        <p:grpSpPr>
          <a:xfrm>
            <a:off x="1049486" y="1064825"/>
            <a:ext cx="399628" cy="559961"/>
            <a:chOff x="1049486" y="1191825"/>
            <a:chExt cx="399628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053364" y="1077594"/>
            <a:ext cx="26003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84788" y="1071175"/>
            <a:ext cx="27019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" name="Freeform 160"/>
          <p:cNvSpPr>
            <a:spLocks/>
          </p:cNvSpPr>
          <p:nvPr/>
        </p:nvSpPr>
        <p:spPr bwMode="auto">
          <a:xfrm>
            <a:off x="5825490" y="1008856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1222375" y="39235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87748" y="28328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1044575" y="49998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7" name="Line 60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1222375" y="279479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Freeform 175"/>
          <p:cNvSpPr>
            <a:spLocks/>
          </p:cNvSpPr>
          <p:nvPr/>
        </p:nvSpPr>
        <p:spPr bwMode="auto">
          <a:xfrm>
            <a:off x="898525" y="33075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6" name="Freeform 182"/>
          <p:cNvSpPr>
            <a:spLocks/>
          </p:cNvSpPr>
          <p:nvPr/>
        </p:nvSpPr>
        <p:spPr bwMode="auto">
          <a:xfrm>
            <a:off x="890935" y="44607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890935" y="39473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226790" y="51046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1061690" y="61460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4" name="Freeform 182"/>
          <p:cNvSpPr>
            <a:spLocks/>
          </p:cNvSpPr>
          <p:nvPr/>
        </p:nvSpPr>
        <p:spPr bwMode="auto">
          <a:xfrm>
            <a:off x="911226" y="56279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908050" y="51093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90590" y="167739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28145" y="167739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336327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4903440" y="1680488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918135" y="168048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Freeform 171"/>
          <p:cNvSpPr>
            <a:spLocks/>
          </p:cNvSpPr>
          <p:nvPr/>
        </p:nvSpPr>
        <p:spPr bwMode="auto">
          <a:xfrm>
            <a:off x="4576128" y="219144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28680" y="22432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4146837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1" name="Line 174"/>
          <p:cNvSpPr>
            <a:spLocks noChangeShapeType="1"/>
          </p:cNvSpPr>
          <p:nvPr/>
        </p:nvSpPr>
        <p:spPr bwMode="auto">
          <a:xfrm>
            <a:off x="4004628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2440910" y="282178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516565" y="282178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4" name="Freeform 171"/>
          <p:cNvSpPr>
            <a:spLocks/>
          </p:cNvSpPr>
          <p:nvPr/>
        </p:nvSpPr>
        <p:spPr bwMode="auto">
          <a:xfrm>
            <a:off x="2136458" y="3323215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694785" y="33778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6" name="Line 174"/>
          <p:cNvSpPr>
            <a:spLocks noChangeShapeType="1"/>
          </p:cNvSpPr>
          <p:nvPr/>
        </p:nvSpPr>
        <p:spPr bwMode="auto">
          <a:xfrm>
            <a:off x="1552576" y="3654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2936300" y="33917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8" name="Line 174"/>
          <p:cNvSpPr>
            <a:spLocks noChangeShapeType="1"/>
          </p:cNvSpPr>
          <p:nvPr/>
        </p:nvSpPr>
        <p:spPr bwMode="auto">
          <a:xfrm>
            <a:off x="2794091" y="36687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9" name="Line 62"/>
          <p:cNvSpPr>
            <a:spLocks noChangeShapeType="1"/>
          </p:cNvSpPr>
          <p:nvPr/>
        </p:nvSpPr>
        <p:spPr bwMode="auto">
          <a:xfrm>
            <a:off x="2433290" y="3962977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2508945" y="396297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" name="Freeform 171"/>
          <p:cNvSpPr>
            <a:spLocks/>
          </p:cNvSpPr>
          <p:nvPr/>
        </p:nvSpPr>
        <p:spPr bwMode="auto">
          <a:xfrm>
            <a:off x="2128838" y="445488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687165" y="453811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3" name="Line 174"/>
          <p:cNvSpPr>
            <a:spLocks noChangeShapeType="1"/>
          </p:cNvSpPr>
          <p:nvPr/>
        </p:nvSpPr>
        <p:spPr bwMode="auto">
          <a:xfrm>
            <a:off x="1544956" y="4815110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2928680" y="455201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5" name="Line 174"/>
          <p:cNvSpPr>
            <a:spLocks noChangeShapeType="1"/>
          </p:cNvSpPr>
          <p:nvPr/>
        </p:nvSpPr>
        <p:spPr bwMode="auto">
          <a:xfrm flipV="1">
            <a:off x="2786471" y="4552010"/>
            <a:ext cx="2431008" cy="2769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3697665" y="282204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3735220" y="282204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0" name="Freeform 171"/>
          <p:cNvSpPr>
            <a:spLocks/>
          </p:cNvSpPr>
          <p:nvPr/>
        </p:nvSpPr>
        <p:spPr bwMode="auto">
          <a:xfrm>
            <a:off x="3370353" y="333299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1" name="Freeform 160"/>
          <p:cNvSpPr>
            <a:spLocks/>
          </p:cNvSpPr>
          <p:nvPr/>
        </p:nvSpPr>
        <p:spPr bwMode="auto">
          <a:xfrm>
            <a:off x="7679690" y="4076700"/>
            <a:ext cx="778510" cy="835819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4478586" y="3600213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9" name="Rectangle 51"/>
          <p:cNvSpPr>
            <a:spLocks noChangeArrowheads="1"/>
          </p:cNvSpPr>
          <p:nvPr/>
        </p:nvSpPr>
        <p:spPr bwMode="auto">
          <a:xfrm>
            <a:off x="3206780" y="453811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1879978" y="580236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6174717" y="1718980"/>
            <a:ext cx="270192" cy="2746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7" name="116 Grupo"/>
          <p:cNvGrpSpPr/>
          <p:nvPr/>
        </p:nvGrpSpPr>
        <p:grpSpPr>
          <a:xfrm>
            <a:off x="2279774" y="1083667"/>
            <a:ext cx="397172" cy="553998"/>
            <a:chOff x="1051942" y="1191825"/>
            <a:chExt cx="397172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" name="119 Grupo"/>
          <p:cNvGrpSpPr/>
          <p:nvPr/>
        </p:nvGrpSpPr>
        <p:grpSpPr>
          <a:xfrm>
            <a:off x="3493980" y="1064141"/>
            <a:ext cx="389552" cy="553998"/>
            <a:chOff x="1059562" y="1191825"/>
            <a:chExt cx="389552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4" name="122 Grupo"/>
          <p:cNvGrpSpPr/>
          <p:nvPr/>
        </p:nvGrpSpPr>
        <p:grpSpPr>
          <a:xfrm>
            <a:off x="4735066" y="1061351"/>
            <a:ext cx="384721" cy="553998"/>
            <a:chOff x="1064393" y="1191825"/>
            <a:chExt cx="384721" cy="553998"/>
          </a:xfrm>
        </p:grpSpPr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5" name="Rectangle 37"/>
            <p:cNvSpPr>
              <a:spLocks noChangeArrowheads="1"/>
            </p:cNvSpPr>
            <p:nvPr/>
          </p:nvSpPr>
          <p:spPr bwMode="auto">
            <a:xfrm>
              <a:off x="106718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6" name="125 Grupo"/>
          <p:cNvGrpSpPr/>
          <p:nvPr/>
        </p:nvGrpSpPr>
        <p:grpSpPr>
          <a:xfrm>
            <a:off x="5989212" y="1061351"/>
            <a:ext cx="389552" cy="553998"/>
            <a:chOff x="1059562" y="1191825"/>
            <a:chExt cx="389552" cy="553998"/>
          </a:xfrm>
        </p:grpSpPr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23" name="131 Grupo"/>
          <p:cNvGrpSpPr/>
          <p:nvPr/>
        </p:nvGrpSpPr>
        <p:grpSpPr>
          <a:xfrm>
            <a:off x="7893204" y="4233109"/>
            <a:ext cx="517792" cy="553998"/>
            <a:chOff x="1059562" y="1191825"/>
            <a:chExt cx="517792" cy="553998"/>
          </a:xfrm>
        </p:grpSpPr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5129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____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5.6</a:t>
              </a:r>
              <a:endParaRPr lang="es-ES" sz="1800" b="1" dirty="0">
                <a:latin typeface="Arial" charset="0"/>
              </a:endParaRPr>
            </a:p>
          </p:txBody>
        </p:sp>
      </p:grp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>
            <a:off x="2719388" y="1510119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73099" y="160111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2" name="141 Conector recto de flecha"/>
          <p:cNvCxnSpPr/>
          <p:nvPr/>
        </p:nvCxnSpPr>
        <p:spPr>
          <a:xfrm>
            <a:off x="3923979" y="151546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51"/>
          <p:cNvSpPr>
            <a:spLocks noChangeArrowheads="1"/>
          </p:cNvSpPr>
          <p:nvPr/>
        </p:nvSpPr>
        <p:spPr bwMode="auto">
          <a:xfrm>
            <a:off x="4197393" y="15793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4" name="143 Conector recto de flecha"/>
          <p:cNvCxnSpPr/>
          <p:nvPr/>
        </p:nvCxnSpPr>
        <p:spPr>
          <a:xfrm>
            <a:off x="1487557" y="267792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1760971" y="269439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8" name="147 Conector recto de flecha"/>
          <p:cNvCxnSpPr/>
          <p:nvPr/>
        </p:nvCxnSpPr>
        <p:spPr>
          <a:xfrm>
            <a:off x="2738207" y="2673547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3059484" y="279003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54" name="Line 62"/>
          <p:cNvSpPr>
            <a:spLocks noChangeShapeType="1"/>
          </p:cNvSpPr>
          <p:nvPr/>
        </p:nvSpPr>
        <p:spPr bwMode="auto">
          <a:xfrm flipH="1">
            <a:off x="5997152" y="1674125"/>
            <a:ext cx="142029" cy="21528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55" name="Rectangle 51"/>
          <p:cNvSpPr>
            <a:spLocks noChangeArrowheads="1"/>
          </p:cNvSpPr>
          <p:nvPr/>
        </p:nvSpPr>
        <p:spPr bwMode="auto">
          <a:xfrm>
            <a:off x="6139181" y="1977461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7" name="Rectangle 13"/>
          <p:cNvSpPr>
            <a:spLocks noChangeArrowheads="1"/>
          </p:cNvSpPr>
          <p:nvPr/>
        </p:nvSpPr>
        <p:spPr bwMode="auto">
          <a:xfrm>
            <a:off x="5104160" y="2883294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59" name="Line 174"/>
          <p:cNvSpPr>
            <a:spLocks noChangeShapeType="1"/>
          </p:cNvSpPr>
          <p:nvPr/>
        </p:nvSpPr>
        <p:spPr bwMode="auto">
          <a:xfrm>
            <a:off x="5217478" y="134778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7" name="Rectangle 13"/>
          <p:cNvSpPr>
            <a:spLocks noChangeArrowheads="1"/>
          </p:cNvSpPr>
          <p:nvPr/>
        </p:nvSpPr>
        <p:spPr bwMode="auto">
          <a:xfrm>
            <a:off x="4197393" y="3552297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4029513" y="3676124"/>
            <a:ext cx="1255275" cy="5481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69" name="Line 62"/>
          <p:cNvSpPr>
            <a:spLocks noChangeShapeType="1"/>
          </p:cNvSpPr>
          <p:nvPr/>
        </p:nvSpPr>
        <p:spPr bwMode="auto">
          <a:xfrm>
            <a:off x="4903174" y="2822041"/>
            <a:ext cx="651805" cy="10072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0" name="Rectangle 51"/>
          <p:cNvSpPr>
            <a:spLocks noChangeArrowheads="1"/>
          </p:cNvSpPr>
          <p:nvPr/>
        </p:nvSpPr>
        <p:spPr bwMode="auto">
          <a:xfrm>
            <a:off x="5202843" y="3160293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78" name="177 Conector recto de flecha"/>
          <p:cNvCxnSpPr/>
          <p:nvPr/>
        </p:nvCxnSpPr>
        <p:spPr>
          <a:xfrm>
            <a:off x="1487557" y="3826934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51"/>
          <p:cNvSpPr>
            <a:spLocks noChangeArrowheads="1"/>
          </p:cNvSpPr>
          <p:nvPr/>
        </p:nvSpPr>
        <p:spPr bwMode="auto">
          <a:xfrm>
            <a:off x="1792850" y="390921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1" name="Rectangle 51"/>
          <p:cNvSpPr>
            <a:spLocks noChangeArrowheads="1"/>
          </p:cNvSpPr>
          <p:nvPr/>
        </p:nvSpPr>
        <p:spPr bwMode="auto">
          <a:xfrm>
            <a:off x="3024681" y="3911581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82" name="181 Conector recto de flecha"/>
          <p:cNvCxnSpPr/>
          <p:nvPr/>
        </p:nvCxnSpPr>
        <p:spPr>
          <a:xfrm>
            <a:off x="3950970" y="2710107"/>
            <a:ext cx="1380113" cy="127769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51"/>
          <p:cNvSpPr>
            <a:spLocks noChangeArrowheads="1"/>
          </p:cNvSpPr>
          <p:nvPr/>
        </p:nvSpPr>
        <p:spPr bwMode="auto">
          <a:xfrm>
            <a:off x="4256263" y="2792392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5" name="Rectangle 51"/>
          <p:cNvSpPr>
            <a:spLocks noChangeArrowheads="1"/>
          </p:cNvSpPr>
          <p:nvPr/>
        </p:nvSpPr>
        <p:spPr bwMode="auto">
          <a:xfrm>
            <a:off x="5435298" y="1700462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1792850" y="5051356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0" name="Rectangle 51"/>
          <p:cNvSpPr>
            <a:spLocks noChangeArrowheads="1"/>
          </p:cNvSpPr>
          <p:nvPr/>
        </p:nvSpPr>
        <p:spPr bwMode="auto">
          <a:xfrm>
            <a:off x="3774324" y="60793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2975978" y="499506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6561120" y="471807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2" name="Rectangle 51"/>
          <p:cNvSpPr>
            <a:spLocks noChangeArrowheads="1"/>
          </p:cNvSpPr>
          <p:nvPr/>
        </p:nvSpPr>
        <p:spPr bwMode="auto">
          <a:xfrm>
            <a:off x="6504940" y="3129328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3" name="Rectangle 51"/>
          <p:cNvSpPr>
            <a:spLocks noChangeArrowheads="1"/>
          </p:cNvSpPr>
          <p:nvPr/>
        </p:nvSpPr>
        <p:spPr bwMode="auto">
          <a:xfrm>
            <a:off x="4053364" y="6079363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32" name="283 Grupo"/>
          <p:cNvGrpSpPr/>
          <p:nvPr/>
        </p:nvGrpSpPr>
        <p:grpSpPr>
          <a:xfrm>
            <a:off x="1085659" y="2223963"/>
            <a:ext cx="399628" cy="559961"/>
            <a:chOff x="1049486" y="1191825"/>
            <a:chExt cx="399628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35" name="286 Grupo"/>
          <p:cNvGrpSpPr/>
          <p:nvPr/>
        </p:nvGrpSpPr>
        <p:grpSpPr>
          <a:xfrm>
            <a:off x="2307132" y="2220981"/>
            <a:ext cx="399628" cy="559961"/>
            <a:chOff x="1049486" y="1191825"/>
            <a:chExt cx="399628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46" name="289 Grupo"/>
          <p:cNvGrpSpPr/>
          <p:nvPr/>
        </p:nvGrpSpPr>
        <p:grpSpPr>
          <a:xfrm>
            <a:off x="3524317" y="2254460"/>
            <a:ext cx="399628" cy="559961"/>
            <a:chOff x="1049486" y="1191825"/>
            <a:chExt cx="399628" cy="559961"/>
          </a:xfrm>
          <a:noFill/>
        </p:grpSpPr>
        <p:sp>
          <p:nvSpPr>
            <p:cNvPr id="29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2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6" name="292 Grupo"/>
          <p:cNvGrpSpPr/>
          <p:nvPr/>
        </p:nvGrpSpPr>
        <p:grpSpPr>
          <a:xfrm>
            <a:off x="4757834" y="2232431"/>
            <a:ext cx="399628" cy="559961"/>
            <a:chOff x="1049486" y="1191825"/>
            <a:chExt cx="399628" cy="559961"/>
          </a:xfrm>
          <a:noFill/>
        </p:grpSpPr>
        <p:sp>
          <p:nvSpPr>
            <p:cNvPr id="29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5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2" name="298 Grupo"/>
          <p:cNvGrpSpPr/>
          <p:nvPr/>
        </p:nvGrpSpPr>
        <p:grpSpPr>
          <a:xfrm>
            <a:off x="1023192" y="3364339"/>
            <a:ext cx="384721" cy="559961"/>
            <a:chOff x="1064393" y="1191825"/>
            <a:chExt cx="384721" cy="559961"/>
          </a:xfrm>
        </p:grpSpPr>
        <p:sp>
          <p:nvSpPr>
            <p:cNvPr id="30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1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83" name="301 Grupo"/>
          <p:cNvGrpSpPr/>
          <p:nvPr/>
        </p:nvGrpSpPr>
        <p:grpSpPr>
          <a:xfrm>
            <a:off x="2248093" y="3370670"/>
            <a:ext cx="391419" cy="559961"/>
            <a:chOff x="1064393" y="1191825"/>
            <a:chExt cx="391419" cy="559961"/>
          </a:xfrm>
          <a:noFill/>
        </p:grpSpPr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4" name="Rectangle 37"/>
            <p:cNvSpPr>
              <a:spLocks noChangeArrowheads="1"/>
            </p:cNvSpPr>
            <p:nvPr/>
          </p:nvSpPr>
          <p:spPr bwMode="auto">
            <a:xfrm>
              <a:off x="113521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84" name="304 Grupo"/>
          <p:cNvGrpSpPr/>
          <p:nvPr/>
        </p:nvGrpSpPr>
        <p:grpSpPr>
          <a:xfrm>
            <a:off x="3513610" y="3391765"/>
            <a:ext cx="384721" cy="559961"/>
            <a:chOff x="1064393" y="1191825"/>
            <a:chExt cx="384721" cy="559961"/>
          </a:xfrm>
          <a:noFill/>
        </p:grpSpPr>
        <p:sp>
          <p:nvSpPr>
            <p:cNvPr id="306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7" name="Rectangle 37"/>
            <p:cNvSpPr>
              <a:spLocks noChangeArrowheads="1"/>
            </p:cNvSpPr>
            <p:nvPr/>
          </p:nvSpPr>
          <p:spPr bwMode="auto">
            <a:xfrm>
              <a:off x="111616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4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6" name="310 Grupo"/>
          <p:cNvGrpSpPr/>
          <p:nvPr/>
        </p:nvGrpSpPr>
        <p:grpSpPr>
          <a:xfrm>
            <a:off x="1031752" y="4510108"/>
            <a:ext cx="384721" cy="559961"/>
            <a:chOff x="1064393" y="1191825"/>
            <a:chExt cx="384721" cy="559961"/>
          </a:xfrm>
        </p:grpSpPr>
        <p:sp>
          <p:nvSpPr>
            <p:cNvPr id="31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7" name="313 Grupo"/>
          <p:cNvGrpSpPr/>
          <p:nvPr/>
        </p:nvGrpSpPr>
        <p:grpSpPr>
          <a:xfrm>
            <a:off x="2264226" y="4507125"/>
            <a:ext cx="384721" cy="559961"/>
            <a:chOff x="1064393" y="1191825"/>
            <a:chExt cx="384721" cy="559961"/>
          </a:xfrm>
          <a:noFill/>
        </p:grpSpPr>
        <p:sp>
          <p:nvSpPr>
            <p:cNvPr id="31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6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89" name="319 Grupo"/>
          <p:cNvGrpSpPr/>
          <p:nvPr/>
        </p:nvGrpSpPr>
        <p:grpSpPr>
          <a:xfrm>
            <a:off x="1031752" y="5707755"/>
            <a:ext cx="384721" cy="559961"/>
            <a:chOff x="1064393" y="1191825"/>
            <a:chExt cx="384721" cy="559961"/>
          </a:xfrm>
        </p:grpSpPr>
        <p:sp>
          <p:nvSpPr>
            <p:cNvPr id="3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2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326" name="Rectangle 51"/>
          <p:cNvSpPr>
            <a:spLocks noChangeArrowheads="1"/>
          </p:cNvSpPr>
          <p:nvPr/>
        </p:nvSpPr>
        <p:spPr bwMode="auto">
          <a:xfrm>
            <a:off x="7020620" y="121373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211" name="210 Grupo"/>
          <p:cNvGrpSpPr/>
          <p:nvPr/>
        </p:nvGrpSpPr>
        <p:grpSpPr>
          <a:xfrm>
            <a:off x="5356142" y="3909220"/>
            <a:ext cx="818430" cy="838168"/>
            <a:chOff x="5571595" y="3616513"/>
            <a:chExt cx="615950" cy="639763"/>
          </a:xfrm>
        </p:grpSpPr>
        <p:sp>
          <p:nvSpPr>
            <p:cNvPr id="212" name="Freeform 160"/>
            <p:cNvSpPr>
              <a:spLocks/>
            </p:cNvSpPr>
            <p:nvPr/>
          </p:nvSpPr>
          <p:spPr bwMode="auto">
            <a:xfrm>
              <a:off x="5571595" y="3616513"/>
              <a:ext cx="6159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3399FF">
                <a:alpha val="68000"/>
              </a:srgbClr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b="1" dirty="0"/>
            </a:p>
          </p:txBody>
        </p:sp>
        <p:grpSp>
          <p:nvGrpSpPr>
            <p:cNvPr id="213" name="128 Grupo"/>
            <p:cNvGrpSpPr/>
            <p:nvPr/>
          </p:nvGrpSpPr>
          <p:grpSpPr>
            <a:xfrm>
              <a:off x="5722089" y="3719243"/>
              <a:ext cx="386054" cy="410525"/>
              <a:chOff x="1062382" y="1269730"/>
              <a:chExt cx="386054" cy="410525"/>
            </a:xfrm>
          </p:grpSpPr>
          <p:sp>
            <p:nvSpPr>
              <p:cNvPr id="214" name="Rectangle 13"/>
              <p:cNvSpPr>
                <a:spLocks noChangeArrowheads="1"/>
              </p:cNvSpPr>
              <p:nvPr/>
            </p:nvSpPr>
            <p:spPr bwMode="auto">
              <a:xfrm>
                <a:off x="1062382" y="1269730"/>
                <a:ext cx="386054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15" name="Rectangle 37"/>
              <p:cNvSpPr>
                <a:spLocks noChangeArrowheads="1"/>
              </p:cNvSpPr>
              <p:nvPr/>
            </p:nvSpPr>
            <p:spPr bwMode="auto">
              <a:xfrm>
                <a:off x="1097794" y="1468825"/>
                <a:ext cx="260587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5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21" name="220 Forma libre"/>
          <p:cNvSpPr/>
          <p:nvPr/>
        </p:nvSpPr>
        <p:spPr>
          <a:xfrm>
            <a:off x="2578100" y="4914900"/>
            <a:ext cx="5245100" cy="755650"/>
          </a:xfrm>
          <a:custGeom>
            <a:avLst/>
            <a:gdLst>
              <a:gd name="connsiteX0" fmla="*/ 0 w 5245100"/>
              <a:gd name="connsiteY0" fmla="*/ 190500 h 755650"/>
              <a:gd name="connsiteX1" fmla="*/ 2870200 w 5245100"/>
              <a:gd name="connsiteY1" fmla="*/ 723900 h 755650"/>
              <a:gd name="connsiteX2" fmla="*/ 5245100 w 52451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5100" h="755650">
                <a:moveTo>
                  <a:pt x="0" y="190500"/>
                </a:moveTo>
                <a:cubicBezTo>
                  <a:pt x="998008" y="473075"/>
                  <a:pt x="1996017" y="755650"/>
                  <a:pt x="2870200" y="723900"/>
                </a:cubicBezTo>
                <a:cubicBezTo>
                  <a:pt x="3744383" y="692150"/>
                  <a:pt x="4902200" y="84667"/>
                  <a:pt x="52451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5" name="224 Forma libre"/>
          <p:cNvSpPr/>
          <p:nvPr/>
        </p:nvSpPr>
        <p:spPr>
          <a:xfrm>
            <a:off x="1371600" y="4724400"/>
            <a:ext cx="3962400" cy="863600"/>
          </a:xfrm>
          <a:custGeom>
            <a:avLst/>
            <a:gdLst>
              <a:gd name="connsiteX0" fmla="*/ 0 w 3962400"/>
              <a:gd name="connsiteY0" fmla="*/ 381000 h 863600"/>
              <a:gd name="connsiteX1" fmla="*/ 1574800 w 3962400"/>
              <a:gd name="connsiteY1" fmla="*/ 800100 h 863600"/>
              <a:gd name="connsiteX2" fmla="*/ 3962400 w 39624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863600">
                <a:moveTo>
                  <a:pt x="0" y="381000"/>
                </a:moveTo>
                <a:cubicBezTo>
                  <a:pt x="457200" y="622300"/>
                  <a:pt x="914400" y="863600"/>
                  <a:pt x="1574800" y="800100"/>
                </a:cubicBezTo>
                <a:cubicBezTo>
                  <a:pt x="2235200" y="736600"/>
                  <a:pt x="3606800" y="122767"/>
                  <a:pt x="39624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4" name="233 Forma libre"/>
          <p:cNvSpPr/>
          <p:nvPr/>
        </p:nvSpPr>
        <p:spPr>
          <a:xfrm>
            <a:off x="1574800" y="4829010"/>
            <a:ext cx="3905108" cy="1228890"/>
          </a:xfrm>
          <a:custGeom>
            <a:avLst/>
            <a:gdLst>
              <a:gd name="connsiteX0" fmla="*/ 0 w 4025900"/>
              <a:gd name="connsiteY0" fmla="*/ 1219200 h 1244600"/>
              <a:gd name="connsiteX1" fmla="*/ 2273300 w 4025900"/>
              <a:gd name="connsiteY1" fmla="*/ 1041400 h 1244600"/>
              <a:gd name="connsiteX2" fmla="*/ 4025900 w 4025900"/>
              <a:gd name="connsiteY2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1244600">
                <a:moveTo>
                  <a:pt x="0" y="1219200"/>
                </a:moveTo>
                <a:cubicBezTo>
                  <a:pt x="801158" y="1231900"/>
                  <a:pt x="1602317" y="1244600"/>
                  <a:pt x="2273300" y="1041400"/>
                </a:cubicBezTo>
                <a:cubicBezTo>
                  <a:pt x="2944283" y="838200"/>
                  <a:pt x="3754967" y="103717"/>
                  <a:pt x="40259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237" name="236 Forma libre"/>
          <p:cNvSpPr/>
          <p:nvPr/>
        </p:nvSpPr>
        <p:spPr>
          <a:xfrm>
            <a:off x="3733800" y="3987800"/>
            <a:ext cx="3898900" cy="1519767"/>
          </a:xfrm>
          <a:custGeom>
            <a:avLst/>
            <a:gdLst>
              <a:gd name="connsiteX0" fmla="*/ 0 w 3898900"/>
              <a:gd name="connsiteY0" fmla="*/ 0 h 1519767"/>
              <a:gd name="connsiteX1" fmla="*/ 990600 w 3898900"/>
              <a:gd name="connsiteY1" fmla="*/ 1397000 h 1519767"/>
              <a:gd name="connsiteX2" fmla="*/ 3898900 w 3898900"/>
              <a:gd name="connsiteY2" fmla="*/ 736600 h 15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900" h="1519767">
                <a:moveTo>
                  <a:pt x="0" y="0"/>
                </a:moveTo>
                <a:cubicBezTo>
                  <a:pt x="170391" y="637116"/>
                  <a:pt x="340783" y="1274233"/>
                  <a:pt x="990600" y="1397000"/>
                </a:cubicBezTo>
                <a:cubicBezTo>
                  <a:pt x="1640417" y="1519767"/>
                  <a:pt x="3898900" y="736600"/>
                  <a:pt x="3898900" y="7366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9" name="238 Forma libre"/>
          <p:cNvSpPr/>
          <p:nvPr/>
        </p:nvSpPr>
        <p:spPr>
          <a:xfrm>
            <a:off x="5232400" y="1549400"/>
            <a:ext cx="569383" cy="2209800"/>
          </a:xfrm>
          <a:custGeom>
            <a:avLst/>
            <a:gdLst>
              <a:gd name="connsiteX0" fmla="*/ 0 w 569383"/>
              <a:gd name="connsiteY0" fmla="*/ 0 h 2209800"/>
              <a:gd name="connsiteX1" fmla="*/ 482600 w 569383"/>
              <a:gd name="connsiteY1" fmla="*/ 203200 h 2209800"/>
              <a:gd name="connsiteX2" fmla="*/ 520700 w 569383"/>
              <a:gd name="connsiteY2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383" h="2209800">
                <a:moveTo>
                  <a:pt x="0" y="0"/>
                </a:moveTo>
                <a:lnTo>
                  <a:pt x="482600" y="203200"/>
                </a:lnTo>
                <a:cubicBezTo>
                  <a:pt x="569383" y="571500"/>
                  <a:pt x="520700" y="2209800"/>
                  <a:pt x="520700" y="22098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1" name="240 Forma libre"/>
          <p:cNvSpPr/>
          <p:nvPr/>
        </p:nvSpPr>
        <p:spPr>
          <a:xfrm>
            <a:off x="5245100" y="2463800"/>
            <a:ext cx="2489200" cy="1739900"/>
          </a:xfrm>
          <a:custGeom>
            <a:avLst/>
            <a:gdLst>
              <a:gd name="connsiteX0" fmla="*/ 0 w 2489200"/>
              <a:gd name="connsiteY0" fmla="*/ 0 h 1739900"/>
              <a:gd name="connsiteX1" fmla="*/ 2489200 w 2489200"/>
              <a:gd name="connsiteY1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89200" h="1739900">
                <a:moveTo>
                  <a:pt x="0" y="0"/>
                </a:moveTo>
                <a:lnTo>
                  <a:pt x="2489200" y="1739900"/>
                </a:ln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3" name="242 Forma libre"/>
          <p:cNvSpPr/>
          <p:nvPr/>
        </p:nvSpPr>
        <p:spPr>
          <a:xfrm>
            <a:off x="2781300" y="3771900"/>
            <a:ext cx="2324100" cy="660400"/>
          </a:xfrm>
          <a:custGeom>
            <a:avLst/>
            <a:gdLst>
              <a:gd name="connsiteX0" fmla="*/ 0 w 2324100"/>
              <a:gd name="connsiteY0" fmla="*/ 0 h 660400"/>
              <a:gd name="connsiteX1" fmla="*/ 520700 w 2324100"/>
              <a:gd name="connsiteY1" fmla="*/ 533400 h 660400"/>
              <a:gd name="connsiteX2" fmla="*/ 2324100 w 232410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660400">
                <a:moveTo>
                  <a:pt x="0" y="0"/>
                </a:moveTo>
                <a:cubicBezTo>
                  <a:pt x="66675" y="211666"/>
                  <a:pt x="133350" y="423333"/>
                  <a:pt x="520700" y="533400"/>
                </a:cubicBezTo>
                <a:cubicBezTo>
                  <a:pt x="908050" y="643467"/>
                  <a:pt x="2070100" y="647700"/>
                  <a:pt x="2324100" y="6604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5" name="244 Forma libre"/>
          <p:cNvSpPr/>
          <p:nvPr/>
        </p:nvSpPr>
        <p:spPr>
          <a:xfrm>
            <a:off x="6502400" y="1371600"/>
            <a:ext cx="1625600" cy="2603500"/>
          </a:xfrm>
          <a:custGeom>
            <a:avLst/>
            <a:gdLst>
              <a:gd name="connsiteX0" fmla="*/ 0 w 1625600"/>
              <a:gd name="connsiteY0" fmla="*/ 0 h 2603500"/>
              <a:gd name="connsiteX1" fmla="*/ 1041400 w 1625600"/>
              <a:gd name="connsiteY1" fmla="*/ 482600 h 2603500"/>
              <a:gd name="connsiteX2" fmla="*/ 1625600 w 1625600"/>
              <a:gd name="connsiteY2" fmla="*/ 260350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603500">
                <a:moveTo>
                  <a:pt x="0" y="0"/>
                </a:moveTo>
                <a:cubicBezTo>
                  <a:pt x="385233" y="24341"/>
                  <a:pt x="770467" y="48683"/>
                  <a:pt x="1041400" y="482600"/>
                </a:cubicBezTo>
                <a:cubicBezTo>
                  <a:pt x="1312333" y="916517"/>
                  <a:pt x="1532467" y="2277533"/>
                  <a:pt x="1625600" y="26035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8" name="247 Forma libre"/>
          <p:cNvSpPr/>
          <p:nvPr/>
        </p:nvSpPr>
        <p:spPr>
          <a:xfrm>
            <a:off x="1295400" y="5029200"/>
            <a:ext cx="6705600" cy="1443567"/>
          </a:xfrm>
          <a:custGeom>
            <a:avLst/>
            <a:gdLst>
              <a:gd name="connsiteX0" fmla="*/ 0 w 6705600"/>
              <a:gd name="connsiteY0" fmla="*/ 1270000 h 1443567"/>
              <a:gd name="connsiteX1" fmla="*/ 3708400 w 6705600"/>
              <a:gd name="connsiteY1" fmla="*/ 1231900 h 1443567"/>
              <a:gd name="connsiteX2" fmla="*/ 6705600 w 6705600"/>
              <a:gd name="connsiteY2" fmla="*/ 0 h 144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0" h="1443567">
                <a:moveTo>
                  <a:pt x="0" y="1270000"/>
                </a:moveTo>
                <a:cubicBezTo>
                  <a:pt x="1295400" y="1356783"/>
                  <a:pt x="2590800" y="1443567"/>
                  <a:pt x="3708400" y="1231900"/>
                </a:cubicBezTo>
                <a:cubicBezTo>
                  <a:pt x="4826000" y="1020233"/>
                  <a:pt x="6385983" y="105833"/>
                  <a:pt x="6705600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50" name="249 Conector recto de flecha"/>
          <p:cNvCxnSpPr/>
          <p:nvPr/>
        </p:nvCxnSpPr>
        <p:spPr>
          <a:xfrm>
            <a:off x="6174717" y="4320808"/>
            <a:ext cx="1457983" cy="1340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1" name="Rectangle 13"/>
          <p:cNvSpPr>
            <a:spLocks noChangeArrowheads="1"/>
          </p:cNvSpPr>
          <p:nvPr/>
        </p:nvSpPr>
        <p:spPr bwMode="auto">
          <a:xfrm>
            <a:off x="6313200" y="406574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52" name="Rectangle 51"/>
          <p:cNvSpPr>
            <a:spLocks noChangeArrowheads="1"/>
          </p:cNvSpPr>
          <p:nvPr/>
        </p:nvSpPr>
        <p:spPr bwMode="auto">
          <a:xfrm>
            <a:off x="6561120" y="40652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4" name="Rectangle 51"/>
          <p:cNvSpPr>
            <a:spLocks noChangeArrowheads="1"/>
          </p:cNvSpPr>
          <p:nvPr/>
        </p:nvSpPr>
        <p:spPr bwMode="auto">
          <a:xfrm>
            <a:off x="6817600" y="407670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71" name="170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687165" y="1073963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1</a:t>
            </a:r>
            <a:endParaRPr lang="es-ES" sz="1800" dirty="0">
              <a:latin typeface="Arial" charset="0"/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27193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834005" y="1073150"/>
            <a:ext cx="29019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938588" y="1349375"/>
            <a:ext cx="5715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0" name="Freeform 158"/>
          <p:cNvSpPr>
            <a:spLocks/>
          </p:cNvSpPr>
          <p:nvPr/>
        </p:nvSpPr>
        <p:spPr bwMode="auto">
          <a:xfrm>
            <a:off x="877888" y="1020762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Freeform 159"/>
          <p:cNvSpPr>
            <a:spLocks noChangeAspect="1"/>
          </p:cNvSpPr>
          <p:nvPr/>
        </p:nvSpPr>
        <p:spPr bwMode="auto">
          <a:xfrm>
            <a:off x="2101850" y="1023937"/>
            <a:ext cx="639763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 160"/>
          <p:cNvSpPr>
            <a:spLocks/>
          </p:cNvSpPr>
          <p:nvPr/>
        </p:nvSpPr>
        <p:spPr bwMode="auto">
          <a:xfrm>
            <a:off x="3335020" y="1023937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3" name="Freeform 161"/>
          <p:cNvSpPr>
            <a:spLocks/>
          </p:cNvSpPr>
          <p:nvPr/>
        </p:nvSpPr>
        <p:spPr bwMode="auto">
          <a:xfrm>
            <a:off x="4544060" y="1023937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5" name="Line 174"/>
          <p:cNvSpPr>
            <a:spLocks noChangeShapeType="1"/>
          </p:cNvSpPr>
          <p:nvPr/>
        </p:nvSpPr>
        <p:spPr bwMode="auto">
          <a:xfrm>
            <a:off x="1525588" y="1349375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grpSp>
        <p:nvGrpSpPr>
          <p:cNvPr id="6" name="76 Grupo"/>
          <p:cNvGrpSpPr/>
          <p:nvPr/>
        </p:nvGrpSpPr>
        <p:grpSpPr>
          <a:xfrm>
            <a:off x="1049486" y="1064825"/>
            <a:ext cx="399628" cy="559961"/>
            <a:chOff x="1049486" y="1191825"/>
            <a:chExt cx="399628" cy="559961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0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053364" y="1077594"/>
            <a:ext cx="26003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433861" y="1918156"/>
            <a:ext cx="270192" cy="2746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1222375" y="39235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87748" y="283289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1044575" y="4999832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7" name="Line 60"/>
          <p:cNvSpPr>
            <a:spLocks noChangeShapeType="1"/>
          </p:cNvSpPr>
          <p:nvPr/>
        </p:nvSpPr>
        <p:spPr bwMode="auto">
          <a:xfrm flipV="1">
            <a:off x="1063625" y="4995069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1222375" y="2794793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>
            <a:off x="1011237" y="2283619"/>
            <a:ext cx="36513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0" name="Line 65"/>
          <p:cNvSpPr>
            <a:spLocks noChangeShapeType="1"/>
          </p:cNvSpPr>
          <p:nvPr/>
        </p:nvSpPr>
        <p:spPr bwMode="auto">
          <a:xfrm flipV="1">
            <a:off x="1011237" y="2288382"/>
            <a:ext cx="1588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1017587" y="2277269"/>
            <a:ext cx="1588" cy="63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3" name="Freeform 171"/>
          <p:cNvSpPr>
            <a:spLocks/>
          </p:cNvSpPr>
          <p:nvPr/>
        </p:nvSpPr>
        <p:spPr bwMode="auto">
          <a:xfrm>
            <a:off x="898525" y="218201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Freeform 175"/>
          <p:cNvSpPr>
            <a:spLocks/>
          </p:cNvSpPr>
          <p:nvPr/>
        </p:nvSpPr>
        <p:spPr bwMode="auto">
          <a:xfrm>
            <a:off x="898525" y="3307557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6" name="Freeform 182"/>
          <p:cNvSpPr>
            <a:spLocks/>
          </p:cNvSpPr>
          <p:nvPr/>
        </p:nvSpPr>
        <p:spPr bwMode="auto">
          <a:xfrm>
            <a:off x="890935" y="4460736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222375" y="1661894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890935" y="394731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40135" y="172620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226790" y="5104606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1061690" y="6146007"/>
            <a:ext cx="19050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 flipV="1">
            <a:off x="1080740" y="6141244"/>
            <a:ext cx="50800" cy="47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4" name="Freeform 182"/>
          <p:cNvSpPr>
            <a:spLocks/>
          </p:cNvSpPr>
          <p:nvPr/>
        </p:nvSpPr>
        <p:spPr bwMode="auto">
          <a:xfrm>
            <a:off x="911226" y="562795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908050" y="510936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2433290" y="1663699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2508945" y="166370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Freeform 171"/>
          <p:cNvSpPr>
            <a:spLocks/>
          </p:cNvSpPr>
          <p:nvPr/>
        </p:nvSpPr>
        <p:spPr bwMode="auto">
          <a:xfrm>
            <a:off x="2128838" y="2174658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3690590" y="1677390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728145" y="167739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3363278" y="2188349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5433861" y="2174658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87165" y="22293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7" name="Line 174"/>
          <p:cNvSpPr>
            <a:spLocks noChangeShapeType="1"/>
          </p:cNvSpPr>
          <p:nvPr/>
        </p:nvSpPr>
        <p:spPr bwMode="auto">
          <a:xfrm>
            <a:off x="1544956" y="25063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928680" y="224320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59" name="Line 174"/>
          <p:cNvSpPr>
            <a:spLocks noChangeShapeType="1"/>
          </p:cNvSpPr>
          <p:nvPr/>
        </p:nvSpPr>
        <p:spPr bwMode="auto">
          <a:xfrm>
            <a:off x="2786471" y="2520207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923945" y="2780942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2440910" y="2821781"/>
            <a:ext cx="1587" cy="50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516565" y="2821782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4" name="Freeform 171"/>
          <p:cNvSpPr>
            <a:spLocks/>
          </p:cNvSpPr>
          <p:nvPr/>
        </p:nvSpPr>
        <p:spPr bwMode="auto">
          <a:xfrm>
            <a:off x="2136458" y="3323215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694785" y="3377865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6" name="Line 174"/>
          <p:cNvSpPr>
            <a:spLocks noChangeShapeType="1"/>
          </p:cNvSpPr>
          <p:nvPr/>
        </p:nvSpPr>
        <p:spPr bwMode="auto">
          <a:xfrm>
            <a:off x="1552576" y="3654864"/>
            <a:ext cx="57626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2936300" y="3391765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68" name="Line 174"/>
          <p:cNvSpPr>
            <a:spLocks noChangeShapeType="1"/>
          </p:cNvSpPr>
          <p:nvPr/>
        </p:nvSpPr>
        <p:spPr bwMode="auto">
          <a:xfrm>
            <a:off x="2794091" y="3668763"/>
            <a:ext cx="1190534" cy="4571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3162648" y="3370302"/>
            <a:ext cx="32060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,10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2613373" y="4794270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3697664" y="2822039"/>
            <a:ext cx="355699" cy="73025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3910360" y="3030558"/>
            <a:ext cx="256480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1" name="Freeform 160"/>
          <p:cNvSpPr>
            <a:spLocks/>
          </p:cNvSpPr>
          <p:nvPr/>
        </p:nvSpPr>
        <p:spPr bwMode="auto">
          <a:xfrm>
            <a:off x="7497599" y="5133578"/>
            <a:ext cx="791210" cy="731044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106" name="Rectangle 51"/>
          <p:cNvSpPr>
            <a:spLocks noChangeArrowheads="1"/>
          </p:cNvSpPr>
          <p:nvPr/>
        </p:nvSpPr>
        <p:spPr bwMode="auto">
          <a:xfrm>
            <a:off x="5360640" y="390523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1879978" y="5802364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grpSp>
        <p:nvGrpSpPr>
          <p:cNvPr id="7" name="116 Grupo"/>
          <p:cNvGrpSpPr/>
          <p:nvPr/>
        </p:nvGrpSpPr>
        <p:grpSpPr>
          <a:xfrm>
            <a:off x="2279774" y="1083667"/>
            <a:ext cx="397172" cy="553998"/>
            <a:chOff x="1051942" y="1191825"/>
            <a:chExt cx="397172" cy="553998"/>
          </a:xfrm>
        </p:grpSpPr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05194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1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" name="119 Grupo"/>
          <p:cNvGrpSpPr/>
          <p:nvPr/>
        </p:nvGrpSpPr>
        <p:grpSpPr>
          <a:xfrm>
            <a:off x="3493980" y="1064141"/>
            <a:ext cx="389552" cy="553998"/>
            <a:chOff x="1059562" y="1191825"/>
            <a:chExt cx="389552" cy="553998"/>
          </a:xfrm>
        </p:grpSpPr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4" name="122 Grupo"/>
          <p:cNvGrpSpPr/>
          <p:nvPr/>
        </p:nvGrpSpPr>
        <p:grpSpPr>
          <a:xfrm>
            <a:off x="4735066" y="1061351"/>
            <a:ext cx="384721" cy="553998"/>
            <a:chOff x="1064393" y="1191825"/>
            <a:chExt cx="384721" cy="553998"/>
          </a:xfrm>
        </p:grpSpPr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125" name="Rectangle 37"/>
            <p:cNvSpPr>
              <a:spLocks noChangeArrowheads="1"/>
            </p:cNvSpPr>
            <p:nvPr/>
          </p:nvSpPr>
          <p:spPr bwMode="auto">
            <a:xfrm>
              <a:off x="106718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0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17" name="131 Grupo"/>
          <p:cNvGrpSpPr/>
          <p:nvPr/>
        </p:nvGrpSpPr>
        <p:grpSpPr>
          <a:xfrm>
            <a:off x="7679690" y="5248366"/>
            <a:ext cx="517792" cy="553998"/>
            <a:chOff x="1059562" y="1191825"/>
            <a:chExt cx="517792" cy="553998"/>
          </a:xfrm>
        </p:grpSpPr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5129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b="1" u="sng" dirty="0" smtClean="0">
                  <a:latin typeface="Arial" charset="0"/>
                </a:rPr>
                <a:t>____</a:t>
              </a:r>
              <a:endParaRPr lang="es-ES" sz="1800" b="1" u="sng" dirty="0">
                <a:latin typeface="Arial" charset="0"/>
              </a:endParaRP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1059562" y="1468824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CO" sz="1800" b="1" dirty="0" smtClean="0">
                  <a:latin typeface="Arial" charset="0"/>
                </a:rPr>
                <a:t>5.6</a:t>
              </a:r>
              <a:endParaRPr lang="es-ES" sz="1800" b="1" dirty="0">
                <a:latin typeface="Arial" charset="0"/>
              </a:endParaRPr>
            </a:p>
          </p:txBody>
        </p:sp>
      </p:grpSp>
      <p:cxnSp>
        <p:nvCxnSpPr>
          <p:cNvPr id="138" name="137 Conector recto de flecha"/>
          <p:cNvCxnSpPr/>
          <p:nvPr/>
        </p:nvCxnSpPr>
        <p:spPr>
          <a:xfrm>
            <a:off x="1455678" y="1558872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1760971" y="1641157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>
            <a:off x="2719388" y="1510119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73099" y="160111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43" name="Rectangle 51"/>
          <p:cNvSpPr>
            <a:spLocks noChangeArrowheads="1"/>
          </p:cNvSpPr>
          <p:nvPr/>
        </p:nvSpPr>
        <p:spPr bwMode="auto">
          <a:xfrm>
            <a:off x="4590495" y="2082481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4" name="143 Conector recto de flecha"/>
          <p:cNvCxnSpPr/>
          <p:nvPr/>
        </p:nvCxnSpPr>
        <p:spPr>
          <a:xfrm>
            <a:off x="1487557" y="2677921"/>
            <a:ext cx="760536" cy="71384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1760971" y="269439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48" name="147 Conector recto de flecha"/>
          <p:cNvCxnSpPr/>
          <p:nvPr/>
        </p:nvCxnSpPr>
        <p:spPr>
          <a:xfrm>
            <a:off x="2738207" y="2673547"/>
            <a:ext cx="1266421" cy="96779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3059484" y="2790030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67" name="Rectangle 13"/>
          <p:cNvSpPr>
            <a:spLocks noChangeArrowheads="1"/>
          </p:cNvSpPr>
          <p:nvPr/>
        </p:nvSpPr>
        <p:spPr bwMode="auto">
          <a:xfrm>
            <a:off x="4197393" y="3552297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4902200" y="4069130"/>
            <a:ext cx="982836" cy="3583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/>
          </a:p>
        </p:txBody>
      </p:sp>
      <p:sp>
        <p:nvSpPr>
          <p:cNvPr id="179" name="Rectangle 51"/>
          <p:cNvSpPr>
            <a:spLocks noChangeArrowheads="1"/>
          </p:cNvSpPr>
          <p:nvPr/>
        </p:nvSpPr>
        <p:spPr bwMode="auto">
          <a:xfrm>
            <a:off x="1881857" y="4038600"/>
            <a:ext cx="23936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1" name="Rectangle 51"/>
          <p:cNvSpPr>
            <a:spLocks noChangeArrowheads="1"/>
          </p:cNvSpPr>
          <p:nvPr/>
        </p:nvSpPr>
        <p:spPr bwMode="auto">
          <a:xfrm>
            <a:off x="3024681" y="391158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5" name="Rectangle 51"/>
          <p:cNvSpPr>
            <a:spLocks noChangeArrowheads="1"/>
          </p:cNvSpPr>
          <p:nvPr/>
        </p:nvSpPr>
        <p:spPr bwMode="auto">
          <a:xfrm>
            <a:off x="6054891" y="1233120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2574354" y="5303166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0" name="Rectangle 51"/>
          <p:cNvSpPr>
            <a:spLocks noChangeArrowheads="1"/>
          </p:cNvSpPr>
          <p:nvPr/>
        </p:nvSpPr>
        <p:spPr bwMode="auto">
          <a:xfrm>
            <a:off x="2816619" y="639845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82" name="Rectangle 51"/>
          <p:cNvSpPr>
            <a:spLocks noChangeArrowheads="1"/>
          </p:cNvSpPr>
          <p:nvPr/>
        </p:nvSpPr>
        <p:spPr bwMode="auto">
          <a:xfrm>
            <a:off x="5236362" y="3391764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83" name="Rectangle 51"/>
          <p:cNvSpPr>
            <a:spLocks noChangeArrowheads="1"/>
          </p:cNvSpPr>
          <p:nvPr/>
        </p:nvSpPr>
        <p:spPr bwMode="auto">
          <a:xfrm>
            <a:off x="3095659" y="6398459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grpSp>
        <p:nvGrpSpPr>
          <p:cNvPr id="23" name="283 Grupo"/>
          <p:cNvGrpSpPr/>
          <p:nvPr/>
        </p:nvGrpSpPr>
        <p:grpSpPr>
          <a:xfrm>
            <a:off x="1085659" y="2223963"/>
            <a:ext cx="399628" cy="559961"/>
            <a:chOff x="1049486" y="1191825"/>
            <a:chExt cx="399628" cy="559961"/>
          </a:xfrm>
        </p:grpSpPr>
        <p:sp>
          <p:nvSpPr>
            <p:cNvPr id="285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6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32" name="286 Grupo"/>
          <p:cNvGrpSpPr/>
          <p:nvPr/>
        </p:nvGrpSpPr>
        <p:grpSpPr>
          <a:xfrm>
            <a:off x="2307132" y="2220981"/>
            <a:ext cx="399628" cy="559961"/>
            <a:chOff x="1049486" y="1191825"/>
            <a:chExt cx="399628" cy="559961"/>
          </a:xfrm>
          <a:noFill/>
        </p:grpSpPr>
        <p:sp>
          <p:nvSpPr>
            <p:cNvPr id="288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89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2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35" name="289 Grupo"/>
          <p:cNvGrpSpPr/>
          <p:nvPr/>
        </p:nvGrpSpPr>
        <p:grpSpPr>
          <a:xfrm>
            <a:off x="3524317" y="2254460"/>
            <a:ext cx="399628" cy="559961"/>
            <a:chOff x="1049486" y="1191825"/>
            <a:chExt cx="399628" cy="559961"/>
          </a:xfrm>
          <a:noFill/>
        </p:grpSpPr>
        <p:sp>
          <p:nvSpPr>
            <p:cNvPr id="29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292" name="Rectangle 37"/>
            <p:cNvSpPr>
              <a:spLocks noChangeArrowheads="1"/>
            </p:cNvSpPr>
            <p:nvPr/>
          </p:nvSpPr>
          <p:spPr bwMode="auto">
            <a:xfrm>
              <a:off x="1049486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6" name="298 Grupo"/>
          <p:cNvGrpSpPr/>
          <p:nvPr/>
        </p:nvGrpSpPr>
        <p:grpSpPr>
          <a:xfrm>
            <a:off x="1023192" y="3364339"/>
            <a:ext cx="384721" cy="559961"/>
            <a:chOff x="1064393" y="1191825"/>
            <a:chExt cx="384721" cy="559961"/>
          </a:xfrm>
        </p:grpSpPr>
        <p:sp>
          <p:nvSpPr>
            <p:cNvPr id="300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1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77" name="301 Grupo"/>
          <p:cNvGrpSpPr/>
          <p:nvPr/>
        </p:nvGrpSpPr>
        <p:grpSpPr>
          <a:xfrm>
            <a:off x="2311593" y="3370670"/>
            <a:ext cx="384721" cy="559961"/>
            <a:chOff x="1127893" y="1191825"/>
            <a:chExt cx="384721" cy="559961"/>
          </a:xfrm>
          <a:noFill/>
        </p:grpSpPr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1127893" y="1191825"/>
              <a:ext cx="38472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04" name="Rectangle 37"/>
            <p:cNvSpPr>
              <a:spLocks noChangeArrowheads="1"/>
            </p:cNvSpPr>
            <p:nvPr/>
          </p:nvSpPr>
          <p:spPr bwMode="auto">
            <a:xfrm>
              <a:off x="1135211" y="1474787"/>
              <a:ext cx="320601" cy="2769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83" name="310 Grupo"/>
          <p:cNvGrpSpPr/>
          <p:nvPr/>
        </p:nvGrpSpPr>
        <p:grpSpPr>
          <a:xfrm>
            <a:off x="1031752" y="4510108"/>
            <a:ext cx="384721" cy="559961"/>
            <a:chOff x="1064393" y="1191825"/>
            <a:chExt cx="384721" cy="559961"/>
          </a:xfrm>
        </p:grpSpPr>
        <p:sp>
          <p:nvSpPr>
            <p:cNvPr id="312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13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  <a:latin typeface="Arial" charset="0"/>
                </a:rPr>
                <a:t>3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 smtClean="0">
                  <a:solidFill>
                    <a:srgbClr val="00B050"/>
                  </a:solidFill>
                  <a:latin typeface="Arial" charset="0"/>
                </a:rPr>
                <a:t>3</a:t>
              </a:r>
              <a:endParaRPr lang="es-ES" sz="180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85" name="319 Grupo"/>
          <p:cNvGrpSpPr/>
          <p:nvPr/>
        </p:nvGrpSpPr>
        <p:grpSpPr>
          <a:xfrm>
            <a:off x="1031752" y="5707755"/>
            <a:ext cx="384721" cy="559961"/>
            <a:chOff x="1064393" y="1191825"/>
            <a:chExt cx="384721" cy="559961"/>
          </a:xfrm>
        </p:grpSpPr>
        <p:sp>
          <p:nvSpPr>
            <p:cNvPr id="321" name="Rectangle 13"/>
            <p:cNvSpPr>
              <a:spLocks noChangeArrowheads="1"/>
            </p:cNvSpPr>
            <p:nvPr/>
          </p:nvSpPr>
          <p:spPr bwMode="auto">
            <a:xfrm>
              <a:off x="1064393" y="1191825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u="sng" dirty="0" smtClean="0">
                  <a:latin typeface="Arial" charset="0"/>
                </a:rPr>
                <a:t>___</a:t>
              </a:r>
              <a:endParaRPr lang="es-ES" sz="1800" u="sng" dirty="0">
                <a:latin typeface="Arial" charset="0"/>
              </a:endParaRPr>
            </a:p>
          </p:txBody>
        </p:sp>
        <p:sp>
          <p:nvSpPr>
            <p:cNvPr id="322" name="Rectangle 37"/>
            <p:cNvSpPr>
              <a:spLocks noChangeArrowheads="1"/>
            </p:cNvSpPr>
            <p:nvPr/>
          </p:nvSpPr>
          <p:spPr bwMode="auto">
            <a:xfrm>
              <a:off x="1106636" y="1474787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s-ES" sz="1800" dirty="0" smtClean="0">
                  <a:solidFill>
                    <a:srgbClr val="FF0000"/>
                  </a:solidFill>
                  <a:latin typeface="Arial" charset="0"/>
                </a:rPr>
                <a:t>4</a:t>
              </a:r>
              <a:r>
                <a:rPr lang="es-ES" sz="1800" dirty="0" smtClean="0">
                  <a:latin typeface="Arial" charset="0"/>
                </a:rPr>
                <a:t>.</a:t>
              </a:r>
              <a:r>
                <a:rPr lang="es-ES" sz="1800" dirty="0">
                  <a:solidFill>
                    <a:srgbClr val="00B050"/>
                  </a:solidFill>
                  <a:latin typeface="Arial" charset="0"/>
                </a:rPr>
                <a:t>4</a:t>
              </a:r>
            </a:p>
          </p:txBody>
        </p:sp>
      </p:grpSp>
      <p:grpSp>
        <p:nvGrpSpPr>
          <p:cNvPr id="86" name="210 Grupo"/>
          <p:cNvGrpSpPr/>
          <p:nvPr/>
        </p:nvGrpSpPr>
        <p:grpSpPr>
          <a:xfrm>
            <a:off x="5885037" y="4133056"/>
            <a:ext cx="818430" cy="838168"/>
            <a:chOff x="5571595" y="3616513"/>
            <a:chExt cx="615950" cy="639763"/>
          </a:xfrm>
        </p:grpSpPr>
        <p:sp>
          <p:nvSpPr>
            <p:cNvPr id="212" name="Freeform 160"/>
            <p:cNvSpPr>
              <a:spLocks/>
            </p:cNvSpPr>
            <p:nvPr/>
          </p:nvSpPr>
          <p:spPr bwMode="auto">
            <a:xfrm>
              <a:off x="5571595" y="3616513"/>
              <a:ext cx="6159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3399FF">
                <a:alpha val="68000"/>
              </a:srgbClr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b="1" dirty="0"/>
            </a:p>
          </p:txBody>
        </p:sp>
        <p:grpSp>
          <p:nvGrpSpPr>
            <p:cNvPr id="87" name="128 Grupo"/>
            <p:cNvGrpSpPr/>
            <p:nvPr/>
          </p:nvGrpSpPr>
          <p:grpSpPr>
            <a:xfrm>
              <a:off x="5743216" y="3709194"/>
              <a:ext cx="386054" cy="420573"/>
              <a:chOff x="1083509" y="1259681"/>
              <a:chExt cx="386054" cy="420573"/>
            </a:xfrm>
          </p:grpSpPr>
          <p:sp>
            <p:nvSpPr>
              <p:cNvPr id="214" name="Rectangle 13"/>
              <p:cNvSpPr>
                <a:spLocks noChangeArrowheads="1"/>
              </p:cNvSpPr>
              <p:nvPr/>
            </p:nvSpPr>
            <p:spPr bwMode="auto">
              <a:xfrm>
                <a:off x="1083509" y="1259681"/>
                <a:ext cx="386054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215" name="Rectangle 37"/>
              <p:cNvSpPr>
                <a:spLocks noChangeArrowheads="1"/>
              </p:cNvSpPr>
              <p:nvPr/>
            </p:nvSpPr>
            <p:spPr bwMode="auto">
              <a:xfrm>
                <a:off x="1097794" y="1468824"/>
                <a:ext cx="260587" cy="211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5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25" name="224 Forma libre"/>
          <p:cNvSpPr/>
          <p:nvPr/>
        </p:nvSpPr>
        <p:spPr>
          <a:xfrm>
            <a:off x="1371599" y="4864100"/>
            <a:ext cx="4513437" cy="723900"/>
          </a:xfrm>
          <a:custGeom>
            <a:avLst/>
            <a:gdLst>
              <a:gd name="connsiteX0" fmla="*/ 0 w 3962400"/>
              <a:gd name="connsiteY0" fmla="*/ 381000 h 863600"/>
              <a:gd name="connsiteX1" fmla="*/ 1574800 w 3962400"/>
              <a:gd name="connsiteY1" fmla="*/ 800100 h 863600"/>
              <a:gd name="connsiteX2" fmla="*/ 3962400 w 39624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863600">
                <a:moveTo>
                  <a:pt x="0" y="381000"/>
                </a:moveTo>
                <a:cubicBezTo>
                  <a:pt x="457200" y="622300"/>
                  <a:pt x="914400" y="863600"/>
                  <a:pt x="1574800" y="800100"/>
                </a:cubicBezTo>
                <a:cubicBezTo>
                  <a:pt x="2235200" y="736600"/>
                  <a:pt x="3606800" y="122767"/>
                  <a:pt x="3962400" y="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4" name="233 Forma libre"/>
          <p:cNvSpPr/>
          <p:nvPr/>
        </p:nvSpPr>
        <p:spPr>
          <a:xfrm>
            <a:off x="1574799" y="4995068"/>
            <a:ext cx="4525575" cy="1062831"/>
          </a:xfrm>
          <a:custGeom>
            <a:avLst/>
            <a:gdLst>
              <a:gd name="connsiteX0" fmla="*/ 0 w 4025900"/>
              <a:gd name="connsiteY0" fmla="*/ 1219200 h 1244600"/>
              <a:gd name="connsiteX1" fmla="*/ 2273300 w 4025900"/>
              <a:gd name="connsiteY1" fmla="*/ 1041400 h 1244600"/>
              <a:gd name="connsiteX2" fmla="*/ 4025900 w 4025900"/>
              <a:gd name="connsiteY2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1244600">
                <a:moveTo>
                  <a:pt x="0" y="1219200"/>
                </a:moveTo>
                <a:cubicBezTo>
                  <a:pt x="801158" y="1231900"/>
                  <a:pt x="1602317" y="1244600"/>
                  <a:pt x="2273300" y="1041400"/>
                </a:cubicBezTo>
                <a:cubicBezTo>
                  <a:pt x="2944283" y="838200"/>
                  <a:pt x="3754967" y="103717"/>
                  <a:pt x="40259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243" name="242 Forma libre"/>
          <p:cNvSpPr/>
          <p:nvPr/>
        </p:nvSpPr>
        <p:spPr>
          <a:xfrm>
            <a:off x="2781299" y="3771899"/>
            <a:ext cx="3111395" cy="1015207"/>
          </a:xfrm>
          <a:custGeom>
            <a:avLst/>
            <a:gdLst>
              <a:gd name="connsiteX0" fmla="*/ 0 w 2324100"/>
              <a:gd name="connsiteY0" fmla="*/ 0 h 660400"/>
              <a:gd name="connsiteX1" fmla="*/ 520700 w 2324100"/>
              <a:gd name="connsiteY1" fmla="*/ 533400 h 660400"/>
              <a:gd name="connsiteX2" fmla="*/ 2324100 w 232410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660400">
                <a:moveTo>
                  <a:pt x="0" y="0"/>
                </a:moveTo>
                <a:cubicBezTo>
                  <a:pt x="66675" y="211666"/>
                  <a:pt x="133350" y="423333"/>
                  <a:pt x="520700" y="533400"/>
                </a:cubicBezTo>
                <a:cubicBezTo>
                  <a:pt x="908050" y="643467"/>
                  <a:pt x="2070100" y="647700"/>
                  <a:pt x="2324100" y="6604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73" name="172 Grupo"/>
          <p:cNvGrpSpPr/>
          <p:nvPr/>
        </p:nvGrpSpPr>
        <p:grpSpPr>
          <a:xfrm>
            <a:off x="4053364" y="3391765"/>
            <a:ext cx="850557" cy="896868"/>
            <a:chOff x="7925143" y="1601112"/>
            <a:chExt cx="641350" cy="639763"/>
          </a:xfrm>
        </p:grpSpPr>
        <p:sp>
          <p:nvSpPr>
            <p:cNvPr id="165" name="Freeform 171"/>
            <p:cNvSpPr>
              <a:spLocks/>
            </p:cNvSpPr>
            <p:nvPr/>
          </p:nvSpPr>
          <p:spPr bwMode="auto">
            <a:xfrm>
              <a:off x="7925143" y="1601112"/>
              <a:ext cx="641350" cy="639763"/>
            </a:xfrm>
            <a:custGeom>
              <a:avLst/>
              <a:gdLst>
                <a:gd name="T0" fmla="*/ 2147483647 w 404"/>
                <a:gd name="T1" fmla="*/ 2147483647 h 301"/>
                <a:gd name="T2" fmla="*/ 2147483647 w 404"/>
                <a:gd name="T3" fmla="*/ 2147483647 h 301"/>
                <a:gd name="T4" fmla="*/ 2147483647 w 404"/>
                <a:gd name="T5" fmla="*/ 2147483647 h 301"/>
                <a:gd name="T6" fmla="*/ 2147483647 w 404"/>
                <a:gd name="T7" fmla="*/ 2147483647 h 301"/>
                <a:gd name="T8" fmla="*/ 2147483647 w 404"/>
                <a:gd name="T9" fmla="*/ 2147483647 h 301"/>
                <a:gd name="T10" fmla="*/ 2147483647 w 404"/>
                <a:gd name="T11" fmla="*/ 2147483647 h 301"/>
                <a:gd name="T12" fmla="*/ 2147483647 w 404"/>
                <a:gd name="T13" fmla="*/ 2147483647 h 301"/>
                <a:gd name="T14" fmla="*/ 2147483647 w 404"/>
                <a:gd name="T15" fmla="*/ 2147483647 h 301"/>
                <a:gd name="T16" fmla="*/ 2147483647 w 404"/>
                <a:gd name="T17" fmla="*/ 0 h 301"/>
                <a:gd name="T18" fmla="*/ 2147483647 w 404"/>
                <a:gd name="T19" fmla="*/ 2147483647 h 301"/>
                <a:gd name="T20" fmla="*/ 2147483647 w 404"/>
                <a:gd name="T21" fmla="*/ 2147483647 h 301"/>
                <a:gd name="T22" fmla="*/ 2147483647 w 404"/>
                <a:gd name="T23" fmla="*/ 2147483647 h 301"/>
                <a:gd name="T24" fmla="*/ 2147483647 w 404"/>
                <a:gd name="T25" fmla="*/ 2147483647 h 301"/>
                <a:gd name="T26" fmla="*/ 2147483647 w 404"/>
                <a:gd name="T27" fmla="*/ 2147483647 h 301"/>
                <a:gd name="T28" fmla="*/ 2147483647 w 404"/>
                <a:gd name="T29" fmla="*/ 2147483647 h 301"/>
                <a:gd name="T30" fmla="*/ 2147483647 w 404"/>
                <a:gd name="T31" fmla="*/ 2147483647 h 301"/>
                <a:gd name="T32" fmla="*/ 0 w 404"/>
                <a:gd name="T33" fmla="*/ 2147483647 h 301"/>
                <a:gd name="T34" fmla="*/ 2147483647 w 404"/>
                <a:gd name="T35" fmla="*/ 2147483647 h 301"/>
                <a:gd name="T36" fmla="*/ 2147483647 w 404"/>
                <a:gd name="T37" fmla="*/ 2147483647 h 301"/>
                <a:gd name="T38" fmla="*/ 2147483647 w 404"/>
                <a:gd name="T39" fmla="*/ 2147483647 h 301"/>
                <a:gd name="T40" fmla="*/ 2147483647 w 404"/>
                <a:gd name="T41" fmla="*/ 2147483647 h 301"/>
                <a:gd name="T42" fmla="*/ 2147483647 w 404"/>
                <a:gd name="T43" fmla="*/ 2147483647 h 301"/>
                <a:gd name="T44" fmla="*/ 2147483647 w 404"/>
                <a:gd name="T45" fmla="*/ 2147483647 h 301"/>
                <a:gd name="T46" fmla="*/ 2147483647 w 404"/>
                <a:gd name="T47" fmla="*/ 2147483647 h 301"/>
                <a:gd name="T48" fmla="*/ 2147483647 w 404"/>
                <a:gd name="T49" fmla="*/ 2147483647 h 301"/>
                <a:gd name="T50" fmla="*/ 2147483647 w 404"/>
                <a:gd name="T51" fmla="*/ 2147483647 h 301"/>
                <a:gd name="T52" fmla="*/ 2147483647 w 404"/>
                <a:gd name="T53" fmla="*/ 2147483647 h 301"/>
                <a:gd name="T54" fmla="*/ 2147483647 w 404"/>
                <a:gd name="T55" fmla="*/ 2147483647 h 301"/>
                <a:gd name="T56" fmla="*/ 2147483647 w 404"/>
                <a:gd name="T57" fmla="*/ 2147483647 h 301"/>
                <a:gd name="T58" fmla="*/ 2147483647 w 404"/>
                <a:gd name="T59" fmla="*/ 2147483647 h 301"/>
                <a:gd name="T60" fmla="*/ 2147483647 w 404"/>
                <a:gd name="T61" fmla="*/ 2147483647 h 301"/>
                <a:gd name="T62" fmla="*/ 2147483647 w 404"/>
                <a:gd name="T63" fmla="*/ 2147483647 h 301"/>
                <a:gd name="T64" fmla="*/ 2147483647 w 404"/>
                <a:gd name="T65" fmla="*/ 214748364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301"/>
                <a:gd name="T101" fmla="*/ 404 w 404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301">
                  <a:moveTo>
                    <a:pt x="404" y="150"/>
                  </a:moveTo>
                  <a:lnTo>
                    <a:pt x="400" y="120"/>
                  </a:lnTo>
                  <a:lnTo>
                    <a:pt x="388" y="92"/>
                  </a:lnTo>
                  <a:lnTo>
                    <a:pt x="370" y="67"/>
                  </a:lnTo>
                  <a:lnTo>
                    <a:pt x="344" y="43"/>
                  </a:lnTo>
                  <a:lnTo>
                    <a:pt x="314" y="25"/>
                  </a:lnTo>
                  <a:lnTo>
                    <a:pt x="278" y="10"/>
                  </a:lnTo>
                  <a:lnTo>
                    <a:pt x="241" y="3"/>
                  </a:lnTo>
                  <a:lnTo>
                    <a:pt x="201" y="0"/>
                  </a:lnTo>
                  <a:lnTo>
                    <a:pt x="163" y="3"/>
                  </a:lnTo>
                  <a:lnTo>
                    <a:pt x="125" y="10"/>
                  </a:lnTo>
                  <a:lnTo>
                    <a:pt x="90" y="25"/>
                  </a:lnTo>
                  <a:lnTo>
                    <a:pt x="60" y="43"/>
                  </a:lnTo>
                  <a:lnTo>
                    <a:pt x="34" y="67"/>
                  </a:lnTo>
                  <a:lnTo>
                    <a:pt x="16" y="92"/>
                  </a:lnTo>
                  <a:lnTo>
                    <a:pt x="4" y="120"/>
                  </a:lnTo>
                  <a:lnTo>
                    <a:pt x="0" y="150"/>
                  </a:lnTo>
                  <a:lnTo>
                    <a:pt x="4" y="180"/>
                  </a:lnTo>
                  <a:lnTo>
                    <a:pt x="16" y="208"/>
                  </a:lnTo>
                  <a:lnTo>
                    <a:pt x="34" y="234"/>
                  </a:lnTo>
                  <a:lnTo>
                    <a:pt x="60" y="258"/>
                  </a:lnTo>
                  <a:lnTo>
                    <a:pt x="90" y="276"/>
                  </a:lnTo>
                  <a:lnTo>
                    <a:pt x="125" y="290"/>
                  </a:lnTo>
                  <a:lnTo>
                    <a:pt x="163" y="298"/>
                  </a:lnTo>
                  <a:lnTo>
                    <a:pt x="201" y="301"/>
                  </a:lnTo>
                  <a:lnTo>
                    <a:pt x="241" y="298"/>
                  </a:lnTo>
                  <a:lnTo>
                    <a:pt x="278" y="290"/>
                  </a:lnTo>
                  <a:lnTo>
                    <a:pt x="314" y="276"/>
                  </a:lnTo>
                  <a:lnTo>
                    <a:pt x="344" y="258"/>
                  </a:lnTo>
                  <a:lnTo>
                    <a:pt x="370" y="234"/>
                  </a:lnTo>
                  <a:lnTo>
                    <a:pt x="388" y="208"/>
                  </a:lnTo>
                  <a:lnTo>
                    <a:pt x="400" y="180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rgbClr val="FF9966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1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66" name="313 Grupo"/>
            <p:cNvGrpSpPr/>
            <p:nvPr/>
          </p:nvGrpSpPr>
          <p:grpSpPr>
            <a:xfrm>
              <a:off x="8098836" y="1716767"/>
              <a:ext cx="386790" cy="417138"/>
              <a:chOff x="1102698" y="1255241"/>
              <a:chExt cx="386790" cy="417138"/>
            </a:xfrm>
            <a:noFill/>
          </p:grpSpPr>
          <p:sp>
            <p:nvSpPr>
              <p:cNvPr id="171" name="Rectangle 13"/>
              <p:cNvSpPr>
                <a:spLocks noChangeArrowheads="1"/>
              </p:cNvSpPr>
              <p:nvPr/>
            </p:nvSpPr>
            <p:spPr bwMode="auto">
              <a:xfrm>
                <a:off x="1102698" y="1255241"/>
                <a:ext cx="386790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u="sng" dirty="0" smtClean="0">
                    <a:latin typeface="Arial" charset="0"/>
                  </a:rPr>
                  <a:t>____</a:t>
                </a:r>
                <a:endParaRPr lang="es-ES" sz="1800" b="1" u="sng" dirty="0">
                  <a:latin typeface="Arial" charset="0"/>
                </a:endParaRPr>
              </a:p>
            </p:txBody>
          </p:sp>
          <p:sp>
            <p:nvSpPr>
              <p:cNvPr id="172" name="Rectangle 37"/>
              <p:cNvSpPr>
                <a:spLocks noChangeArrowheads="1"/>
              </p:cNvSpPr>
              <p:nvPr/>
            </p:nvSpPr>
            <p:spPr bwMode="auto">
              <a:xfrm>
                <a:off x="1106636" y="1474787"/>
                <a:ext cx="261084" cy="1975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s-ES" sz="1800" b="1" dirty="0" smtClean="0">
                    <a:solidFill>
                      <a:srgbClr val="FF0000"/>
                    </a:solidFill>
                    <a:latin typeface="Arial" charset="0"/>
                  </a:rPr>
                  <a:t>X</a:t>
                </a:r>
                <a:r>
                  <a:rPr lang="es-ES" sz="1800" b="1" dirty="0" smtClean="0">
                    <a:latin typeface="Arial" charset="0"/>
                  </a:rPr>
                  <a:t>.</a:t>
                </a:r>
                <a:r>
                  <a:rPr lang="es-ES" sz="1800" b="1" dirty="0" smtClean="0">
                    <a:solidFill>
                      <a:srgbClr val="00B050"/>
                    </a:solidFill>
                    <a:latin typeface="Arial" charset="0"/>
                  </a:rPr>
                  <a:t>4</a:t>
                </a:r>
                <a:endParaRPr lang="es-ES" sz="18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74" name="Rectangle 13"/>
          <p:cNvSpPr>
            <a:spLocks noChangeArrowheads="1"/>
          </p:cNvSpPr>
          <p:nvPr/>
        </p:nvSpPr>
        <p:spPr bwMode="auto">
          <a:xfrm>
            <a:off x="5104160" y="391158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184" name="183 Forma libre"/>
          <p:cNvSpPr/>
          <p:nvPr/>
        </p:nvSpPr>
        <p:spPr>
          <a:xfrm>
            <a:off x="5270500" y="946150"/>
            <a:ext cx="1769342" cy="3186906"/>
          </a:xfrm>
          <a:custGeom>
            <a:avLst/>
            <a:gdLst>
              <a:gd name="connsiteX0" fmla="*/ 0 w 1305983"/>
              <a:gd name="connsiteY0" fmla="*/ 349250 h 2978150"/>
              <a:gd name="connsiteX1" fmla="*/ 1168400 w 1305983"/>
              <a:gd name="connsiteY1" fmla="*/ 438150 h 2978150"/>
              <a:gd name="connsiteX2" fmla="*/ 825500 w 1305983"/>
              <a:gd name="connsiteY2" fmla="*/ 297815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983" h="2978150">
                <a:moveTo>
                  <a:pt x="0" y="349250"/>
                </a:moveTo>
                <a:cubicBezTo>
                  <a:pt x="515408" y="174625"/>
                  <a:pt x="1030817" y="0"/>
                  <a:pt x="1168400" y="438150"/>
                </a:cubicBezTo>
                <a:cubicBezTo>
                  <a:pt x="1305983" y="876300"/>
                  <a:pt x="891117" y="2567517"/>
                  <a:pt x="825500" y="297815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1" name="190 Forma libre"/>
          <p:cNvSpPr/>
          <p:nvPr/>
        </p:nvSpPr>
        <p:spPr>
          <a:xfrm>
            <a:off x="3911600" y="1511299"/>
            <a:ext cx="990600" cy="1853039"/>
          </a:xfrm>
          <a:custGeom>
            <a:avLst/>
            <a:gdLst>
              <a:gd name="connsiteX0" fmla="*/ 0 w 990600"/>
              <a:gd name="connsiteY0" fmla="*/ 0 h 1701800"/>
              <a:gd name="connsiteX1" fmla="*/ 914400 w 990600"/>
              <a:gd name="connsiteY1" fmla="*/ 508000 h 1701800"/>
              <a:gd name="connsiteX2" fmla="*/ 457200 w 990600"/>
              <a:gd name="connsiteY2" fmla="*/ 170180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1701800">
                <a:moveTo>
                  <a:pt x="0" y="0"/>
                </a:moveTo>
                <a:cubicBezTo>
                  <a:pt x="419100" y="112183"/>
                  <a:pt x="838200" y="224367"/>
                  <a:pt x="914400" y="508000"/>
                </a:cubicBezTo>
                <a:cubicBezTo>
                  <a:pt x="990600" y="791633"/>
                  <a:pt x="537633" y="1543050"/>
                  <a:pt x="457200" y="17018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4" name="193 Forma libre"/>
          <p:cNvSpPr/>
          <p:nvPr/>
        </p:nvSpPr>
        <p:spPr>
          <a:xfrm>
            <a:off x="4038600" y="2514600"/>
            <a:ext cx="2133600" cy="1524000"/>
          </a:xfrm>
          <a:custGeom>
            <a:avLst/>
            <a:gdLst>
              <a:gd name="connsiteX0" fmla="*/ 0 w 2133600"/>
              <a:gd name="connsiteY0" fmla="*/ 0 h 1524000"/>
              <a:gd name="connsiteX1" fmla="*/ 1752600 w 2133600"/>
              <a:gd name="connsiteY1" fmla="*/ 444500 h 1524000"/>
              <a:gd name="connsiteX2" fmla="*/ 2133600 w 2133600"/>
              <a:gd name="connsiteY2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524000">
                <a:moveTo>
                  <a:pt x="0" y="0"/>
                </a:moveTo>
                <a:cubicBezTo>
                  <a:pt x="698500" y="95250"/>
                  <a:pt x="1397000" y="190500"/>
                  <a:pt x="1752600" y="444500"/>
                </a:cubicBezTo>
                <a:cubicBezTo>
                  <a:pt x="2108200" y="698500"/>
                  <a:pt x="2082800" y="1350433"/>
                  <a:pt x="2133600" y="15240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5892695" y="2780942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96" name="195 Forma libre"/>
          <p:cNvSpPr/>
          <p:nvPr/>
        </p:nvSpPr>
        <p:spPr>
          <a:xfrm>
            <a:off x="1524000" y="4381500"/>
            <a:ext cx="2870200" cy="783167"/>
          </a:xfrm>
          <a:custGeom>
            <a:avLst/>
            <a:gdLst>
              <a:gd name="connsiteX0" fmla="*/ 0 w 2870200"/>
              <a:gd name="connsiteY0" fmla="*/ 508000 h 783167"/>
              <a:gd name="connsiteX1" fmla="*/ 2019300 w 2870200"/>
              <a:gd name="connsiteY1" fmla="*/ 698500 h 783167"/>
              <a:gd name="connsiteX2" fmla="*/ 2870200 w 2870200"/>
              <a:gd name="connsiteY2" fmla="*/ 0 h 78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200" h="783167">
                <a:moveTo>
                  <a:pt x="0" y="508000"/>
                </a:moveTo>
                <a:cubicBezTo>
                  <a:pt x="770466" y="645583"/>
                  <a:pt x="1540933" y="783167"/>
                  <a:pt x="2019300" y="698500"/>
                </a:cubicBezTo>
                <a:cubicBezTo>
                  <a:pt x="2497667" y="613833"/>
                  <a:pt x="2711450" y="63500"/>
                  <a:pt x="2870200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197" name="196 Forma libre"/>
          <p:cNvSpPr/>
          <p:nvPr/>
        </p:nvSpPr>
        <p:spPr>
          <a:xfrm>
            <a:off x="1435100" y="3848100"/>
            <a:ext cx="2717800" cy="944033"/>
          </a:xfrm>
          <a:custGeom>
            <a:avLst/>
            <a:gdLst>
              <a:gd name="connsiteX0" fmla="*/ 0 w 2717800"/>
              <a:gd name="connsiteY0" fmla="*/ 0 h 944033"/>
              <a:gd name="connsiteX1" fmla="*/ 1435100 w 2717800"/>
              <a:gd name="connsiteY1" fmla="*/ 876300 h 944033"/>
              <a:gd name="connsiteX2" fmla="*/ 2717800 w 2717800"/>
              <a:gd name="connsiteY2" fmla="*/ 406400 h 94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7800" h="944033">
                <a:moveTo>
                  <a:pt x="0" y="0"/>
                </a:moveTo>
                <a:cubicBezTo>
                  <a:pt x="491066" y="404283"/>
                  <a:pt x="982133" y="808567"/>
                  <a:pt x="1435100" y="876300"/>
                </a:cubicBezTo>
                <a:cubicBezTo>
                  <a:pt x="1888067" y="944033"/>
                  <a:pt x="2302933" y="675216"/>
                  <a:pt x="2717800" y="40640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8" name="197 Forma libre"/>
          <p:cNvSpPr/>
          <p:nvPr/>
        </p:nvSpPr>
        <p:spPr>
          <a:xfrm>
            <a:off x="4813300" y="1392767"/>
            <a:ext cx="670983" cy="2112433"/>
          </a:xfrm>
          <a:custGeom>
            <a:avLst/>
            <a:gdLst>
              <a:gd name="connsiteX0" fmla="*/ 368300 w 670983"/>
              <a:gd name="connsiteY0" fmla="*/ 105833 h 2112433"/>
              <a:gd name="connsiteX1" fmla="*/ 609600 w 670983"/>
              <a:gd name="connsiteY1" fmla="*/ 334433 h 2112433"/>
              <a:gd name="connsiteX2" fmla="*/ 0 w 670983"/>
              <a:gd name="connsiteY2" fmla="*/ 2112433 h 211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983" h="2112433">
                <a:moveTo>
                  <a:pt x="368300" y="105833"/>
                </a:moveTo>
                <a:cubicBezTo>
                  <a:pt x="519641" y="52916"/>
                  <a:pt x="670983" y="0"/>
                  <a:pt x="609600" y="334433"/>
                </a:cubicBezTo>
                <a:cubicBezTo>
                  <a:pt x="548217" y="668866"/>
                  <a:pt x="116417" y="1826683"/>
                  <a:pt x="0" y="211243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 anchor="ctr"/>
          <a:lstStyle/>
          <a:p>
            <a:endParaRPr lang="es-ES" dirty="0">
              <a:latin typeface="Times New Roman" pitchFamily="18" charset="0"/>
            </a:endParaRPr>
          </a:p>
        </p:txBody>
      </p:sp>
      <p:cxnSp>
        <p:nvCxnSpPr>
          <p:cNvPr id="201" name="200 Conector recto de flecha"/>
          <p:cNvCxnSpPr/>
          <p:nvPr/>
        </p:nvCxnSpPr>
        <p:spPr>
          <a:xfrm>
            <a:off x="6703467" y="4805481"/>
            <a:ext cx="857894" cy="4428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2" name="Rectangle 13"/>
          <p:cNvSpPr>
            <a:spLocks noChangeArrowheads="1"/>
          </p:cNvSpPr>
          <p:nvPr/>
        </p:nvSpPr>
        <p:spPr bwMode="auto">
          <a:xfrm>
            <a:off x="6817600" y="457614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00FF"/>
                </a:solidFill>
                <a:latin typeface="Arial" charset="0"/>
              </a:rPr>
              <a:t>01</a:t>
            </a:r>
            <a:endParaRPr lang="es-ES" sz="1800" dirty="0">
              <a:latin typeface="Arial" charset="0"/>
            </a:endParaRPr>
          </a:p>
        </p:txBody>
      </p:sp>
      <p:sp>
        <p:nvSpPr>
          <p:cNvPr id="203" name="Rectangle 51"/>
          <p:cNvSpPr>
            <a:spLocks noChangeArrowheads="1"/>
          </p:cNvSpPr>
          <p:nvPr/>
        </p:nvSpPr>
        <p:spPr bwMode="auto">
          <a:xfrm>
            <a:off x="7065520" y="457560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  <a:latin typeface="Arial" charset="0"/>
              </a:rPr>
              <a:t>10</a:t>
            </a:r>
            <a:endParaRPr lang="es-E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" name="Rectangle 51"/>
          <p:cNvSpPr>
            <a:spLocks noChangeArrowheads="1"/>
          </p:cNvSpPr>
          <p:nvPr/>
        </p:nvSpPr>
        <p:spPr bwMode="auto">
          <a:xfrm>
            <a:off x="7322000" y="4587101"/>
            <a:ext cx="2393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rial" charset="0"/>
              </a:rPr>
              <a:t>11</a:t>
            </a:r>
            <a:endParaRPr lang="es-ES" sz="18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42" name="141 Forma libre"/>
          <p:cNvSpPr/>
          <p:nvPr/>
        </p:nvSpPr>
        <p:spPr>
          <a:xfrm>
            <a:off x="1257300" y="5802364"/>
            <a:ext cx="6240299" cy="755069"/>
          </a:xfrm>
          <a:custGeom>
            <a:avLst/>
            <a:gdLst>
              <a:gd name="connsiteX0" fmla="*/ 0 w 6731000"/>
              <a:gd name="connsiteY0" fmla="*/ 787400 h 1058333"/>
              <a:gd name="connsiteX1" fmla="*/ 4965700 w 6731000"/>
              <a:gd name="connsiteY1" fmla="*/ 927100 h 1058333"/>
              <a:gd name="connsiteX2" fmla="*/ 6731000 w 6731000"/>
              <a:gd name="connsiteY2" fmla="*/ 0 h 105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0" h="1058333">
                <a:moveTo>
                  <a:pt x="0" y="787400"/>
                </a:moveTo>
                <a:cubicBezTo>
                  <a:pt x="1921933" y="922866"/>
                  <a:pt x="3843867" y="1058333"/>
                  <a:pt x="4965700" y="927100"/>
                </a:cubicBezTo>
                <a:cubicBezTo>
                  <a:pt x="6087533" y="795867"/>
                  <a:pt x="6445250" y="127000"/>
                  <a:pt x="6731000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0" name="149 Forma libre"/>
          <p:cNvSpPr/>
          <p:nvPr/>
        </p:nvSpPr>
        <p:spPr>
          <a:xfrm>
            <a:off x="4838700" y="3511550"/>
            <a:ext cx="3213100" cy="1631950"/>
          </a:xfrm>
          <a:custGeom>
            <a:avLst/>
            <a:gdLst>
              <a:gd name="connsiteX0" fmla="*/ 0 w 3213100"/>
              <a:gd name="connsiteY0" fmla="*/ 146050 h 1631950"/>
              <a:gd name="connsiteX1" fmla="*/ 2197100 w 3213100"/>
              <a:gd name="connsiteY1" fmla="*/ 247650 h 1631950"/>
              <a:gd name="connsiteX2" fmla="*/ 3213100 w 3213100"/>
              <a:gd name="connsiteY2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100" h="1631950">
                <a:moveTo>
                  <a:pt x="0" y="146050"/>
                </a:moveTo>
                <a:cubicBezTo>
                  <a:pt x="830791" y="73025"/>
                  <a:pt x="1661583" y="0"/>
                  <a:pt x="2197100" y="247650"/>
                </a:cubicBezTo>
                <a:cubicBezTo>
                  <a:pt x="2732617" y="495300"/>
                  <a:pt x="3213100" y="1631950"/>
                  <a:pt x="3213100" y="1631950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952500" y="215900"/>
            <a:ext cx="5308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CO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3034</Words>
  <Application>Microsoft PowerPoint</Application>
  <PresentationFormat>Presentación en pantalla (4:3)</PresentationFormat>
  <Paragraphs>2227</Paragraphs>
  <Slides>36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8" baseType="lpstr">
      <vt:lpstr>1_Diseño predeterminado</vt:lpstr>
      <vt:lpstr>Fotografía de Photo Editor</vt:lpstr>
      <vt:lpstr>Diapositiva 1</vt:lpstr>
      <vt:lpstr>Advanced Digital System  Design Course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Jaime Velasco</cp:lastModifiedBy>
  <cp:revision>488</cp:revision>
  <dcterms:created xsi:type="dcterms:W3CDTF">2004-09-18T17:10:08Z</dcterms:created>
  <dcterms:modified xsi:type="dcterms:W3CDTF">2009-12-11T15:38:43Z</dcterms:modified>
</cp:coreProperties>
</file>