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2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2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04665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6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8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4419600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6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2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6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20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7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9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7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9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2" y="609600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0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8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8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2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2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1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3" y="588327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C2BF1F5-518E-454A-8F45-D12A872AC730}"/>
              </a:ext>
            </a:extLst>
          </p:cNvPr>
          <p:cNvSpPr txBox="1"/>
          <p:nvPr/>
        </p:nvSpPr>
        <p:spPr>
          <a:xfrm>
            <a:off x="107094" y="1"/>
            <a:ext cx="12084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5. Diseñar una FSM para detectar las secuencias: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 detecta la secuencia X: 1101, la salida es Z</a:t>
            </a:r>
            <a:r>
              <a:rPr lang="es-419" baseline="-25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</a:t>
            </a: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Z</a:t>
            </a:r>
            <a:r>
              <a:rPr lang="es-419" baseline="-25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0</a:t>
            </a: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= 10 y permanece en 10 hasta detectar la secuencia X: 0101.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 detecta la secuencia X: 0010, la salida es Z</a:t>
            </a:r>
            <a:r>
              <a:rPr lang="es-419" baseline="-25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</a:t>
            </a: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Z</a:t>
            </a:r>
            <a:r>
              <a:rPr lang="es-419" baseline="-25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0</a:t>
            </a: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= 01 y permanece en 01 hasta detectar la secuencia X: 1010.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Existe superposición, en este caso, si la salida está en 10 puede pasar a 01 si detecta la respectiva secuencia, y viceversa.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8B5B9534-9313-4826-AAF3-EDDB2720EFE7}"/>
              </a:ext>
            </a:extLst>
          </p:cNvPr>
          <p:cNvGrpSpPr/>
          <p:nvPr/>
        </p:nvGrpSpPr>
        <p:grpSpPr>
          <a:xfrm>
            <a:off x="2222629" y="1139003"/>
            <a:ext cx="8017971" cy="5632687"/>
            <a:chOff x="2278613" y="1176326"/>
            <a:chExt cx="8017971" cy="5632687"/>
          </a:xfrm>
        </p:grpSpPr>
        <p:sp>
          <p:nvSpPr>
            <p:cNvPr id="5" name="Diagrama de flujo: conector 4">
              <a:extLst>
                <a:ext uri="{FF2B5EF4-FFF2-40B4-BE49-F238E27FC236}">
                  <a16:creationId xmlns:a16="http://schemas.microsoft.com/office/drawing/2014/main" id="{36F3F233-3821-4F1F-BE5B-E2CC5D350F34}"/>
                </a:ext>
              </a:extLst>
            </p:cNvPr>
            <p:cNvSpPr/>
            <p:nvPr/>
          </p:nvSpPr>
          <p:spPr>
            <a:xfrm>
              <a:off x="3712069" y="1503073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S0</a:t>
              </a:r>
            </a:p>
          </p:txBody>
        </p:sp>
        <p:sp>
          <p:nvSpPr>
            <p:cNvPr id="6" name="Diagrama de flujo: conector 5">
              <a:extLst>
                <a:ext uri="{FF2B5EF4-FFF2-40B4-BE49-F238E27FC236}">
                  <a16:creationId xmlns:a16="http://schemas.microsoft.com/office/drawing/2014/main" id="{B5353B17-3481-48E5-8EDB-46D7B3B0F005}"/>
                </a:ext>
              </a:extLst>
            </p:cNvPr>
            <p:cNvSpPr/>
            <p:nvPr/>
          </p:nvSpPr>
          <p:spPr>
            <a:xfrm>
              <a:off x="7023216" y="2456364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S10</a:t>
              </a:r>
            </a:p>
          </p:txBody>
        </p:sp>
        <p:sp>
          <p:nvSpPr>
            <p:cNvPr id="7" name="Diagrama de flujo: conector 6">
              <a:extLst>
                <a:ext uri="{FF2B5EF4-FFF2-40B4-BE49-F238E27FC236}">
                  <a16:creationId xmlns:a16="http://schemas.microsoft.com/office/drawing/2014/main" id="{BA196C6E-5219-48E5-83B5-5473B4373728}"/>
                </a:ext>
              </a:extLst>
            </p:cNvPr>
            <p:cNvSpPr/>
            <p:nvPr/>
          </p:nvSpPr>
          <p:spPr>
            <a:xfrm>
              <a:off x="8748916" y="2497356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S8</a:t>
              </a:r>
            </a:p>
          </p:txBody>
        </p:sp>
        <p:sp>
          <p:nvSpPr>
            <p:cNvPr id="8" name="Diagrama de flujo: conector 7">
              <a:extLst>
                <a:ext uri="{FF2B5EF4-FFF2-40B4-BE49-F238E27FC236}">
                  <a16:creationId xmlns:a16="http://schemas.microsoft.com/office/drawing/2014/main" id="{DE4EE983-A232-4751-A63F-C1B01D99AA78}"/>
                </a:ext>
              </a:extLst>
            </p:cNvPr>
            <p:cNvSpPr/>
            <p:nvPr/>
          </p:nvSpPr>
          <p:spPr>
            <a:xfrm>
              <a:off x="8748916" y="1500576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S7</a:t>
              </a:r>
            </a:p>
          </p:txBody>
        </p:sp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1522570D-C1F2-403F-99FB-4724E5845B6F}"/>
                </a:ext>
              </a:extLst>
            </p:cNvPr>
            <p:cNvSpPr/>
            <p:nvPr/>
          </p:nvSpPr>
          <p:spPr>
            <a:xfrm>
              <a:off x="8748916" y="3487187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S9</a:t>
              </a:r>
            </a:p>
          </p:txBody>
        </p:sp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063B4CB8-E483-40E3-BA07-F2E1214434C6}"/>
                </a:ext>
              </a:extLst>
            </p:cNvPr>
            <p:cNvSpPr/>
            <p:nvPr/>
          </p:nvSpPr>
          <p:spPr>
            <a:xfrm>
              <a:off x="7720192" y="1507525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X1</a:t>
              </a:r>
            </a:p>
          </p:txBody>
        </p:sp>
        <p:sp>
          <p:nvSpPr>
            <p:cNvPr id="11" name="Diagrama de flujo: conector 10">
              <a:extLst>
                <a:ext uri="{FF2B5EF4-FFF2-40B4-BE49-F238E27FC236}">
                  <a16:creationId xmlns:a16="http://schemas.microsoft.com/office/drawing/2014/main" id="{9CA3D6CB-5978-4A1F-BA2D-F79B38A8B56C}"/>
                </a:ext>
              </a:extLst>
            </p:cNvPr>
            <p:cNvSpPr/>
            <p:nvPr/>
          </p:nvSpPr>
          <p:spPr>
            <a:xfrm>
              <a:off x="4717086" y="1507525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</a:t>
              </a:r>
            </a:p>
          </p:txBody>
        </p:sp>
        <p:sp>
          <p:nvSpPr>
            <p:cNvPr id="12" name="Diagrama de flujo: conector 11">
              <a:extLst>
                <a:ext uri="{FF2B5EF4-FFF2-40B4-BE49-F238E27FC236}">
                  <a16:creationId xmlns:a16="http://schemas.microsoft.com/office/drawing/2014/main" id="{11678B96-F07F-4C40-87EC-9ED056C573E3}"/>
                </a:ext>
              </a:extLst>
            </p:cNvPr>
            <p:cNvSpPr/>
            <p:nvPr/>
          </p:nvSpPr>
          <p:spPr>
            <a:xfrm>
              <a:off x="5724368" y="1503073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S2</a:t>
              </a:r>
            </a:p>
          </p:txBody>
        </p:sp>
        <p:sp>
          <p:nvSpPr>
            <p:cNvPr id="13" name="Diagrama de flujo: conector 12">
              <a:extLst>
                <a:ext uri="{FF2B5EF4-FFF2-40B4-BE49-F238E27FC236}">
                  <a16:creationId xmlns:a16="http://schemas.microsoft.com/office/drawing/2014/main" id="{820782A6-A4CF-4AEB-8B1F-8930D229D2C7}"/>
                </a:ext>
              </a:extLst>
            </p:cNvPr>
            <p:cNvSpPr/>
            <p:nvPr/>
          </p:nvSpPr>
          <p:spPr>
            <a:xfrm>
              <a:off x="6715175" y="1510144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S3</a:t>
              </a:r>
            </a:p>
          </p:txBody>
        </p:sp>
        <p:sp>
          <p:nvSpPr>
            <p:cNvPr id="14" name="Diagrama de flujo: conector 13">
              <a:extLst>
                <a:ext uri="{FF2B5EF4-FFF2-40B4-BE49-F238E27FC236}">
                  <a16:creationId xmlns:a16="http://schemas.microsoft.com/office/drawing/2014/main" id="{5869BA7C-1E7B-4921-9C39-B56F1C81411A}"/>
                </a:ext>
              </a:extLst>
            </p:cNvPr>
            <p:cNvSpPr/>
            <p:nvPr/>
          </p:nvSpPr>
          <p:spPr>
            <a:xfrm>
              <a:off x="3720268" y="2497356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S4</a:t>
              </a:r>
            </a:p>
          </p:txBody>
        </p:sp>
        <p:sp>
          <p:nvSpPr>
            <p:cNvPr id="15" name="Diagrama de flujo: conector 14">
              <a:extLst>
                <a:ext uri="{FF2B5EF4-FFF2-40B4-BE49-F238E27FC236}">
                  <a16:creationId xmlns:a16="http://schemas.microsoft.com/office/drawing/2014/main" id="{87AFC455-A9AB-4F33-AA28-7DF50AA23634}"/>
                </a:ext>
              </a:extLst>
            </p:cNvPr>
            <p:cNvSpPr/>
            <p:nvPr/>
          </p:nvSpPr>
          <p:spPr>
            <a:xfrm>
              <a:off x="3720268" y="3502372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S5</a:t>
              </a:r>
            </a:p>
          </p:txBody>
        </p:sp>
        <p:sp>
          <p:nvSpPr>
            <p:cNvPr id="16" name="Diagrama de flujo: conector 15">
              <a:extLst>
                <a:ext uri="{FF2B5EF4-FFF2-40B4-BE49-F238E27FC236}">
                  <a16:creationId xmlns:a16="http://schemas.microsoft.com/office/drawing/2014/main" id="{119D601F-1007-47A4-B656-EF01D076196A}"/>
                </a:ext>
              </a:extLst>
            </p:cNvPr>
            <p:cNvSpPr/>
            <p:nvPr/>
          </p:nvSpPr>
          <p:spPr>
            <a:xfrm>
              <a:off x="9785838" y="1507525"/>
              <a:ext cx="510746" cy="502508"/>
            </a:xfrm>
            <a:prstGeom prst="flowChartConnecto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17" name="Diagrama de flujo: conector 16">
              <a:extLst>
                <a:ext uri="{FF2B5EF4-FFF2-40B4-BE49-F238E27FC236}">
                  <a16:creationId xmlns:a16="http://schemas.microsoft.com/office/drawing/2014/main" id="{47D179A8-832C-4907-B4EC-EC078373D063}"/>
                </a:ext>
              </a:extLst>
            </p:cNvPr>
            <p:cNvSpPr/>
            <p:nvPr/>
          </p:nvSpPr>
          <p:spPr>
            <a:xfrm>
              <a:off x="3707616" y="5501605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X2</a:t>
              </a:r>
            </a:p>
          </p:txBody>
        </p:sp>
        <p:sp>
          <p:nvSpPr>
            <p:cNvPr id="18" name="Diagrama de flujo: conector 17">
              <a:extLst>
                <a:ext uri="{FF2B5EF4-FFF2-40B4-BE49-F238E27FC236}">
                  <a16:creationId xmlns:a16="http://schemas.microsoft.com/office/drawing/2014/main" id="{D6F0279F-3679-4AFF-8BB4-95FC685CAF21}"/>
                </a:ext>
              </a:extLst>
            </p:cNvPr>
            <p:cNvSpPr/>
            <p:nvPr/>
          </p:nvSpPr>
          <p:spPr>
            <a:xfrm>
              <a:off x="5937628" y="6064115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S15</a:t>
              </a:r>
            </a:p>
          </p:txBody>
        </p:sp>
        <p:sp>
          <p:nvSpPr>
            <p:cNvPr id="19" name="Diagrama de flujo: conector 18">
              <a:extLst>
                <a:ext uri="{FF2B5EF4-FFF2-40B4-BE49-F238E27FC236}">
                  <a16:creationId xmlns:a16="http://schemas.microsoft.com/office/drawing/2014/main" id="{AD7AAE5A-7633-42B2-A038-7CD49A097942}"/>
                </a:ext>
              </a:extLst>
            </p:cNvPr>
            <p:cNvSpPr/>
            <p:nvPr/>
          </p:nvSpPr>
          <p:spPr>
            <a:xfrm>
              <a:off x="7083779" y="6043912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S16</a:t>
              </a:r>
            </a:p>
          </p:txBody>
        </p:sp>
        <p:sp>
          <p:nvSpPr>
            <p:cNvPr id="20" name="Diagrama de flujo: conector 19">
              <a:extLst>
                <a:ext uri="{FF2B5EF4-FFF2-40B4-BE49-F238E27FC236}">
                  <a16:creationId xmlns:a16="http://schemas.microsoft.com/office/drawing/2014/main" id="{4CD232BF-80C7-41A3-B7C5-10A718F73F55}"/>
                </a:ext>
              </a:extLst>
            </p:cNvPr>
            <p:cNvSpPr/>
            <p:nvPr/>
          </p:nvSpPr>
          <p:spPr>
            <a:xfrm>
              <a:off x="4791477" y="6093939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S14</a:t>
              </a:r>
            </a:p>
          </p:txBody>
        </p:sp>
        <p:sp>
          <p:nvSpPr>
            <p:cNvPr id="22" name="Diagrama de flujo: conector 21">
              <a:extLst>
                <a:ext uri="{FF2B5EF4-FFF2-40B4-BE49-F238E27FC236}">
                  <a16:creationId xmlns:a16="http://schemas.microsoft.com/office/drawing/2014/main" id="{51D93A2F-0E60-44D9-9253-4DE40D9E9454}"/>
                </a:ext>
              </a:extLst>
            </p:cNvPr>
            <p:cNvSpPr/>
            <p:nvPr/>
          </p:nvSpPr>
          <p:spPr>
            <a:xfrm>
              <a:off x="3712069" y="4485897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S6</a:t>
              </a:r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EC73F2DB-6091-433E-AD5B-9FD4A0F0E883}"/>
                </a:ext>
              </a:extLst>
            </p:cNvPr>
            <p:cNvCxnSpPr>
              <a:cxnSpLocks/>
            </p:cNvCxnSpPr>
            <p:nvPr/>
          </p:nvCxnSpPr>
          <p:spPr>
            <a:xfrm>
              <a:off x="4222817" y="1742270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0196CA53-1A1A-4796-80AD-D9D8C6590143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227832" y="1754327"/>
              <a:ext cx="496536" cy="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0483DBA7-9B31-4FA9-8B27-AC8E2FD16FBE}"/>
                </a:ext>
              </a:extLst>
            </p:cNvPr>
            <p:cNvCxnSpPr>
              <a:cxnSpLocks/>
            </p:cNvCxnSpPr>
            <p:nvPr/>
          </p:nvCxnSpPr>
          <p:spPr>
            <a:xfrm>
              <a:off x="6235116" y="1737818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C49A0AF6-D7D4-4E0F-9C67-C8BC7EDFC3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6281" y="2247994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DFC8FCF5-81BA-43AD-87CF-6E17A0EA4B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8507" y="3244774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9AC88EA2-EF56-42B6-83B4-65457489B1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30732" y="4236535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08A86D50-178A-4EAA-BE0D-7B11EE9A97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8082" y="5242779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A547BD8B-063F-4B72-A179-BC74E54532B8}"/>
                </a:ext>
              </a:extLst>
            </p:cNvPr>
            <p:cNvCxnSpPr>
              <a:cxnSpLocks/>
            </p:cNvCxnSpPr>
            <p:nvPr/>
          </p:nvCxnSpPr>
          <p:spPr>
            <a:xfrm>
              <a:off x="7242396" y="1741037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D5063051-0B54-4E1F-A548-B522A0ADAB41}"/>
                </a:ext>
              </a:extLst>
            </p:cNvPr>
            <p:cNvCxnSpPr>
              <a:cxnSpLocks/>
            </p:cNvCxnSpPr>
            <p:nvPr/>
          </p:nvCxnSpPr>
          <p:spPr>
            <a:xfrm>
              <a:off x="8230938" y="1735592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27AD72D6-A805-414F-816D-816C4C6C5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60244" y="2254943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A943D1EC-9335-49F1-B328-E797B7087F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60244" y="3259608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Diagrama de flujo: conector 44">
              <a:extLst>
                <a:ext uri="{FF2B5EF4-FFF2-40B4-BE49-F238E27FC236}">
                  <a16:creationId xmlns:a16="http://schemas.microsoft.com/office/drawing/2014/main" id="{5051193F-047C-467A-AED7-E0570FF00899}"/>
                </a:ext>
              </a:extLst>
            </p:cNvPr>
            <p:cNvSpPr/>
            <p:nvPr/>
          </p:nvSpPr>
          <p:spPr>
            <a:xfrm>
              <a:off x="7886066" y="2473360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S11</a:t>
              </a:r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C6A69490-46AA-4FAA-A3CD-310A661FF8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9469" y="1953438"/>
              <a:ext cx="516400" cy="51992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F3BD5409-C21B-4209-94FC-45594B005F04}"/>
                </a:ext>
              </a:extLst>
            </p:cNvPr>
            <p:cNvCxnSpPr>
              <a:stCxn id="6" idx="6"/>
              <a:endCxn id="45" idx="2"/>
            </p:cNvCxnSpPr>
            <p:nvPr/>
          </p:nvCxnSpPr>
          <p:spPr>
            <a:xfrm>
              <a:off x="7533962" y="2707618"/>
              <a:ext cx="352104" cy="1699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4720A2D6-393D-4ECF-B19B-A974E26B54DF}"/>
                </a:ext>
              </a:extLst>
            </p:cNvPr>
            <p:cNvCxnSpPr>
              <a:stCxn id="45" idx="0"/>
              <a:endCxn id="10" idx="4"/>
            </p:cNvCxnSpPr>
            <p:nvPr/>
          </p:nvCxnSpPr>
          <p:spPr>
            <a:xfrm flipH="1" flipV="1">
              <a:off x="7975565" y="2010033"/>
              <a:ext cx="165874" cy="46332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Diagrama de flujo: conector 52">
              <a:extLst>
                <a:ext uri="{FF2B5EF4-FFF2-40B4-BE49-F238E27FC236}">
                  <a16:creationId xmlns:a16="http://schemas.microsoft.com/office/drawing/2014/main" id="{54A51326-E5A0-4512-AAAC-2C72E87D5AA1}"/>
                </a:ext>
              </a:extLst>
            </p:cNvPr>
            <p:cNvSpPr/>
            <p:nvPr/>
          </p:nvSpPr>
          <p:spPr>
            <a:xfrm>
              <a:off x="5971505" y="4815281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S13</a:t>
              </a:r>
            </a:p>
          </p:txBody>
        </p:sp>
        <p:sp>
          <p:nvSpPr>
            <p:cNvPr id="54" name="Diagrama de flujo: conector 53">
              <a:extLst>
                <a:ext uri="{FF2B5EF4-FFF2-40B4-BE49-F238E27FC236}">
                  <a16:creationId xmlns:a16="http://schemas.microsoft.com/office/drawing/2014/main" id="{2E9DA68F-B061-49BC-8868-81ACCF6E42C0}"/>
                </a:ext>
              </a:extLst>
            </p:cNvPr>
            <p:cNvSpPr/>
            <p:nvPr/>
          </p:nvSpPr>
          <p:spPr>
            <a:xfrm>
              <a:off x="4972583" y="4815281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S12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0E57F571-EFE7-4856-B11B-FD742DAEDE92}"/>
                </a:ext>
              </a:extLst>
            </p:cNvPr>
            <p:cNvSpPr txBox="1"/>
            <p:nvPr/>
          </p:nvSpPr>
          <p:spPr>
            <a:xfrm>
              <a:off x="4199109" y="1507525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DD50D495-845D-4D41-8E90-DF0F0B90D8FE}"/>
                </a:ext>
              </a:extLst>
            </p:cNvPr>
            <p:cNvSpPr txBox="1"/>
            <p:nvPr/>
          </p:nvSpPr>
          <p:spPr>
            <a:xfrm>
              <a:off x="5227832" y="1511438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946C3EF7-C11F-4F24-B3BA-BF012B6DCAF8}"/>
                </a:ext>
              </a:extLst>
            </p:cNvPr>
            <p:cNvSpPr txBox="1"/>
            <p:nvPr/>
          </p:nvSpPr>
          <p:spPr>
            <a:xfrm>
              <a:off x="7225921" y="1527947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B7E14416-EE7F-4CF8-AE06-BAA52A1C03CA}"/>
                </a:ext>
              </a:extLst>
            </p:cNvPr>
            <p:cNvSpPr txBox="1"/>
            <p:nvPr/>
          </p:nvSpPr>
          <p:spPr>
            <a:xfrm rot="16200000">
              <a:off x="3599363" y="405880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92048320-BBA8-4478-99B2-336DA6CEAD43}"/>
                </a:ext>
              </a:extLst>
            </p:cNvPr>
            <p:cNvSpPr txBox="1"/>
            <p:nvPr/>
          </p:nvSpPr>
          <p:spPr>
            <a:xfrm rot="16200000">
              <a:off x="3608273" y="2084928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DB740B6C-FDE5-434F-B4AB-9759413856AB}"/>
                </a:ext>
              </a:extLst>
            </p:cNvPr>
            <p:cNvSpPr txBox="1"/>
            <p:nvPr/>
          </p:nvSpPr>
          <p:spPr>
            <a:xfrm>
              <a:off x="6245517" y="1535004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D3428F41-B0D5-4181-9081-181275A72ABF}"/>
                </a:ext>
              </a:extLst>
            </p:cNvPr>
            <p:cNvSpPr txBox="1"/>
            <p:nvPr/>
          </p:nvSpPr>
          <p:spPr>
            <a:xfrm rot="16200000">
              <a:off x="3608273" y="305049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E6A05E1C-EADF-4CD7-852F-2012F5559668}"/>
                </a:ext>
              </a:extLst>
            </p:cNvPr>
            <p:cNvSpPr txBox="1"/>
            <p:nvPr/>
          </p:nvSpPr>
          <p:spPr>
            <a:xfrm rot="16200000">
              <a:off x="3583283" y="5062959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0/01</a:t>
              </a: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AEF1AD2B-7CD4-4702-B8F9-0BF8E228910D}"/>
                </a:ext>
              </a:extLst>
            </p:cNvPr>
            <p:cNvCxnSpPr>
              <a:stCxn id="11" idx="2"/>
              <a:endCxn id="14" idx="7"/>
            </p:cNvCxnSpPr>
            <p:nvPr/>
          </p:nvCxnSpPr>
          <p:spPr>
            <a:xfrm flipH="1">
              <a:off x="4156217" y="1758779"/>
              <a:ext cx="560869" cy="81216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6AC13C14-79B0-444C-BE72-9DDE35CD2D3D}"/>
                </a:ext>
              </a:extLst>
            </p:cNvPr>
            <p:cNvCxnSpPr>
              <a:stCxn id="14" idx="6"/>
              <a:endCxn id="11" idx="3"/>
            </p:cNvCxnSpPr>
            <p:nvPr/>
          </p:nvCxnSpPr>
          <p:spPr>
            <a:xfrm flipV="1">
              <a:off x="4231014" y="1936442"/>
              <a:ext cx="560869" cy="81216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EBE875C7-238C-4FAD-9640-507C032B07CE}"/>
                </a:ext>
              </a:extLst>
            </p:cNvPr>
            <p:cNvSpPr txBox="1"/>
            <p:nvPr/>
          </p:nvSpPr>
          <p:spPr>
            <a:xfrm rot="18141384">
              <a:off x="4362762" y="222133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9EF6E49A-E65A-4792-B95C-17EF465DE1AE}"/>
                </a:ext>
              </a:extLst>
            </p:cNvPr>
            <p:cNvSpPr txBox="1"/>
            <p:nvPr/>
          </p:nvSpPr>
          <p:spPr>
            <a:xfrm rot="18499188">
              <a:off x="4095775" y="199842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26BB4ADE-4CB8-4566-B921-9D9688085699}"/>
                </a:ext>
              </a:extLst>
            </p:cNvPr>
            <p:cNvSpPr/>
            <p:nvPr/>
          </p:nvSpPr>
          <p:spPr>
            <a:xfrm>
              <a:off x="5937627" y="1203442"/>
              <a:ext cx="174799" cy="331562"/>
            </a:xfrm>
            <a:custGeom>
              <a:avLst/>
              <a:gdLst>
                <a:gd name="connsiteX0" fmla="*/ 177282 w 187488"/>
                <a:gd name="connsiteY0" fmla="*/ 298787 h 298787"/>
                <a:gd name="connsiteX1" fmla="*/ 167951 w 187488"/>
                <a:gd name="connsiteY1" fmla="*/ 207 h 298787"/>
                <a:gd name="connsiteX2" fmla="*/ 0 w 187488"/>
                <a:gd name="connsiteY2" fmla="*/ 252134 h 298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88" h="298787">
                  <a:moveTo>
                    <a:pt x="177282" y="298787"/>
                  </a:moveTo>
                  <a:cubicBezTo>
                    <a:pt x="187390" y="153384"/>
                    <a:pt x="197498" y="7982"/>
                    <a:pt x="167951" y="207"/>
                  </a:cubicBezTo>
                  <a:cubicBezTo>
                    <a:pt x="138404" y="-7568"/>
                    <a:pt x="27992" y="205481"/>
                    <a:pt x="0" y="252134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2AD26F00-AE91-4716-A48D-DF164E07F1A8}"/>
                </a:ext>
              </a:extLst>
            </p:cNvPr>
            <p:cNvSpPr txBox="1"/>
            <p:nvPr/>
          </p:nvSpPr>
          <p:spPr>
            <a:xfrm>
              <a:off x="6062597" y="117632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B5122502-E8CE-4F0C-A25E-7D7067DA9930}"/>
                </a:ext>
              </a:extLst>
            </p:cNvPr>
            <p:cNvSpPr/>
            <p:nvPr/>
          </p:nvSpPr>
          <p:spPr>
            <a:xfrm>
              <a:off x="3442511" y="3554963"/>
              <a:ext cx="345718" cy="251927"/>
            </a:xfrm>
            <a:custGeom>
              <a:avLst/>
              <a:gdLst>
                <a:gd name="connsiteX0" fmla="*/ 345718 w 345718"/>
                <a:gd name="connsiteY0" fmla="*/ 0 h 251927"/>
                <a:gd name="connsiteX1" fmla="*/ 485 w 345718"/>
                <a:gd name="connsiteY1" fmla="*/ 55984 h 251927"/>
                <a:gd name="connsiteX2" fmla="*/ 271073 w 345718"/>
                <a:gd name="connsiteY2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718" h="251927">
                  <a:moveTo>
                    <a:pt x="345718" y="0"/>
                  </a:moveTo>
                  <a:cubicBezTo>
                    <a:pt x="179322" y="6998"/>
                    <a:pt x="12926" y="13996"/>
                    <a:pt x="485" y="55984"/>
                  </a:cubicBezTo>
                  <a:cubicBezTo>
                    <a:pt x="-11956" y="97972"/>
                    <a:pt x="218200" y="185058"/>
                    <a:pt x="271073" y="251927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F1BDF5C7-FAD6-4F0E-A3B7-F4852129D38E}"/>
                </a:ext>
              </a:extLst>
            </p:cNvPr>
            <p:cNvSpPr txBox="1"/>
            <p:nvPr/>
          </p:nvSpPr>
          <p:spPr>
            <a:xfrm rot="19160492">
              <a:off x="3179696" y="3413252"/>
              <a:ext cx="502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4EDAF688-30FF-4B81-B5AB-81839B7D907E}"/>
                </a:ext>
              </a:extLst>
            </p:cNvPr>
            <p:cNvCxnSpPr>
              <a:stCxn id="13" idx="3"/>
              <a:endCxn id="15" idx="7"/>
            </p:cNvCxnSpPr>
            <p:nvPr/>
          </p:nvCxnSpPr>
          <p:spPr>
            <a:xfrm flipH="1">
              <a:off x="4156217" y="1939061"/>
              <a:ext cx="2633755" cy="163690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07283A03-05DC-42E5-A590-EF7EC43FB6F1}"/>
                </a:ext>
              </a:extLst>
            </p:cNvPr>
            <p:cNvSpPr txBox="1"/>
            <p:nvPr/>
          </p:nvSpPr>
          <p:spPr>
            <a:xfrm rot="19739710">
              <a:off x="5254359" y="250534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5AFE01B8-2D5E-4B74-B100-CAE1A1615CA5}"/>
                </a:ext>
              </a:extLst>
            </p:cNvPr>
            <p:cNvSpPr/>
            <p:nvPr/>
          </p:nvSpPr>
          <p:spPr>
            <a:xfrm>
              <a:off x="4208106" y="1996751"/>
              <a:ext cx="1852875" cy="2612571"/>
            </a:xfrm>
            <a:custGeom>
              <a:avLst/>
              <a:gdLst>
                <a:gd name="connsiteX0" fmla="*/ 0 w 1852875"/>
                <a:gd name="connsiteY0" fmla="*/ 2612571 h 2612571"/>
                <a:gd name="connsiteX1" fmla="*/ 1688841 w 1852875"/>
                <a:gd name="connsiteY1" fmla="*/ 1604865 h 2612571"/>
                <a:gd name="connsiteX2" fmla="*/ 1819470 w 1852875"/>
                <a:gd name="connsiteY2" fmla="*/ 0 h 261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875" h="2612571">
                  <a:moveTo>
                    <a:pt x="0" y="2612571"/>
                  </a:moveTo>
                  <a:cubicBezTo>
                    <a:pt x="692798" y="2326432"/>
                    <a:pt x="1385596" y="2040293"/>
                    <a:pt x="1688841" y="1604865"/>
                  </a:cubicBezTo>
                  <a:cubicBezTo>
                    <a:pt x="1992086" y="1169437"/>
                    <a:pt x="1772817" y="281473"/>
                    <a:pt x="1819470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FF886BC5-36C7-45D0-9D95-9358DBA633C3}"/>
                </a:ext>
              </a:extLst>
            </p:cNvPr>
            <p:cNvSpPr txBox="1"/>
            <p:nvPr/>
          </p:nvSpPr>
          <p:spPr>
            <a:xfrm rot="19723192">
              <a:off x="5071101" y="384862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3BA85631-B8B1-40FF-B78A-A96616B839D8}"/>
                </a:ext>
              </a:extLst>
            </p:cNvPr>
            <p:cNvSpPr txBox="1"/>
            <p:nvPr/>
          </p:nvSpPr>
          <p:spPr>
            <a:xfrm rot="19260231">
              <a:off x="7294347" y="2007334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2DA4819F-913A-40C6-AED7-3AAA25592DC4}"/>
                </a:ext>
              </a:extLst>
            </p:cNvPr>
            <p:cNvSpPr/>
            <p:nvPr/>
          </p:nvSpPr>
          <p:spPr>
            <a:xfrm>
              <a:off x="6774017" y="2537927"/>
              <a:ext cx="298587" cy="317240"/>
            </a:xfrm>
            <a:custGeom>
              <a:avLst/>
              <a:gdLst>
                <a:gd name="connsiteX0" fmla="*/ 298587 w 298587"/>
                <a:gd name="connsiteY0" fmla="*/ 0 h 317240"/>
                <a:gd name="connsiteX1" fmla="*/ 8 w 298587"/>
                <a:gd name="connsiteY1" fmla="*/ 139959 h 317240"/>
                <a:gd name="connsiteX2" fmla="*/ 289257 w 298587"/>
                <a:gd name="connsiteY2" fmla="*/ 317240 h 3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87" h="317240">
                  <a:moveTo>
                    <a:pt x="298587" y="0"/>
                  </a:moveTo>
                  <a:cubicBezTo>
                    <a:pt x="150075" y="43543"/>
                    <a:pt x="1563" y="87086"/>
                    <a:pt x="8" y="139959"/>
                  </a:cubicBezTo>
                  <a:cubicBezTo>
                    <a:pt x="-1547" y="192832"/>
                    <a:pt x="205282" y="230155"/>
                    <a:pt x="289257" y="31724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C4A66AC4-5EDE-4CEF-AF8F-B043D7B23AF3}"/>
                </a:ext>
              </a:extLst>
            </p:cNvPr>
            <p:cNvSpPr txBox="1"/>
            <p:nvPr/>
          </p:nvSpPr>
          <p:spPr>
            <a:xfrm rot="19260231">
              <a:off x="6494865" y="2446838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35EC1616-1306-467E-85E8-233D5AEF2C4E}"/>
                </a:ext>
              </a:extLst>
            </p:cNvPr>
            <p:cNvSpPr txBox="1"/>
            <p:nvPr/>
          </p:nvSpPr>
          <p:spPr>
            <a:xfrm>
              <a:off x="7489009" y="2721145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83ABE7D1-43CA-440B-97CC-B5C432D32A05}"/>
                </a:ext>
              </a:extLst>
            </p:cNvPr>
            <p:cNvSpPr txBox="1"/>
            <p:nvPr/>
          </p:nvSpPr>
          <p:spPr>
            <a:xfrm rot="4168369">
              <a:off x="7910635" y="2168393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801D8FDA-A20E-41DC-A74F-9CA2D5FAAAAF}"/>
                </a:ext>
              </a:extLst>
            </p:cNvPr>
            <p:cNvSpPr txBox="1"/>
            <p:nvPr/>
          </p:nvSpPr>
          <p:spPr>
            <a:xfrm>
              <a:off x="8222740" y="1512233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CACC8D27-519C-458A-9AFE-3A242712B77E}"/>
                </a:ext>
              </a:extLst>
            </p:cNvPr>
            <p:cNvSpPr txBox="1"/>
            <p:nvPr/>
          </p:nvSpPr>
          <p:spPr>
            <a:xfrm rot="5400000">
              <a:off x="8842655" y="2170094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2C8AB052-3FF9-405F-BFC7-3F076A7C32FD}"/>
                </a:ext>
              </a:extLst>
            </p:cNvPr>
            <p:cNvSpPr txBox="1"/>
            <p:nvPr/>
          </p:nvSpPr>
          <p:spPr>
            <a:xfrm rot="5400000">
              <a:off x="8837300" y="317186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35FDF25E-7F95-4A04-BC00-EC5479531CAF}"/>
                </a:ext>
              </a:extLst>
            </p:cNvPr>
            <p:cNvSpPr txBox="1"/>
            <p:nvPr/>
          </p:nvSpPr>
          <p:spPr>
            <a:xfrm>
              <a:off x="9281201" y="1536071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/>
                  </a:solidFill>
                </a:rPr>
                <a:t>1/00</a:t>
              </a:r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3B7DE6F7-E693-47F8-814D-CBABCCC981B7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14" y="1745219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91A06689-C621-42CD-BF5E-4198AAF7CAA4}"/>
                </a:ext>
              </a:extLst>
            </p:cNvPr>
            <p:cNvSpPr/>
            <p:nvPr/>
          </p:nvSpPr>
          <p:spPr>
            <a:xfrm>
              <a:off x="9227976" y="2640563"/>
              <a:ext cx="410547" cy="270588"/>
            </a:xfrm>
            <a:custGeom>
              <a:avLst/>
              <a:gdLst>
                <a:gd name="connsiteX0" fmla="*/ 0 w 410547"/>
                <a:gd name="connsiteY0" fmla="*/ 270588 h 270588"/>
                <a:gd name="connsiteX1" fmla="*/ 410547 w 410547"/>
                <a:gd name="connsiteY1" fmla="*/ 205274 h 270588"/>
                <a:gd name="connsiteX2" fmla="*/ 0 w 410547"/>
                <a:gd name="connsiteY2" fmla="*/ 0 h 27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270588">
                  <a:moveTo>
                    <a:pt x="0" y="270588"/>
                  </a:moveTo>
                  <a:cubicBezTo>
                    <a:pt x="205273" y="260480"/>
                    <a:pt x="410547" y="250372"/>
                    <a:pt x="410547" y="205274"/>
                  </a:cubicBezTo>
                  <a:cubicBezTo>
                    <a:pt x="410547" y="160176"/>
                    <a:pt x="41988" y="62204"/>
                    <a:pt x="0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362B2900-D865-42E8-97B2-83113C54587D}"/>
                </a:ext>
              </a:extLst>
            </p:cNvPr>
            <p:cNvSpPr txBox="1"/>
            <p:nvPr/>
          </p:nvSpPr>
          <p:spPr>
            <a:xfrm rot="2871348">
              <a:off x="9543310" y="2695024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sp>
          <p:nvSpPr>
            <p:cNvPr id="111" name="Forma libre: forma 110">
              <a:extLst>
                <a:ext uri="{FF2B5EF4-FFF2-40B4-BE49-F238E27FC236}">
                  <a16:creationId xmlns:a16="http://schemas.microsoft.com/office/drawing/2014/main" id="{B7FAAF19-88C6-4646-8F9F-0289C2DF419F}"/>
                </a:ext>
              </a:extLst>
            </p:cNvPr>
            <p:cNvSpPr/>
            <p:nvPr/>
          </p:nvSpPr>
          <p:spPr>
            <a:xfrm>
              <a:off x="7277878" y="2967135"/>
              <a:ext cx="1464906" cy="858416"/>
            </a:xfrm>
            <a:custGeom>
              <a:avLst/>
              <a:gdLst>
                <a:gd name="connsiteX0" fmla="*/ 1464906 w 1464906"/>
                <a:gd name="connsiteY0" fmla="*/ 858416 h 858416"/>
                <a:gd name="connsiteX1" fmla="*/ 0 w 1464906"/>
                <a:gd name="connsiteY1" fmla="*/ 0 h 85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4906" h="858416">
                  <a:moveTo>
                    <a:pt x="1464906" y="858416"/>
                  </a:moveTo>
                  <a:cubicBezTo>
                    <a:pt x="874745" y="523291"/>
                    <a:pt x="284584" y="188167"/>
                    <a:pt x="0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EDA6F7F9-C864-4D38-907A-F1B7934193E8}"/>
                </a:ext>
              </a:extLst>
            </p:cNvPr>
            <p:cNvSpPr txBox="1"/>
            <p:nvPr/>
          </p:nvSpPr>
          <p:spPr>
            <a:xfrm rot="2053800">
              <a:off x="7825710" y="325006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07CC9002-A73C-4199-BD33-95BAF9CE20DE}"/>
                </a:ext>
              </a:extLst>
            </p:cNvPr>
            <p:cNvSpPr txBox="1"/>
            <p:nvPr/>
          </p:nvSpPr>
          <p:spPr>
            <a:xfrm>
              <a:off x="8352387" y="2541987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cxnSp>
          <p:nvCxnSpPr>
            <p:cNvPr id="114" name="Conector recto de flecha 113">
              <a:extLst>
                <a:ext uri="{FF2B5EF4-FFF2-40B4-BE49-F238E27FC236}">
                  <a16:creationId xmlns:a16="http://schemas.microsoft.com/office/drawing/2014/main" id="{EFCF3C57-F413-4523-9B9F-21F8763AB907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8393856" y="2748610"/>
              <a:ext cx="355060" cy="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41741274-2471-4C1D-8E2C-994BBFDBB33D}"/>
                </a:ext>
              </a:extLst>
            </p:cNvPr>
            <p:cNvCxnSpPr>
              <a:stCxn id="17" idx="7"/>
              <a:endCxn id="54" idx="2"/>
            </p:cNvCxnSpPr>
            <p:nvPr/>
          </p:nvCxnSpPr>
          <p:spPr>
            <a:xfrm flipV="1">
              <a:off x="4143565" y="5066535"/>
              <a:ext cx="829018" cy="50866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29">
              <a:extLst>
                <a:ext uri="{FF2B5EF4-FFF2-40B4-BE49-F238E27FC236}">
                  <a16:creationId xmlns:a16="http://schemas.microsoft.com/office/drawing/2014/main" id="{16A5D2FC-7FD1-4876-9D13-47EC9F3E9618}"/>
                </a:ext>
              </a:extLst>
            </p:cNvPr>
            <p:cNvCxnSpPr>
              <a:stCxn id="17" idx="5"/>
              <a:endCxn id="20" idx="1"/>
            </p:cNvCxnSpPr>
            <p:nvPr/>
          </p:nvCxnSpPr>
          <p:spPr>
            <a:xfrm>
              <a:off x="4143565" y="5930522"/>
              <a:ext cx="722709" cy="23700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de flecha 133">
              <a:extLst>
                <a:ext uri="{FF2B5EF4-FFF2-40B4-BE49-F238E27FC236}">
                  <a16:creationId xmlns:a16="http://schemas.microsoft.com/office/drawing/2014/main" id="{704A3852-FDB0-4231-ADD1-331E3AB8DFE2}"/>
                </a:ext>
              </a:extLst>
            </p:cNvPr>
            <p:cNvCxnSpPr>
              <a:stCxn id="54" idx="6"/>
              <a:endCxn id="53" idx="2"/>
            </p:cNvCxnSpPr>
            <p:nvPr/>
          </p:nvCxnSpPr>
          <p:spPr>
            <a:xfrm>
              <a:off x="5483329" y="5066535"/>
              <a:ext cx="488176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>
              <a:extLst>
                <a:ext uri="{FF2B5EF4-FFF2-40B4-BE49-F238E27FC236}">
                  <a16:creationId xmlns:a16="http://schemas.microsoft.com/office/drawing/2014/main" id="{38CB924A-E14B-4D94-B812-9E84EE761551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5334189" y="6295166"/>
              <a:ext cx="603439" cy="2020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>
              <a:extLst>
                <a:ext uri="{FF2B5EF4-FFF2-40B4-BE49-F238E27FC236}">
                  <a16:creationId xmlns:a16="http://schemas.microsoft.com/office/drawing/2014/main" id="{3C44C5AE-38C1-46FC-96C9-837F4AB8CB65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 flipV="1">
              <a:off x="6448374" y="6295166"/>
              <a:ext cx="635405" cy="2020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Forma libre: forma 144">
              <a:extLst>
                <a:ext uri="{FF2B5EF4-FFF2-40B4-BE49-F238E27FC236}">
                  <a16:creationId xmlns:a16="http://schemas.microsoft.com/office/drawing/2014/main" id="{DC39E42A-4637-4DE3-A472-FDD6912AF579}"/>
                </a:ext>
              </a:extLst>
            </p:cNvPr>
            <p:cNvSpPr/>
            <p:nvPr/>
          </p:nvSpPr>
          <p:spPr>
            <a:xfrm>
              <a:off x="2278613" y="2836506"/>
              <a:ext cx="2554644" cy="3667218"/>
            </a:xfrm>
            <a:custGeom>
              <a:avLst/>
              <a:gdLst>
                <a:gd name="connsiteX0" fmla="*/ 2554644 w 2554644"/>
                <a:gd name="connsiteY0" fmla="*/ 3666931 h 3667218"/>
                <a:gd name="connsiteX1" fmla="*/ 16718 w 2554644"/>
                <a:gd name="connsiteY1" fmla="*/ 3060441 h 3667218"/>
                <a:gd name="connsiteX2" fmla="*/ 1453632 w 2554644"/>
                <a:gd name="connsiteY2" fmla="*/ 0 h 366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4644" h="3667218">
                  <a:moveTo>
                    <a:pt x="2554644" y="3666931"/>
                  </a:moveTo>
                  <a:cubicBezTo>
                    <a:pt x="1377432" y="3669263"/>
                    <a:pt x="200220" y="3671596"/>
                    <a:pt x="16718" y="3060441"/>
                  </a:cubicBezTo>
                  <a:cubicBezTo>
                    <a:pt x="-166784" y="2449286"/>
                    <a:pt x="1215701" y="503853"/>
                    <a:pt x="1453632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CA727BFC-D7C9-45AF-B04C-A1465417029B}"/>
                </a:ext>
              </a:extLst>
            </p:cNvPr>
            <p:cNvSpPr txBox="1"/>
            <p:nvPr/>
          </p:nvSpPr>
          <p:spPr>
            <a:xfrm>
              <a:off x="4319024" y="627289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0/00</a:t>
              </a:r>
            </a:p>
          </p:txBody>
        </p:sp>
        <p:sp>
          <p:nvSpPr>
            <p:cNvPr id="149" name="Forma libre: forma 148">
              <a:extLst>
                <a:ext uri="{FF2B5EF4-FFF2-40B4-BE49-F238E27FC236}">
                  <a16:creationId xmlns:a16="http://schemas.microsoft.com/office/drawing/2014/main" id="{DE7DF8F6-3BAE-4D9E-8013-EB740227B189}"/>
                </a:ext>
              </a:extLst>
            </p:cNvPr>
            <p:cNvSpPr/>
            <p:nvPr/>
          </p:nvSpPr>
          <p:spPr>
            <a:xfrm>
              <a:off x="5113176" y="4460011"/>
              <a:ext cx="270587" cy="410569"/>
            </a:xfrm>
            <a:custGeom>
              <a:avLst/>
              <a:gdLst>
                <a:gd name="connsiteX0" fmla="*/ 270587 w 270587"/>
                <a:gd name="connsiteY0" fmla="*/ 410569 h 410569"/>
                <a:gd name="connsiteX1" fmla="*/ 186612 w 270587"/>
                <a:gd name="connsiteY1" fmla="*/ 22 h 410569"/>
                <a:gd name="connsiteX2" fmla="*/ 0 w 270587"/>
                <a:gd name="connsiteY2" fmla="*/ 391907 h 4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587" h="410569">
                  <a:moveTo>
                    <a:pt x="270587" y="410569"/>
                  </a:moveTo>
                  <a:cubicBezTo>
                    <a:pt x="251148" y="206850"/>
                    <a:pt x="231710" y="3132"/>
                    <a:pt x="186612" y="22"/>
                  </a:cubicBezTo>
                  <a:cubicBezTo>
                    <a:pt x="141514" y="-3088"/>
                    <a:pt x="15551" y="317262"/>
                    <a:pt x="0" y="391907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51" name="Conector recto de flecha 150">
              <a:extLst>
                <a:ext uri="{FF2B5EF4-FFF2-40B4-BE49-F238E27FC236}">
                  <a16:creationId xmlns:a16="http://schemas.microsoft.com/office/drawing/2014/main" id="{C91A617B-4A4F-4F79-8349-8ABB3699CFD1}"/>
                </a:ext>
              </a:extLst>
            </p:cNvPr>
            <p:cNvCxnSpPr>
              <a:stCxn id="53" idx="3"/>
              <a:endCxn id="17" idx="6"/>
            </p:cNvCxnSpPr>
            <p:nvPr/>
          </p:nvCxnSpPr>
          <p:spPr>
            <a:xfrm flipH="1">
              <a:off x="4218362" y="5244198"/>
              <a:ext cx="1827940" cy="50866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>
              <a:extLst>
                <a:ext uri="{FF2B5EF4-FFF2-40B4-BE49-F238E27FC236}">
                  <a16:creationId xmlns:a16="http://schemas.microsoft.com/office/drawing/2014/main" id="{6842EEF6-238C-41B9-BCEE-814AC557450B}"/>
                </a:ext>
              </a:extLst>
            </p:cNvPr>
            <p:cNvCxnSpPr>
              <a:stCxn id="53" idx="4"/>
              <a:endCxn id="18" idx="0"/>
            </p:cNvCxnSpPr>
            <p:nvPr/>
          </p:nvCxnSpPr>
          <p:spPr>
            <a:xfrm flipH="1">
              <a:off x="6193001" y="5317789"/>
              <a:ext cx="33877" cy="74632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15EC3822-6975-4BFB-A9F6-4D544531ADF1}"/>
                </a:ext>
              </a:extLst>
            </p:cNvPr>
            <p:cNvSpPr txBox="1"/>
            <p:nvPr/>
          </p:nvSpPr>
          <p:spPr>
            <a:xfrm>
              <a:off x="9227976" y="3921539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/>
                  </a:solidFill>
                </a:rPr>
                <a:t>0/01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EFFA4F11-625F-4A80-BC0D-211B509E0A0B}"/>
                </a:ext>
              </a:extLst>
            </p:cNvPr>
            <p:cNvSpPr txBox="1"/>
            <p:nvPr/>
          </p:nvSpPr>
          <p:spPr>
            <a:xfrm rot="19903919">
              <a:off x="4278476" y="5092015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ED3AB847-774B-42CE-A1CF-CEA59B638B21}"/>
                </a:ext>
              </a:extLst>
            </p:cNvPr>
            <p:cNvSpPr txBox="1"/>
            <p:nvPr/>
          </p:nvSpPr>
          <p:spPr>
            <a:xfrm rot="1060313">
              <a:off x="4279892" y="5872101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58" name="CuadroTexto 157">
              <a:extLst>
                <a:ext uri="{FF2B5EF4-FFF2-40B4-BE49-F238E27FC236}">
                  <a16:creationId xmlns:a16="http://schemas.microsoft.com/office/drawing/2014/main" id="{431405DF-E7B7-4277-A205-03F318186103}"/>
                </a:ext>
              </a:extLst>
            </p:cNvPr>
            <p:cNvSpPr txBox="1"/>
            <p:nvPr/>
          </p:nvSpPr>
          <p:spPr>
            <a:xfrm>
              <a:off x="5276722" y="432704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5D781B98-E141-4849-9797-485B4634CCE1}"/>
                </a:ext>
              </a:extLst>
            </p:cNvPr>
            <p:cNvSpPr txBox="1"/>
            <p:nvPr/>
          </p:nvSpPr>
          <p:spPr>
            <a:xfrm>
              <a:off x="5516859" y="4882453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6CAA20E1-395E-4F58-B0AC-7814B23CF47D}"/>
                </a:ext>
              </a:extLst>
            </p:cNvPr>
            <p:cNvSpPr txBox="1"/>
            <p:nvPr/>
          </p:nvSpPr>
          <p:spPr>
            <a:xfrm rot="20752272">
              <a:off x="5118968" y="5403528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CC0369F2-8756-4B77-8CFC-DB94CFBD310F}"/>
                </a:ext>
              </a:extLst>
            </p:cNvPr>
            <p:cNvSpPr txBox="1"/>
            <p:nvPr/>
          </p:nvSpPr>
          <p:spPr>
            <a:xfrm>
              <a:off x="6142428" y="5556879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5D0078A5-1314-423E-9FA2-3C0B1F9BD4E0}"/>
                </a:ext>
              </a:extLst>
            </p:cNvPr>
            <p:cNvSpPr txBox="1"/>
            <p:nvPr/>
          </p:nvSpPr>
          <p:spPr>
            <a:xfrm>
              <a:off x="5362897" y="6114361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EA48DDC4-9F48-4C65-AF95-DD3B4A61F71C}"/>
                </a:ext>
              </a:extLst>
            </p:cNvPr>
            <p:cNvSpPr txBox="1"/>
            <p:nvPr/>
          </p:nvSpPr>
          <p:spPr>
            <a:xfrm>
              <a:off x="6546428" y="6084537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65" name="Forma libre: forma 164">
              <a:extLst>
                <a:ext uri="{FF2B5EF4-FFF2-40B4-BE49-F238E27FC236}">
                  <a16:creationId xmlns:a16="http://schemas.microsoft.com/office/drawing/2014/main" id="{9B594201-B758-483E-9BD6-D5642BC116FD}"/>
                </a:ext>
              </a:extLst>
            </p:cNvPr>
            <p:cNvSpPr/>
            <p:nvPr/>
          </p:nvSpPr>
          <p:spPr>
            <a:xfrm>
              <a:off x="5430416" y="4332121"/>
              <a:ext cx="1940768" cy="1704785"/>
            </a:xfrm>
            <a:custGeom>
              <a:avLst/>
              <a:gdLst>
                <a:gd name="connsiteX0" fmla="*/ 1940768 w 1940768"/>
                <a:gd name="connsiteY0" fmla="*/ 1704785 h 1704785"/>
                <a:gd name="connsiteX1" fmla="*/ 1390262 w 1940768"/>
                <a:gd name="connsiteY1" fmla="*/ 53267 h 1704785"/>
                <a:gd name="connsiteX2" fmla="*/ 0 w 1940768"/>
                <a:gd name="connsiteY2" fmla="*/ 566450 h 170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0768" h="1704785">
                  <a:moveTo>
                    <a:pt x="1940768" y="1704785"/>
                  </a:moveTo>
                  <a:cubicBezTo>
                    <a:pt x="1827245" y="973887"/>
                    <a:pt x="1713723" y="242989"/>
                    <a:pt x="1390262" y="53267"/>
                  </a:cubicBezTo>
                  <a:cubicBezTo>
                    <a:pt x="1066801" y="-136456"/>
                    <a:pt x="533400" y="214997"/>
                    <a:pt x="0" y="56645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5EC9CABB-6C2F-4FA3-B5CE-4E90FAA4BAEA}"/>
                </a:ext>
              </a:extLst>
            </p:cNvPr>
            <p:cNvSpPr txBox="1"/>
            <p:nvPr/>
          </p:nvSpPr>
          <p:spPr>
            <a:xfrm>
              <a:off x="7170090" y="511196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67" name="Forma libre: forma 166">
              <a:extLst>
                <a:ext uri="{FF2B5EF4-FFF2-40B4-BE49-F238E27FC236}">
                  <a16:creationId xmlns:a16="http://schemas.microsoft.com/office/drawing/2014/main" id="{1A402F22-1F04-4CFD-9644-D344FAED7B1D}"/>
                </a:ext>
              </a:extLst>
            </p:cNvPr>
            <p:cNvSpPr/>
            <p:nvPr/>
          </p:nvSpPr>
          <p:spPr>
            <a:xfrm>
              <a:off x="5962261" y="6475445"/>
              <a:ext cx="354564" cy="308781"/>
            </a:xfrm>
            <a:custGeom>
              <a:avLst/>
              <a:gdLst>
                <a:gd name="connsiteX0" fmla="*/ 354564 w 354564"/>
                <a:gd name="connsiteY0" fmla="*/ 74645 h 308781"/>
                <a:gd name="connsiteX1" fmla="*/ 167951 w 354564"/>
                <a:gd name="connsiteY1" fmla="*/ 307910 h 308781"/>
                <a:gd name="connsiteX2" fmla="*/ 0 w 354564"/>
                <a:gd name="connsiteY2" fmla="*/ 0 h 30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564" h="308781">
                  <a:moveTo>
                    <a:pt x="354564" y="74645"/>
                  </a:moveTo>
                  <a:cubicBezTo>
                    <a:pt x="290804" y="197498"/>
                    <a:pt x="227045" y="320351"/>
                    <a:pt x="167951" y="307910"/>
                  </a:cubicBezTo>
                  <a:cubicBezTo>
                    <a:pt x="108857" y="295469"/>
                    <a:pt x="54428" y="147734"/>
                    <a:pt x="0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3A5B37A9-68C3-4C15-ADA0-E222E3F47501}"/>
                </a:ext>
              </a:extLst>
            </p:cNvPr>
            <p:cNvSpPr txBox="1"/>
            <p:nvPr/>
          </p:nvSpPr>
          <p:spPr>
            <a:xfrm>
              <a:off x="6185286" y="6578181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69" name="Forma libre: forma 168">
              <a:extLst>
                <a:ext uri="{FF2B5EF4-FFF2-40B4-BE49-F238E27FC236}">
                  <a16:creationId xmlns:a16="http://schemas.microsoft.com/office/drawing/2014/main" id="{71D264BE-6CB3-4EE2-8D73-9F89321C823B}"/>
                </a:ext>
              </a:extLst>
            </p:cNvPr>
            <p:cNvSpPr/>
            <p:nvPr/>
          </p:nvSpPr>
          <p:spPr>
            <a:xfrm>
              <a:off x="6182700" y="1838131"/>
              <a:ext cx="2107130" cy="4254759"/>
            </a:xfrm>
            <a:custGeom>
              <a:avLst/>
              <a:gdLst>
                <a:gd name="connsiteX0" fmla="*/ 1319112 w 2107130"/>
                <a:gd name="connsiteY0" fmla="*/ 4254759 h 4254759"/>
                <a:gd name="connsiteX1" fmla="*/ 2065561 w 2107130"/>
                <a:gd name="connsiteY1" fmla="*/ 2397967 h 4254759"/>
                <a:gd name="connsiteX2" fmla="*/ 208770 w 2107130"/>
                <a:gd name="connsiteY2" fmla="*/ 1324947 h 4254759"/>
                <a:gd name="connsiteX3" fmla="*/ 190108 w 2107130"/>
                <a:gd name="connsiteY3" fmla="*/ 709126 h 4254759"/>
                <a:gd name="connsiteX4" fmla="*/ 1515055 w 2107130"/>
                <a:gd name="connsiteY4" fmla="*/ 0 h 425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7130" h="4254759">
                  <a:moveTo>
                    <a:pt x="1319112" y="4254759"/>
                  </a:moveTo>
                  <a:cubicBezTo>
                    <a:pt x="1784865" y="3570514"/>
                    <a:pt x="2250618" y="2886269"/>
                    <a:pt x="2065561" y="2397967"/>
                  </a:cubicBezTo>
                  <a:cubicBezTo>
                    <a:pt x="1880504" y="1909665"/>
                    <a:pt x="521345" y="1606420"/>
                    <a:pt x="208770" y="1324947"/>
                  </a:cubicBezTo>
                  <a:cubicBezTo>
                    <a:pt x="-103806" y="1043473"/>
                    <a:pt x="-27606" y="929950"/>
                    <a:pt x="190108" y="709126"/>
                  </a:cubicBezTo>
                  <a:cubicBezTo>
                    <a:pt x="407822" y="488301"/>
                    <a:pt x="961438" y="244150"/>
                    <a:pt x="1515055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9BDBD5E9-F5A5-4A79-AC0B-A1FE13CC32C0}"/>
                </a:ext>
              </a:extLst>
            </p:cNvPr>
            <p:cNvSpPr txBox="1"/>
            <p:nvPr/>
          </p:nvSpPr>
          <p:spPr>
            <a:xfrm>
              <a:off x="7777774" y="5637443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1/10</a:t>
              </a:r>
            </a:p>
          </p:txBody>
        </p:sp>
        <p:sp>
          <p:nvSpPr>
            <p:cNvPr id="171" name="Diagrama de flujo: conector 170">
              <a:extLst>
                <a:ext uri="{FF2B5EF4-FFF2-40B4-BE49-F238E27FC236}">
                  <a16:creationId xmlns:a16="http://schemas.microsoft.com/office/drawing/2014/main" id="{115589DF-2B1A-4076-90EF-88FA8E124F54}"/>
                </a:ext>
              </a:extLst>
            </p:cNvPr>
            <p:cNvSpPr/>
            <p:nvPr/>
          </p:nvSpPr>
          <p:spPr>
            <a:xfrm>
              <a:off x="9286322" y="4208757"/>
              <a:ext cx="510746" cy="502508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>
                  <a:solidFill>
                    <a:schemeClr val="bg1"/>
                  </a:solidFill>
                </a:rPr>
                <a:t>X2</a:t>
              </a:r>
            </a:p>
          </p:txBody>
        </p:sp>
        <p:cxnSp>
          <p:nvCxnSpPr>
            <p:cNvPr id="173" name="Conector recto de flecha 172">
              <a:extLst>
                <a:ext uri="{FF2B5EF4-FFF2-40B4-BE49-F238E27FC236}">
                  <a16:creationId xmlns:a16="http://schemas.microsoft.com/office/drawing/2014/main" id="{E06423FD-0093-4EB9-A2ED-F7F1557D212B}"/>
                </a:ext>
              </a:extLst>
            </p:cNvPr>
            <p:cNvCxnSpPr>
              <a:stCxn id="9" idx="5"/>
              <a:endCxn id="171" idx="1"/>
            </p:cNvCxnSpPr>
            <p:nvPr/>
          </p:nvCxnSpPr>
          <p:spPr>
            <a:xfrm>
              <a:off x="9184865" y="3916104"/>
              <a:ext cx="176254" cy="366244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2A6FA0FA-BF7C-4C29-85E6-1F3CAF965D2B}"/>
              </a:ext>
            </a:extLst>
          </p:cNvPr>
          <p:cNvSpPr txBox="1"/>
          <p:nvPr/>
        </p:nvSpPr>
        <p:spPr>
          <a:xfrm>
            <a:off x="9305135" y="6307870"/>
            <a:ext cx="25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Parcial: 10 octubre 2012</a:t>
            </a:r>
          </a:p>
        </p:txBody>
      </p:sp>
    </p:spTree>
    <p:extLst>
      <p:ext uri="{BB962C8B-B14F-4D97-AF65-F5344CB8AC3E}">
        <p14:creationId xmlns:p14="http://schemas.microsoft.com/office/powerpoint/2010/main" val="166639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C2BF1F5-518E-454A-8F45-D12A872AC730}"/>
              </a:ext>
            </a:extLst>
          </p:cNvPr>
          <p:cNvSpPr txBox="1"/>
          <p:nvPr/>
        </p:nvSpPr>
        <p:spPr>
          <a:xfrm>
            <a:off x="107094" y="1"/>
            <a:ext cx="12084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4. Diseñar una FSM para detectar las secuencias: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 detecta la secuencia X: 1101, la salida es Z</a:t>
            </a:r>
            <a:r>
              <a:rPr lang="es-419" baseline="-25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</a:t>
            </a: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Z</a:t>
            </a:r>
            <a:r>
              <a:rPr lang="es-419" baseline="-25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0</a:t>
            </a: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= 10 y permanece en 10 hasta detectar la secuencia X: 0101.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 detecta la secuencia X: 0010, la salida es Z</a:t>
            </a:r>
            <a:r>
              <a:rPr lang="es-419" baseline="-25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</a:t>
            </a: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Z</a:t>
            </a:r>
            <a:r>
              <a:rPr lang="es-419" baseline="-25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0</a:t>
            </a: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= 01 y permanece en 01 hasta detectar la secuencia X: 1010.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Existe superposición, en este caso, si la salida está en 10 puede pasar a 01 si detecta la respectiva secuencia, y viceversa.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8B5B9534-9313-4826-AAF3-EDDB2720EFE7}"/>
              </a:ext>
            </a:extLst>
          </p:cNvPr>
          <p:cNvGrpSpPr/>
          <p:nvPr/>
        </p:nvGrpSpPr>
        <p:grpSpPr>
          <a:xfrm>
            <a:off x="2222629" y="1139003"/>
            <a:ext cx="8017971" cy="5632687"/>
            <a:chOff x="2278613" y="1176326"/>
            <a:chExt cx="8017971" cy="5632687"/>
          </a:xfrm>
        </p:grpSpPr>
        <p:sp>
          <p:nvSpPr>
            <p:cNvPr id="5" name="Diagrama de flujo: conector 4">
              <a:extLst>
                <a:ext uri="{FF2B5EF4-FFF2-40B4-BE49-F238E27FC236}">
                  <a16:creationId xmlns:a16="http://schemas.microsoft.com/office/drawing/2014/main" id="{36F3F233-3821-4F1F-BE5B-E2CC5D350F34}"/>
                </a:ext>
              </a:extLst>
            </p:cNvPr>
            <p:cNvSpPr/>
            <p:nvPr/>
          </p:nvSpPr>
          <p:spPr>
            <a:xfrm>
              <a:off x="3712069" y="1503073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S0</a:t>
              </a:r>
            </a:p>
          </p:txBody>
        </p:sp>
        <p:sp>
          <p:nvSpPr>
            <p:cNvPr id="6" name="Diagrama de flujo: conector 5">
              <a:extLst>
                <a:ext uri="{FF2B5EF4-FFF2-40B4-BE49-F238E27FC236}">
                  <a16:creationId xmlns:a16="http://schemas.microsoft.com/office/drawing/2014/main" id="{B5353B17-3481-48E5-8EDB-46D7B3B0F005}"/>
                </a:ext>
              </a:extLst>
            </p:cNvPr>
            <p:cNvSpPr/>
            <p:nvPr/>
          </p:nvSpPr>
          <p:spPr>
            <a:xfrm>
              <a:off x="7023216" y="2456364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S10</a:t>
              </a:r>
            </a:p>
          </p:txBody>
        </p:sp>
        <p:sp>
          <p:nvSpPr>
            <p:cNvPr id="7" name="Diagrama de flujo: conector 6">
              <a:extLst>
                <a:ext uri="{FF2B5EF4-FFF2-40B4-BE49-F238E27FC236}">
                  <a16:creationId xmlns:a16="http://schemas.microsoft.com/office/drawing/2014/main" id="{BA196C6E-5219-48E5-83B5-5473B4373728}"/>
                </a:ext>
              </a:extLst>
            </p:cNvPr>
            <p:cNvSpPr/>
            <p:nvPr/>
          </p:nvSpPr>
          <p:spPr>
            <a:xfrm>
              <a:off x="8748916" y="2497356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S8</a:t>
              </a:r>
            </a:p>
          </p:txBody>
        </p:sp>
        <p:sp>
          <p:nvSpPr>
            <p:cNvPr id="8" name="Diagrama de flujo: conector 7">
              <a:extLst>
                <a:ext uri="{FF2B5EF4-FFF2-40B4-BE49-F238E27FC236}">
                  <a16:creationId xmlns:a16="http://schemas.microsoft.com/office/drawing/2014/main" id="{DE4EE983-A232-4751-A63F-C1B01D99AA78}"/>
                </a:ext>
              </a:extLst>
            </p:cNvPr>
            <p:cNvSpPr/>
            <p:nvPr/>
          </p:nvSpPr>
          <p:spPr>
            <a:xfrm>
              <a:off x="8748916" y="1500576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S7</a:t>
              </a:r>
            </a:p>
          </p:txBody>
        </p:sp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1522570D-C1F2-403F-99FB-4724E5845B6F}"/>
                </a:ext>
              </a:extLst>
            </p:cNvPr>
            <p:cNvSpPr/>
            <p:nvPr/>
          </p:nvSpPr>
          <p:spPr>
            <a:xfrm>
              <a:off x="8748916" y="3487187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S9</a:t>
              </a:r>
            </a:p>
          </p:txBody>
        </p:sp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063B4CB8-E483-40E3-BA07-F2E1214434C6}"/>
                </a:ext>
              </a:extLst>
            </p:cNvPr>
            <p:cNvSpPr/>
            <p:nvPr/>
          </p:nvSpPr>
          <p:spPr>
            <a:xfrm>
              <a:off x="7720192" y="1507525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X1</a:t>
              </a:r>
            </a:p>
          </p:txBody>
        </p:sp>
        <p:sp>
          <p:nvSpPr>
            <p:cNvPr id="11" name="Diagrama de flujo: conector 10">
              <a:extLst>
                <a:ext uri="{FF2B5EF4-FFF2-40B4-BE49-F238E27FC236}">
                  <a16:creationId xmlns:a16="http://schemas.microsoft.com/office/drawing/2014/main" id="{9CA3D6CB-5978-4A1F-BA2D-F79B38A8B56C}"/>
                </a:ext>
              </a:extLst>
            </p:cNvPr>
            <p:cNvSpPr/>
            <p:nvPr/>
          </p:nvSpPr>
          <p:spPr>
            <a:xfrm>
              <a:off x="4717086" y="1507525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</a:t>
              </a:r>
            </a:p>
          </p:txBody>
        </p:sp>
        <p:sp>
          <p:nvSpPr>
            <p:cNvPr id="12" name="Diagrama de flujo: conector 11">
              <a:extLst>
                <a:ext uri="{FF2B5EF4-FFF2-40B4-BE49-F238E27FC236}">
                  <a16:creationId xmlns:a16="http://schemas.microsoft.com/office/drawing/2014/main" id="{11678B96-F07F-4C40-87EC-9ED056C573E3}"/>
                </a:ext>
              </a:extLst>
            </p:cNvPr>
            <p:cNvSpPr/>
            <p:nvPr/>
          </p:nvSpPr>
          <p:spPr>
            <a:xfrm>
              <a:off x="5724368" y="1503073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S2</a:t>
              </a:r>
            </a:p>
          </p:txBody>
        </p:sp>
        <p:sp>
          <p:nvSpPr>
            <p:cNvPr id="13" name="Diagrama de flujo: conector 12">
              <a:extLst>
                <a:ext uri="{FF2B5EF4-FFF2-40B4-BE49-F238E27FC236}">
                  <a16:creationId xmlns:a16="http://schemas.microsoft.com/office/drawing/2014/main" id="{820782A6-A4CF-4AEB-8B1F-8930D229D2C7}"/>
                </a:ext>
              </a:extLst>
            </p:cNvPr>
            <p:cNvSpPr/>
            <p:nvPr/>
          </p:nvSpPr>
          <p:spPr>
            <a:xfrm>
              <a:off x="6715175" y="1510144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S3</a:t>
              </a:r>
            </a:p>
          </p:txBody>
        </p:sp>
        <p:sp>
          <p:nvSpPr>
            <p:cNvPr id="14" name="Diagrama de flujo: conector 13">
              <a:extLst>
                <a:ext uri="{FF2B5EF4-FFF2-40B4-BE49-F238E27FC236}">
                  <a16:creationId xmlns:a16="http://schemas.microsoft.com/office/drawing/2014/main" id="{5869BA7C-1E7B-4921-9C39-B56F1C81411A}"/>
                </a:ext>
              </a:extLst>
            </p:cNvPr>
            <p:cNvSpPr/>
            <p:nvPr/>
          </p:nvSpPr>
          <p:spPr>
            <a:xfrm>
              <a:off x="3720268" y="2497356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S4</a:t>
              </a:r>
            </a:p>
          </p:txBody>
        </p:sp>
        <p:sp>
          <p:nvSpPr>
            <p:cNvPr id="15" name="Diagrama de flujo: conector 14">
              <a:extLst>
                <a:ext uri="{FF2B5EF4-FFF2-40B4-BE49-F238E27FC236}">
                  <a16:creationId xmlns:a16="http://schemas.microsoft.com/office/drawing/2014/main" id="{87AFC455-A9AB-4F33-AA28-7DF50AA23634}"/>
                </a:ext>
              </a:extLst>
            </p:cNvPr>
            <p:cNvSpPr/>
            <p:nvPr/>
          </p:nvSpPr>
          <p:spPr>
            <a:xfrm>
              <a:off x="3720268" y="3502372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S5</a:t>
              </a:r>
            </a:p>
          </p:txBody>
        </p:sp>
        <p:sp>
          <p:nvSpPr>
            <p:cNvPr id="16" name="Diagrama de flujo: conector 15">
              <a:extLst>
                <a:ext uri="{FF2B5EF4-FFF2-40B4-BE49-F238E27FC236}">
                  <a16:creationId xmlns:a16="http://schemas.microsoft.com/office/drawing/2014/main" id="{119D601F-1007-47A4-B656-EF01D076196A}"/>
                </a:ext>
              </a:extLst>
            </p:cNvPr>
            <p:cNvSpPr/>
            <p:nvPr/>
          </p:nvSpPr>
          <p:spPr>
            <a:xfrm>
              <a:off x="9785838" y="1507525"/>
              <a:ext cx="510746" cy="502508"/>
            </a:xfrm>
            <a:prstGeom prst="flowChartConnecto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17" name="Diagrama de flujo: conector 16">
              <a:extLst>
                <a:ext uri="{FF2B5EF4-FFF2-40B4-BE49-F238E27FC236}">
                  <a16:creationId xmlns:a16="http://schemas.microsoft.com/office/drawing/2014/main" id="{47D179A8-832C-4907-B4EC-EC078373D063}"/>
                </a:ext>
              </a:extLst>
            </p:cNvPr>
            <p:cNvSpPr/>
            <p:nvPr/>
          </p:nvSpPr>
          <p:spPr>
            <a:xfrm>
              <a:off x="3707616" y="5501605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X2</a:t>
              </a:r>
            </a:p>
          </p:txBody>
        </p:sp>
        <p:sp>
          <p:nvSpPr>
            <p:cNvPr id="18" name="Diagrama de flujo: conector 17">
              <a:extLst>
                <a:ext uri="{FF2B5EF4-FFF2-40B4-BE49-F238E27FC236}">
                  <a16:creationId xmlns:a16="http://schemas.microsoft.com/office/drawing/2014/main" id="{D6F0279F-3679-4AFF-8BB4-95FC685CAF21}"/>
                </a:ext>
              </a:extLst>
            </p:cNvPr>
            <p:cNvSpPr/>
            <p:nvPr/>
          </p:nvSpPr>
          <p:spPr>
            <a:xfrm>
              <a:off x="5937628" y="6064115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S15</a:t>
              </a:r>
            </a:p>
          </p:txBody>
        </p:sp>
        <p:sp>
          <p:nvSpPr>
            <p:cNvPr id="19" name="Diagrama de flujo: conector 18">
              <a:extLst>
                <a:ext uri="{FF2B5EF4-FFF2-40B4-BE49-F238E27FC236}">
                  <a16:creationId xmlns:a16="http://schemas.microsoft.com/office/drawing/2014/main" id="{AD7AAE5A-7633-42B2-A038-7CD49A097942}"/>
                </a:ext>
              </a:extLst>
            </p:cNvPr>
            <p:cNvSpPr/>
            <p:nvPr/>
          </p:nvSpPr>
          <p:spPr>
            <a:xfrm>
              <a:off x="7083779" y="6043912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S16</a:t>
              </a:r>
            </a:p>
          </p:txBody>
        </p:sp>
        <p:sp>
          <p:nvSpPr>
            <p:cNvPr id="20" name="Diagrama de flujo: conector 19">
              <a:extLst>
                <a:ext uri="{FF2B5EF4-FFF2-40B4-BE49-F238E27FC236}">
                  <a16:creationId xmlns:a16="http://schemas.microsoft.com/office/drawing/2014/main" id="{4CD232BF-80C7-41A3-B7C5-10A718F73F55}"/>
                </a:ext>
              </a:extLst>
            </p:cNvPr>
            <p:cNvSpPr/>
            <p:nvPr/>
          </p:nvSpPr>
          <p:spPr>
            <a:xfrm>
              <a:off x="4791477" y="6093939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S14</a:t>
              </a:r>
            </a:p>
          </p:txBody>
        </p:sp>
        <p:sp>
          <p:nvSpPr>
            <p:cNvPr id="22" name="Diagrama de flujo: conector 21">
              <a:extLst>
                <a:ext uri="{FF2B5EF4-FFF2-40B4-BE49-F238E27FC236}">
                  <a16:creationId xmlns:a16="http://schemas.microsoft.com/office/drawing/2014/main" id="{51D93A2F-0E60-44D9-9253-4DE40D9E9454}"/>
                </a:ext>
              </a:extLst>
            </p:cNvPr>
            <p:cNvSpPr/>
            <p:nvPr/>
          </p:nvSpPr>
          <p:spPr>
            <a:xfrm>
              <a:off x="3712069" y="4485897"/>
              <a:ext cx="510746" cy="50250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S6</a:t>
              </a:r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EC73F2DB-6091-433E-AD5B-9FD4A0F0E883}"/>
                </a:ext>
              </a:extLst>
            </p:cNvPr>
            <p:cNvCxnSpPr>
              <a:cxnSpLocks/>
            </p:cNvCxnSpPr>
            <p:nvPr/>
          </p:nvCxnSpPr>
          <p:spPr>
            <a:xfrm>
              <a:off x="4222817" y="1742270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0196CA53-1A1A-4796-80AD-D9D8C6590143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227832" y="1754327"/>
              <a:ext cx="496536" cy="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0483DBA7-9B31-4FA9-8B27-AC8E2FD16FBE}"/>
                </a:ext>
              </a:extLst>
            </p:cNvPr>
            <p:cNvCxnSpPr>
              <a:cxnSpLocks/>
            </p:cNvCxnSpPr>
            <p:nvPr/>
          </p:nvCxnSpPr>
          <p:spPr>
            <a:xfrm>
              <a:off x="6235116" y="1737818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C49A0AF6-D7D4-4E0F-9C67-C8BC7EDFC3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6281" y="2247994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DFC8FCF5-81BA-43AD-87CF-6E17A0EA4B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8507" y="3244774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9AC88EA2-EF56-42B6-83B4-65457489B1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30732" y="4236535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08A86D50-178A-4EAA-BE0D-7B11EE9A97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8082" y="5242779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A547BD8B-063F-4B72-A179-BC74E54532B8}"/>
                </a:ext>
              </a:extLst>
            </p:cNvPr>
            <p:cNvCxnSpPr>
              <a:cxnSpLocks/>
            </p:cNvCxnSpPr>
            <p:nvPr/>
          </p:nvCxnSpPr>
          <p:spPr>
            <a:xfrm>
              <a:off x="7242396" y="1741037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D5063051-0B54-4E1F-A548-B522A0ADAB41}"/>
                </a:ext>
              </a:extLst>
            </p:cNvPr>
            <p:cNvCxnSpPr>
              <a:cxnSpLocks/>
            </p:cNvCxnSpPr>
            <p:nvPr/>
          </p:nvCxnSpPr>
          <p:spPr>
            <a:xfrm>
              <a:off x="8230938" y="1735592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27AD72D6-A805-414F-816D-816C4C6C5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60244" y="2254943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A943D1EC-9335-49F1-B328-E797B7087F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60244" y="3259608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Diagrama de flujo: conector 44">
              <a:extLst>
                <a:ext uri="{FF2B5EF4-FFF2-40B4-BE49-F238E27FC236}">
                  <a16:creationId xmlns:a16="http://schemas.microsoft.com/office/drawing/2014/main" id="{5051193F-047C-467A-AED7-E0570FF00899}"/>
                </a:ext>
              </a:extLst>
            </p:cNvPr>
            <p:cNvSpPr/>
            <p:nvPr/>
          </p:nvSpPr>
          <p:spPr>
            <a:xfrm>
              <a:off x="7886066" y="2473360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S11</a:t>
              </a:r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C6A69490-46AA-4FAA-A3CD-310A661FF8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9469" y="1953438"/>
              <a:ext cx="516400" cy="51992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F3BD5409-C21B-4209-94FC-45594B005F04}"/>
                </a:ext>
              </a:extLst>
            </p:cNvPr>
            <p:cNvCxnSpPr>
              <a:stCxn id="6" idx="6"/>
              <a:endCxn id="45" idx="2"/>
            </p:cNvCxnSpPr>
            <p:nvPr/>
          </p:nvCxnSpPr>
          <p:spPr>
            <a:xfrm>
              <a:off x="7533962" y="2707618"/>
              <a:ext cx="352104" cy="1699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4720A2D6-393D-4ECF-B19B-A974E26B54DF}"/>
                </a:ext>
              </a:extLst>
            </p:cNvPr>
            <p:cNvCxnSpPr>
              <a:stCxn id="45" idx="0"/>
              <a:endCxn id="10" idx="4"/>
            </p:cNvCxnSpPr>
            <p:nvPr/>
          </p:nvCxnSpPr>
          <p:spPr>
            <a:xfrm flipH="1" flipV="1">
              <a:off x="7975565" y="2010033"/>
              <a:ext cx="165874" cy="46332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Diagrama de flujo: conector 52">
              <a:extLst>
                <a:ext uri="{FF2B5EF4-FFF2-40B4-BE49-F238E27FC236}">
                  <a16:creationId xmlns:a16="http://schemas.microsoft.com/office/drawing/2014/main" id="{54A51326-E5A0-4512-AAAC-2C72E87D5AA1}"/>
                </a:ext>
              </a:extLst>
            </p:cNvPr>
            <p:cNvSpPr/>
            <p:nvPr/>
          </p:nvSpPr>
          <p:spPr>
            <a:xfrm>
              <a:off x="5971505" y="4815281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S13</a:t>
              </a:r>
            </a:p>
          </p:txBody>
        </p:sp>
        <p:sp>
          <p:nvSpPr>
            <p:cNvPr id="54" name="Diagrama de flujo: conector 53">
              <a:extLst>
                <a:ext uri="{FF2B5EF4-FFF2-40B4-BE49-F238E27FC236}">
                  <a16:creationId xmlns:a16="http://schemas.microsoft.com/office/drawing/2014/main" id="{2E9DA68F-B061-49BC-8868-81ACCF6E42C0}"/>
                </a:ext>
              </a:extLst>
            </p:cNvPr>
            <p:cNvSpPr/>
            <p:nvPr/>
          </p:nvSpPr>
          <p:spPr>
            <a:xfrm>
              <a:off x="4972583" y="4815281"/>
              <a:ext cx="510746" cy="5025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/>
                <a:t>S12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0E57F571-EFE7-4856-B11B-FD742DAEDE92}"/>
                </a:ext>
              </a:extLst>
            </p:cNvPr>
            <p:cNvSpPr txBox="1"/>
            <p:nvPr/>
          </p:nvSpPr>
          <p:spPr>
            <a:xfrm>
              <a:off x="4199109" y="1507525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DD50D495-845D-4D41-8E90-DF0F0B90D8FE}"/>
                </a:ext>
              </a:extLst>
            </p:cNvPr>
            <p:cNvSpPr txBox="1"/>
            <p:nvPr/>
          </p:nvSpPr>
          <p:spPr>
            <a:xfrm>
              <a:off x="5227832" y="1511438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946C3EF7-C11F-4F24-B3BA-BF012B6DCAF8}"/>
                </a:ext>
              </a:extLst>
            </p:cNvPr>
            <p:cNvSpPr txBox="1"/>
            <p:nvPr/>
          </p:nvSpPr>
          <p:spPr>
            <a:xfrm>
              <a:off x="7225921" y="1527947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B7E14416-EE7F-4CF8-AE06-BAA52A1C03CA}"/>
                </a:ext>
              </a:extLst>
            </p:cNvPr>
            <p:cNvSpPr txBox="1"/>
            <p:nvPr/>
          </p:nvSpPr>
          <p:spPr>
            <a:xfrm rot="16200000">
              <a:off x="3599363" y="405880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92048320-BBA8-4478-99B2-336DA6CEAD43}"/>
                </a:ext>
              </a:extLst>
            </p:cNvPr>
            <p:cNvSpPr txBox="1"/>
            <p:nvPr/>
          </p:nvSpPr>
          <p:spPr>
            <a:xfrm rot="16200000">
              <a:off x="3608273" y="2084928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DB740B6C-FDE5-434F-B4AB-9759413856AB}"/>
                </a:ext>
              </a:extLst>
            </p:cNvPr>
            <p:cNvSpPr txBox="1"/>
            <p:nvPr/>
          </p:nvSpPr>
          <p:spPr>
            <a:xfrm>
              <a:off x="6245517" y="1535004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D3428F41-B0D5-4181-9081-181275A72ABF}"/>
                </a:ext>
              </a:extLst>
            </p:cNvPr>
            <p:cNvSpPr txBox="1"/>
            <p:nvPr/>
          </p:nvSpPr>
          <p:spPr>
            <a:xfrm rot="16200000">
              <a:off x="3608273" y="305049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E6A05E1C-EADF-4CD7-852F-2012F5559668}"/>
                </a:ext>
              </a:extLst>
            </p:cNvPr>
            <p:cNvSpPr txBox="1"/>
            <p:nvPr/>
          </p:nvSpPr>
          <p:spPr>
            <a:xfrm rot="16200000">
              <a:off x="3583283" y="5062959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0/01</a:t>
              </a: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AEF1AD2B-7CD4-4702-B8F9-0BF8E228910D}"/>
                </a:ext>
              </a:extLst>
            </p:cNvPr>
            <p:cNvCxnSpPr>
              <a:stCxn id="11" idx="2"/>
              <a:endCxn id="14" idx="7"/>
            </p:cNvCxnSpPr>
            <p:nvPr/>
          </p:nvCxnSpPr>
          <p:spPr>
            <a:xfrm flipH="1">
              <a:off x="4156217" y="1758779"/>
              <a:ext cx="560869" cy="81216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6AC13C14-79B0-444C-BE72-9DDE35CD2D3D}"/>
                </a:ext>
              </a:extLst>
            </p:cNvPr>
            <p:cNvCxnSpPr>
              <a:stCxn id="14" idx="6"/>
              <a:endCxn id="11" idx="3"/>
            </p:cNvCxnSpPr>
            <p:nvPr/>
          </p:nvCxnSpPr>
          <p:spPr>
            <a:xfrm flipV="1">
              <a:off x="4231014" y="1936442"/>
              <a:ext cx="560869" cy="81216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EBE875C7-238C-4FAD-9640-507C032B07CE}"/>
                </a:ext>
              </a:extLst>
            </p:cNvPr>
            <p:cNvSpPr txBox="1"/>
            <p:nvPr/>
          </p:nvSpPr>
          <p:spPr>
            <a:xfrm rot="18141384">
              <a:off x="4362762" y="222133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9EF6E49A-E65A-4792-B95C-17EF465DE1AE}"/>
                </a:ext>
              </a:extLst>
            </p:cNvPr>
            <p:cNvSpPr txBox="1"/>
            <p:nvPr/>
          </p:nvSpPr>
          <p:spPr>
            <a:xfrm rot="18499188">
              <a:off x="4095775" y="199842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26BB4ADE-4CB8-4566-B921-9D9688085699}"/>
                </a:ext>
              </a:extLst>
            </p:cNvPr>
            <p:cNvSpPr/>
            <p:nvPr/>
          </p:nvSpPr>
          <p:spPr>
            <a:xfrm>
              <a:off x="5937627" y="1203442"/>
              <a:ext cx="174799" cy="331562"/>
            </a:xfrm>
            <a:custGeom>
              <a:avLst/>
              <a:gdLst>
                <a:gd name="connsiteX0" fmla="*/ 177282 w 187488"/>
                <a:gd name="connsiteY0" fmla="*/ 298787 h 298787"/>
                <a:gd name="connsiteX1" fmla="*/ 167951 w 187488"/>
                <a:gd name="connsiteY1" fmla="*/ 207 h 298787"/>
                <a:gd name="connsiteX2" fmla="*/ 0 w 187488"/>
                <a:gd name="connsiteY2" fmla="*/ 252134 h 298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88" h="298787">
                  <a:moveTo>
                    <a:pt x="177282" y="298787"/>
                  </a:moveTo>
                  <a:cubicBezTo>
                    <a:pt x="187390" y="153384"/>
                    <a:pt x="197498" y="7982"/>
                    <a:pt x="167951" y="207"/>
                  </a:cubicBezTo>
                  <a:cubicBezTo>
                    <a:pt x="138404" y="-7568"/>
                    <a:pt x="27992" y="205481"/>
                    <a:pt x="0" y="252134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2AD26F00-AE91-4716-A48D-DF164E07F1A8}"/>
                </a:ext>
              </a:extLst>
            </p:cNvPr>
            <p:cNvSpPr txBox="1"/>
            <p:nvPr/>
          </p:nvSpPr>
          <p:spPr>
            <a:xfrm>
              <a:off x="6062597" y="117632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B5122502-E8CE-4F0C-A25E-7D7067DA9930}"/>
                </a:ext>
              </a:extLst>
            </p:cNvPr>
            <p:cNvSpPr/>
            <p:nvPr/>
          </p:nvSpPr>
          <p:spPr>
            <a:xfrm>
              <a:off x="3442511" y="3554963"/>
              <a:ext cx="345718" cy="251927"/>
            </a:xfrm>
            <a:custGeom>
              <a:avLst/>
              <a:gdLst>
                <a:gd name="connsiteX0" fmla="*/ 345718 w 345718"/>
                <a:gd name="connsiteY0" fmla="*/ 0 h 251927"/>
                <a:gd name="connsiteX1" fmla="*/ 485 w 345718"/>
                <a:gd name="connsiteY1" fmla="*/ 55984 h 251927"/>
                <a:gd name="connsiteX2" fmla="*/ 271073 w 345718"/>
                <a:gd name="connsiteY2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718" h="251927">
                  <a:moveTo>
                    <a:pt x="345718" y="0"/>
                  </a:moveTo>
                  <a:cubicBezTo>
                    <a:pt x="179322" y="6998"/>
                    <a:pt x="12926" y="13996"/>
                    <a:pt x="485" y="55984"/>
                  </a:cubicBezTo>
                  <a:cubicBezTo>
                    <a:pt x="-11956" y="97972"/>
                    <a:pt x="218200" y="185058"/>
                    <a:pt x="271073" y="251927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F1BDF5C7-FAD6-4F0E-A3B7-F4852129D38E}"/>
                </a:ext>
              </a:extLst>
            </p:cNvPr>
            <p:cNvSpPr txBox="1"/>
            <p:nvPr/>
          </p:nvSpPr>
          <p:spPr>
            <a:xfrm rot="19160492">
              <a:off x="3179696" y="3413252"/>
              <a:ext cx="502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4EDAF688-30FF-4B81-B5AB-81839B7D907E}"/>
                </a:ext>
              </a:extLst>
            </p:cNvPr>
            <p:cNvCxnSpPr>
              <a:stCxn id="13" idx="3"/>
              <a:endCxn id="15" idx="7"/>
            </p:cNvCxnSpPr>
            <p:nvPr/>
          </p:nvCxnSpPr>
          <p:spPr>
            <a:xfrm flipH="1">
              <a:off x="4156217" y="1939061"/>
              <a:ext cx="2633755" cy="163690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07283A03-05DC-42E5-A590-EF7EC43FB6F1}"/>
                </a:ext>
              </a:extLst>
            </p:cNvPr>
            <p:cNvSpPr txBox="1"/>
            <p:nvPr/>
          </p:nvSpPr>
          <p:spPr>
            <a:xfrm rot="19739710">
              <a:off x="5254359" y="250534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0/00</a:t>
              </a:r>
            </a:p>
          </p:txBody>
        </p:sp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5AFE01B8-2D5E-4B74-B100-CAE1A1615CA5}"/>
                </a:ext>
              </a:extLst>
            </p:cNvPr>
            <p:cNvSpPr/>
            <p:nvPr/>
          </p:nvSpPr>
          <p:spPr>
            <a:xfrm>
              <a:off x="4208106" y="1996751"/>
              <a:ext cx="1852875" cy="2612571"/>
            </a:xfrm>
            <a:custGeom>
              <a:avLst/>
              <a:gdLst>
                <a:gd name="connsiteX0" fmla="*/ 0 w 1852875"/>
                <a:gd name="connsiteY0" fmla="*/ 2612571 h 2612571"/>
                <a:gd name="connsiteX1" fmla="*/ 1688841 w 1852875"/>
                <a:gd name="connsiteY1" fmla="*/ 1604865 h 2612571"/>
                <a:gd name="connsiteX2" fmla="*/ 1819470 w 1852875"/>
                <a:gd name="connsiteY2" fmla="*/ 0 h 261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875" h="2612571">
                  <a:moveTo>
                    <a:pt x="0" y="2612571"/>
                  </a:moveTo>
                  <a:cubicBezTo>
                    <a:pt x="692798" y="2326432"/>
                    <a:pt x="1385596" y="2040293"/>
                    <a:pt x="1688841" y="1604865"/>
                  </a:cubicBezTo>
                  <a:cubicBezTo>
                    <a:pt x="1992086" y="1169437"/>
                    <a:pt x="1772817" y="281473"/>
                    <a:pt x="1819470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FF886BC5-36C7-45D0-9D95-9358DBA633C3}"/>
                </a:ext>
              </a:extLst>
            </p:cNvPr>
            <p:cNvSpPr txBox="1"/>
            <p:nvPr/>
          </p:nvSpPr>
          <p:spPr>
            <a:xfrm rot="19723192">
              <a:off x="5071101" y="384862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1/00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3BA85631-B8B1-40FF-B78A-A96616B839D8}"/>
                </a:ext>
              </a:extLst>
            </p:cNvPr>
            <p:cNvSpPr txBox="1"/>
            <p:nvPr/>
          </p:nvSpPr>
          <p:spPr>
            <a:xfrm rot="19260231">
              <a:off x="7294347" y="2007334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2DA4819F-913A-40C6-AED7-3AAA25592DC4}"/>
                </a:ext>
              </a:extLst>
            </p:cNvPr>
            <p:cNvSpPr/>
            <p:nvPr/>
          </p:nvSpPr>
          <p:spPr>
            <a:xfrm>
              <a:off x="6774017" y="2537927"/>
              <a:ext cx="298587" cy="317240"/>
            </a:xfrm>
            <a:custGeom>
              <a:avLst/>
              <a:gdLst>
                <a:gd name="connsiteX0" fmla="*/ 298587 w 298587"/>
                <a:gd name="connsiteY0" fmla="*/ 0 h 317240"/>
                <a:gd name="connsiteX1" fmla="*/ 8 w 298587"/>
                <a:gd name="connsiteY1" fmla="*/ 139959 h 317240"/>
                <a:gd name="connsiteX2" fmla="*/ 289257 w 298587"/>
                <a:gd name="connsiteY2" fmla="*/ 317240 h 3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87" h="317240">
                  <a:moveTo>
                    <a:pt x="298587" y="0"/>
                  </a:moveTo>
                  <a:cubicBezTo>
                    <a:pt x="150075" y="43543"/>
                    <a:pt x="1563" y="87086"/>
                    <a:pt x="8" y="139959"/>
                  </a:cubicBezTo>
                  <a:cubicBezTo>
                    <a:pt x="-1547" y="192832"/>
                    <a:pt x="205282" y="230155"/>
                    <a:pt x="289257" y="31724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C4A66AC4-5EDE-4CEF-AF8F-B043D7B23AF3}"/>
                </a:ext>
              </a:extLst>
            </p:cNvPr>
            <p:cNvSpPr txBox="1"/>
            <p:nvPr/>
          </p:nvSpPr>
          <p:spPr>
            <a:xfrm rot="19260231">
              <a:off x="6494865" y="2446838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35EC1616-1306-467E-85E8-233D5AEF2C4E}"/>
                </a:ext>
              </a:extLst>
            </p:cNvPr>
            <p:cNvSpPr txBox="1"/>
            <p:nvPr/>
          </p:nvSpPr>
          <p:spPr>
            <a:xfrm>
              <a:off x="7489009" y="2721145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83ABE7D1-43CA-440B-97CC-B5C432D32A05}"/>
                </a:ext>
              </a:extLst>
            </p:cNvPr>
            <p:cNvSpPr txBox="1"/>
            <p:nvPr/>
          </p:nvSpPr>
          <p:spPr>
            <a:xfrm rot="4168369">
              <a:off x="7910635" y="2168393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801D8FDA-A20E-41DC-A74F-9CA2D5FAAAAF}"/>
                </a:ext>
              </a:extLst>
            </p:cNvPr>
            <p:cNvSpPr txBox="1"/>
            <p:nvPr/>
          </p:nvSpPr>
          <p:spPr>
            <a:xfrm>
              <a:off x="8222740" y="1512233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CACC8D27-519C-458A-9AFE-3A242712B77E}"/>
                </a:ext>
              </a:extLst>
            </p:cNvPr>
            <p:cNvSpPr txBox="1"/>
            <p:nvPr/>
          </p:nvSpPr>
          <p:spPr>
            <a:xfrm rot="5400000">
              <a:off x="8842655" y="2170094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2C8AB052-3FF9-405F-BFC7-3F076A7C32FD}"/>
                </a:ext>
              </a:extLst>
            </p:cNvPr>
            <p:cNvSpPr txBox="1"/>
            <p:nvPr/>
          </p:nvSpPr>
          <p:spPr>
            <a:xfrm rot="5400000">
              <a:off x="8837300" y="317186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35FDF25E-7F95-4A04-BC00-EC5479531CAF}"/>
                </a:ext>
              </a:extLst>
            </p:cNvPr>
            <p:cNvSpPr txBox="1"/>
            <p:nvPr/>
          </p:nvSpPr>
          <p:spPr>
            <a:xfrm>
              <a:off x="9281201" y="1536071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/>
                  </a:solidFill>
                </a:rPr>
                <a:t>1/00</a:t>
              </a:r>
            </a:p>
          </p:txBody>
        </p: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3B7DE6F7-E693-47F8-814D-CBABCCC981B7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14" y="1745219"/>
              <a:ext cx="494271" cy="4452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91A06689-C621-42CD-BF5E-4198AAF7CAA4}"/>
                </a:ext>
              </a:extLst>
            </p:cNvPr>
            <p:cNvSpPr/>
            <p:nvPr/>
          </p:nvSpPr>
          <p:spPr>
            <a:xfrm>
              <a:off x="9227976" y="2640563"/>
              <a:ext cx="410547" cy="270588"/>
            </a:xfrm>
            <a:custGeom>
              <a:avLst/>
              <a:gdLst>
                <a:gd name="connsiteX0" fmla="*/ 0 w 410547"/>
                <a:gd name="connsiteY0" fmla="*/ 270588 h 270588"/>
                <a:gd name="connsiteX1" fmla="*/ 410547 w 410547"/>
                <a:gd name="connsiteY1" fmla="*/ 205274 h 270588"/>
                <a:gd name="connsiteX2" fmla="*/ 0 w 410547"/>
                <a:gd name="connsiteY2" fmla="*/ 0 h 27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547" h="270588">
                  <a:moveTo>
                    <a:pt x="0" y="270588"/>
                  </a:moveTo>
                  <a:cubicBezTo>
                    <a:pt x="205273" y="260480"/>
                    <a:pt x="410547" y="250372"/>
                    <a:pt x="410547" y="205274"/>
                  </a:cubicBezTo>
                  <a:cubicBezTo>
                    <a:pt x="410547" y="160176"/>
                    <a:pt x="41988" y="62204"/>
                    <a:pt x="0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362B2900-D865-42E8-97B2-83113C54587D}"/>
                </a:ext>
              </a:extLst>
            </p:cNvPr>
            <p:cNvSpPr txBox="1"/>
            <p:nvPr/>
          </p:nvSpPr>
          <p:spPr>
            <a:xfrm rot="2871348">
              <a:off x="9543310" y="2695024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sp>
          <p:nvSpPr>
            <p:cNvPr id="111" name="Forma libre: forma 110">
              <a:extLst>
                <a:ext uri="{FF2B5EF4-FFF2-40B4-BE49-F238E27FC236}">
                  <a16:creationId xmlns:a16="http://schemas.microsoft.com/office/drawing/2014/main" id="{B7FAAF19-88C6-4646-8F9F-0289C2DF419F}"/>
                </a:ext>
              </a:extLst>
            </p:cNvPr>
            <p:cNvSpPr/>
            <p:nvPr/>
          </p:nvSpPr>
          <p:spPr>
            <a:xfrm>
              <a:off x="7277878" y="2967135"/>
              <a:ext cx="1464906" cy="858416"/>
            </a:xfrm>
            <a:custGeom>
              <a:avLst/>
              <a:gdLst>
                <a:gd name="connsiteX0" fmla="*/ 1464906 w 1464906"/>
                <a:gd name="connsiteY0" fmla="*/ 858416 h 858416"/>
                <a:gd name="connsiteX1" fmla="*/ 0 w 1464906"/>
                <a:gd name="connsiteY1" fmla="*/ 0 h 85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4906" h="858416">
                  <a:moveTo>
                    <a:pt x="1464906" y="858416"/>
                  </a:moveTo>
                  <a:cubicBezTo>
                    <a:pt x="874745" y="523291"/>
                    <a:pt x="284584" y="188167"/>
                    <a:pt x="0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EDA6F7F9-C864-4D38-907A-F1B7934193E8}"/>
                </a:ext>
              </a:extLst>
            </p:cNvPr>
            <p:cNvSpPr txBox="1"/>
            <p:nvPr/>
          </p:nvSpPr>
          <p:spPr>
            <a:xfrm rot="2053800">
              <a:off x="7825710" y="325006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1/10</a:t>
              </a:r>
            </a:p>
          </p:txBody>
        </p: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07CC9002-A73C-4199-BD33-95BAF9CE20DE}"/>
                </a:ext>
              </a:extLst>
            </p:cNvPr>
            <p:cNvSpPr txBox="1"/>
            <p:nvPr/>
          </p:nvSpPr>
          <p:spPr>
            <a:xfrm>
              <a:off x="8352387" y="2541987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0/10</a:t>
              </a:r>
            </a:p>
          </p:txBody>
        </p:sp>
        <p:cxnSp>
          <p:nvCxnSpPr>
            <p:cNvPr id="114" name="Conector recto de flecha 113">
              <a:extLst>
                <a:ext uri="{FF2B5EF4-FFF2-40B4-BE49-F238E27FC236}">
                  <a16:creationId xmlns:a16="http://schemas.microsoft.com/office/drawing/2014/main" id="{EFCF3C57-F413-4523-9B9F-21F8763AB907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8393856" y="2748610"/>
              <a:ext cx="355060" cy="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41741274-2471-4C1D-8E2C-994BBFDBB33D}"/>
                </a:ext>
              </a:extLst>
            </p:cNvPr>
            <p:cNvCxnSpPr>
              <a:stCxn id="17" idx="7"/>
              <a:endCxn id="54" idx="2"/>
            </p:cNvCxnSpPr>
            <p:nvPr/>
          </p:nvCxnSpPr>
          <p:spPr>
            <a:xfrm flipV="1">
              <a:off x="4143565" y="5066535"/>
              <a:ext cx="829018" cy="50866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29">
              <a:extLst>
                <a:ext uri="{FF2B5EF4-FFF2-40B4-BE49-F238E27FC236}">
                  <a16:creationId xmlns:a16="http://schemas.microsoft.com/office/drawing/2014/main" id="{16A5D2FC-7FD1-4876-9D13-47EC9F3E9618}"/>
                </a:ext>
              </a:extLst>
            </p:cNvPr>
            <p:cNvCxnSpPr>
              <a:stCxn id="17" idx="5"/>
              <a:endCxn id="20" idx="1"/>
            </p:cNvCxnSpPr>
            <p:nvPr/>
          </p:nvCxnSpPr>
          <p:spPr>
            <a:xfrm>
              <a:off x="4143565" y="5930522"/>
              <a:ext cx="722709" cy="23700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de flecha 133">
              <a:extLst>
                <a:ext uri="{FF2B5EF4-FFF2-40B4-BE49-F238E27FC236}">
                  <a16:creationId xmlns:a16="http://schemas.microsoft.com/office/drawing/2014/main" id="{704A3852-FDB0-4231-ADD1-331E3AB8DFE2}"/>
                </a:ext>
              </a:extLst>
            </p:cNvPr>
            <p:cNvCxnSpPr>
              <a:stCxn id="54" idx="6"/>
              <a:endCxn id="53" idx="2"/>
            </p:cNvCxnSpPr>
            <p:nvPr/>
          </p:nvCxnSpPr>
          <p:spPr>
            <a:xfrm>
              <a:off x="5483329" y="5066535"/>
              <a:ext cx="488176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>
              <a:extLst>
                <a:ext uri="{FF2B5EF4-FFF2-40B4-BE49-F238E27FC236}">
                  <a16:creationId xmlns:a16="http://schemas.microsoft.com/office/drawing/2014/main" id="{38CB924A-E14B-4D94-B812-9E84EE761551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5334189" y="6295166"/>
              <a:ext cx="603439" cy="2020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>
              <a:extLst>
                <a:ext uri="{FF2B5EF4-FFF2-40B4-BE49-F238E27FC236}">
                  <a16:creationId xmlns:a16="http://schemas.microsoft.com/office/drawing/2014/main" id="{3C44C5AE-38C1-46FC-96C9-837F4AB8CB65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 flipV="1">
              <a:off x="6448374" y="6295166"/>
              <a:ext cx="635405" cy="2020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Forma libre: forma 144">
              <a:extLst>
                <a:ext uri="{FF2B5EF4-FFF2-40B4-BE49-F238E27FC236}">
                  <a16:creationId xmlns:a16="http://schemas.microsoft.com/office/drawing/2014/main" id="{DC39E42A-4637-4DE3-A472-FDD6912AF579}"/>
                </a:ext>
              </a:extLst>
            </p:cNvPr>
            <p:cNvSpPr/>
            <p:nvPr/>
          </p:nvSpPr>
          <p:spPr>
            <a:xfrm>
              <a:off x="2278613" y="2836506"/>
              <a:ext cx="2554644" cy="3667218"/>
            </a:xfrm>
            <a:custGeom>
              <a:avLst/>
              <a:gdLst>
                <a:gd name="connsiteX0" fmla="*/ 2554644 w 2554644"/>
                <a:gd name="connsiteY0" fmla="*/ 3666931 h 3667218"/>
                <a:gd name="connsiteX1" fmla="*/ 16718 w 2554644"/>
                <a:gd name="connsiteY1" fmla="*/ 3060441 h 3667218"/>
                <a:gd name="connsiteX2" fmla="*/ 1453632 w 2554644"/>
                <a:gd name="connsiteY2" fmla="*/ 0 h 366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4644" h="3667218">
                  <a:moveTo>
                    <a:pt x="2554644" y="3666931"/>
                  </a:moveTo>
                  <a:cubicBezTo>
                    <a:pt x="1377432" y="3669263"/>
                    <a:pt x="200220" y="3671596"/>
                    <a:pt x="16718" y="3060441"/>
                  </a:cubicBezTo>
                  <a:cubicBezTo>
                    <a:pt x="-166784" y="2449286"/>
                    <a:pt x="1215701" y="503853"/>
                    <a:pt x="1453632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CA727BFC-D7C9-45AF-B04C-A1465417029B}"/>
                </a:ext>
              </a:extLst>
            </p:cNvPr>
            <p:cNvSpPr txBox="1"/>
            <p:nvPr/>
          </p:nvSpPr>
          <p:spPr>
            <a:xfrm>
              <a:off x="4319024" y="627289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0/00</a:t>
              </a:r>
            </a:p>
          </p:txBody>
        </p:sp>
        <p:sp>
          <p:nvSpPr>
            <p:cNvPr id="149" name="Forma libre: forma 148">
              <a:extLst>
                <a:ext uri="{FF2B5EF4-FFF2-40B4-BE49-F238E27FC236}">
                  <a16:creationId xmlns:a16="http://schemas.microsoft.com/office/drawing/2014/main" id="{DE7DF8F6-3BAE-4D9E-8013-EB740227B189}"/>
                </a:ext>
              </a:extLst>
            </p:cNvPr>
            <p:cNvSpPr/>
            <p:nvPr/>
          </p:nvSpPr>
          <p:spPr>
            <a:xfrm>
              <a:off x="5113176" y="4460011"/>
              <a:ext cx="270587" cy="410569"/>
            </a:xfrm>
            <a:custGeom>
              <a:avLst/>
              <a:gdLst>
                <a:gd name="connsiteX0" fmla="*/ 270587 w 270587"/>
                <a:gd name="connsiteY0" fmla="*/ 410569 h 410569"/>
                <a:gd name="connsiteX1" fmla="*/ 186612 w 270587"/>
                <a:gd name="connsiteY1" fmla="*/ 22 h 410569"/>
                <a:gd name="connsiteX2" fmla="*/ 0 w 270587"/>
                <a:gd name="connsiteY2" fmla="*/ 391907 h 4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587" h="410569">
                  <a:moveTo>
                    <a:pt x="270587" y="410569"/>
                  </a:moveTo>
                  <a:cubicBezTo>
                    <a:pt x="251148" y="206850"/>
                    <a:pt x="231710" y="3132"/>
                    <a:pt x="186612" y="22"/>
                  </a:cubicBezTo>
                  <a:cubicBezTo>
                    <a:pt x="141514" y="-3088"/>
                    <a:pt x="15551" y="317262"/>
                    <a:pt x="0" y="391907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51" name="Conector recto de flecha 150">
              <a:extLst>
                <a:ext uri="{FF2B5EF4-FFF2-40B4-BE49-F238E27FC236}">
                  <a16:creationId xmlns:a16="http://schemas.microsoft.com/office/drawing/2014/main" id="{C91A617B-4A4F-4F79-8349-8ABB3699CFD1}"/>
                </a:ext>
              </a:extLst>
            </p:cNvPr>
            <p:cNvCxnSpPr>
              <a:stCxn id="53" idx="3"/>
              <a:endCxn id="17" idx="6"/>
            </p:cNvCxnSpPr>
            <p:nvPr/>
          </p:nvCxnSpPr>
          <p:spPr>
            <a:xfrm flipH="1">
              <a:off x="4218362" y="5244198"/>
              <a:ext cx="1827940" cy="50866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>
              <a:extLst>
                <a:ext uri="{FF2B5EF4-FFF2-40B4-BE49-F238E27FC236}">
                  <a16:creationId xmlns:a16="http://schemas.microsoft.com/office/drawing/2014/main" id="{6842EEF6-238C-41B9-BCEE-814AC557450B}"/>
                </a:ext>
              </a:extLst>
            </p:cNvPr>
            <p:cNvCxnSpPr>
              <a:stCxn id="53" idx="4"/>
              <a:endCxn id="18" idx="0"/>
            </p:cNvCxnSpPr>
            <p:nvPr/>
          </p:nvCxnSpPr>
          <p:spPr>
            <a:xfrm flipH="1">
              <a:off x="6193001" y="5317789"/>
              <a:ext cx="33877" cy="74632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15EC3822-6975-4BFB-A9F6-4D544531ADF1}"/>
                </a:ext>
              </a:extLst>
            </p:cNvPr>
            <p:cNvSpPr txBox="1"/>
            <p:nvPr/>
          </p:nvSpPr>
          <p:spPr>
            <a:xfrm>
              <a:off x="9227976" y="3921539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>
                  <a:solidFill>
                    <a:schemeClr val="bg1"/>
                  </a:solidFill>
                </a:rPr>
                <a:t>0/01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EFFA4F11-625F-4A80-BC0D-211B509E0A0B}"/>
                </a:ext>
              </a:extLst>
            </p:cNvPr>
            <p:cNvSpPr txBox="1"/>
            <p:nvPr/>
          </p:nvSpPr>
          <p:spPr>
            <a:xfrm rot="19903919">
              <a:off x="4278476" y="5092015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ED3AB847-774B-42CE-A1CF-CEA59B638B21}"/>
                </a:ext>
              </a:extLst>
            </p:cNvPr>
            <p:cNvSpPr txBox="1"/>
            <p:nvPr/>
          </p:nvSpPr>
          <p:spPr>
            <a:xfrm rot="1060313">
              <a:off x="4279892" y="5872101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58" name="CuadroTexto 157">
              <a:extLst>
                <a:ext uri="{FF2B5EF4-FFF2-40B4-BE49-F238E27FC236}">
                  <a16:creationId xmlns:a16="http://schemas.microsoft.com/office/drawing/2014/main" id="{431405DF-E7B7-4277-A205-03F318186103}"/>
                </a:ext>
              </a:extLst>
            </p:cNvPr>
            <p:cNvSpPr txBox="1"/>
            <p:nvPr/>
          </p:nvSpPr>
          <p:spPr>
            <a:xfrm>
              <a:off x="5276722" y="4327042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5D781B98-E141-4849-9797-485B4634CCE1}"/>
                </a:ext>
              </a:extLst>
            </p:cNvPr>
            <p:cNvSpPr txBox="1"/>
            <p:nvPr/>
          </p:nvSpPr>
          <p:spPr>
            <a:xfrm>
              <a:off x="5516859" y="4882453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6CAA20E1-395E-4F58-B0AC-7814B23CF47D}"/>
                </a:ext>
              </a:extLst>
            </p:cNvPr>
            <p:cNvSpPr txBox="1"/>
            <p:nvPr/>
          </p:nvSpPr>
          <p:spPr>
            <a:xfrm rot="20752272">
              <a:off x="5118968" y="5403528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CC0369F2-8756-4B77-8CFC-DB94CFBD310F}"/>
                </a:ext>
              </a:extLst>
            </p:cNvPr>
            <p:cNvSpPr txBox="1"/>
            <p:nvPr/>
          </p:nvSpPr>
          <p:spPr>
            <a:xfrm>
              <a:off x="6142428" y="5556879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5D0078A5-1314-423E-9FA2-3C0B1F9BD4E0}"/>
                </a:ext>
              </a:extLst>
            </p:cNvPr>
            <p:cNvSpPr txBox="1"/>
            <p:nvPr/>
          </p:nvSpPr>
          <p:spPr>
            <a:xfrm>
              <a:off x="5362897" y="6114361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EA48DDC4-9F48-4C65-AF95-DD3B4A61F71C}"/>
                </a:ext>
              </a:extLst>
            </p:cNvPr>
            <p:cNvSpPr txBox="1"/>
            <p:nvPr/>
          </p:nvSpPr>
          <p:spPr>
            <a:xfrm>
              <a:off x="6546428" y="6084537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65" name="Forma libre: forma 164">
              <a:extLst>
                <a:ext uri="{FF2B5EF4-FFF2-40B4-BE49-F238E27FC236}">
                  <a16:creationId xmlns:a16="http://schemas.microsoft.com/office/drawing/2014/main" id="{9B594201-B758-483E-9BD6-D5642BC116FD}"/>
                </a:ext>
              </a:extLst>
            </p:cNvPr>
            <p:cNvSpPr/>
            <p:nvPr/>
          </p:nvSpPr>
          <p:spPr>
            <a:xfrm>
              <a:off x="5430416" y="4332121"/>
              <a:ext cx="1940768" cy="1704785"/>
            </a:xfrm>
            <a:custGeom>
              <a:avLst/>
              <a:gdLst>
                <a:gd name="connsiteX0" fmla="*/ 1940768 w 1940768"/>
                <a:gd name="connsiteY0" fmla="*/ 1704785 h 1704785"/>
                <a:gd name="connsiteX1" fmla="*/ 1390262 w 1940768"/>
                <a:gd name="connsiteY1" fmla="*/ 53267 h 1704785"/>
                <a:gd name="connsiteX2" fmla="*/ 0 w 1940768"/>
                <a:gd name="connsiteY2" fmla="*/ 566450 h 170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0768" h="1704785">
                  <a:moveTo>
                    <a:pt x="1940768" y="1704785"/>
                  </a:moveTo>
                  <a:cubicBezTo>
                    <a:pt x="1827245" y="973887"/>
                    <a:pt x="1713723" y="242989"/>
                    <a:pt x="1390262" y="53267"/>
                  </a:cubicBezTo>
                  <a:cubicBezTo>
                    <a:pt x="1066801" y="-136456"/>
                    <a:pt x="533400" y="214997"/>
                    <a:pt x="0" y="56645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5EC9CABB-6C2F-4FA3-B5CE-4E90FAA4BAEA}"/>
                </a:ext>
              </a:extLst>
            </p:cNvPr>
            <p:cNvSpPr txBox="1"/>
            <p:nvPr/>
          </p:nvSpPr>
          <p:spPr>
            <a:xfrm>
              <a:off x="7170090" y="5111966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0/01</a:t>
              </a:r>
            </a:p>
          </p:txBody>
        </p:sp>
        <p:sp>
          <p:nvSpPr>
            <p:cNvPr id="167" name="Forma libre: forma 166">
              <a:extLst>
                <a:ext uri="{FF2B5EF4-FFF2-40B4-BE49-F238E27FC236}">
                  <a16:creationId xmlns:a16="http://schemas.microsoft.com/office/drawing/2014/main" id="{1A402F22-1F04-4CFD-9644-D344FAED7B1D}"/>
                </a:ext>
              </a:extLst>
            </p:cNvPr>
            <p:cNvSpPr/>
            <p:nvPr/>
          </p:nvSpPr>
          <p:spPr>
            <a:xfrm>
              <a:off x="5962261" y="6475445"/>
              <a:ext cx="354564" cy="308781"/>
            </a:xfrm>
            <a:custGeom>
              <a:avLst/>
              <a:gdLst>
                <a:gd name="connsiteX0" fmla="*/ 354564 w 354564"/>
                <a:gd name="connsiteY0" fmla="*/ 74645 h 308781"/>
                <a:gd name="connsiteX1" fmla="*/ 167951 w 354564"/>
                <a:gd name="connsiteY1" fmla="*/ 307910 h 308781"/>
                <a:gd name="connsiteX2" fmla="*/ 0 w 354564"/>
                <a:gd name="connsiteY2" fmla="*/ 0 h 30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564" h="308781">
                  <a:moveTo>
                    <a:pt x="354564" y="74645"/>
                  </a:moveTo>
                  <a:cubicBezTo>
                    <a:pt x="290804" y="197498"/>
                    <a:pt x="227045" y="320351"/>
                    <a:pt x="167951" y="307910"/>
                  </a:cubicBezTo>
                  <a:cubicBezTo>
                    <a:pt x="108857" y="295469"/>
                    <a:pt x="54428" y="147734"/>
                    <a:pt x="0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3A5B37A9-68C3-4C15-ADA0-E222E3F47501}"/>
                </a:ext>
              </a:extLst>
            </p:cNvPr>
            <p:cNvSpPr txBox="1"/>
            <p:nvPr/>
          </p:nvSpPr>
          <p:spPr>
            <a:xfrm>
              <a:off x="6185286" y="6578181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1/01</a:t>
              </a:r>
            </a:p>
          </p:txBody>
        </p:sp>
        <p:sp>
          <p:nvSpPr>
            <p:cNvPr id="169" name="Forma libre: forma 168">
              <a:extLst>
                <a:ext uri="{FF2B5EF4-FFF2-40B4-BE49-F238E27FC236}">
                  <a16:creationId xmlns:a16="http://schemas.microsoft.com/office/drawing/2014/main" id="{71D264BE-6CB3-4EE2-8D73-9F89321C823B}"/>
                </a:ext>
              </a:extLst>
            </p:cNvPr>
            <p:cNvSpPr/>
            <p:nvPr/>
          </p:nvSpPr>
          <p:spPr>
            <a:xfrm>
              <a:off x="6182700" y="1838131"/>
              <a:ext cx="2107130" cy="4254759"/>
            </a:xfrm>
            <a:custGeom>
              <a:avLst/>
              <a:gdLst>
                <a:gd name="connsiteX0" fmla="*/ 1319112 w 2107130"/>
                <a:gd name="connsiteY0" fmla="*/ 4254759 h 4254759"/>
                <a:gd name="connsiteX1" fmla="*/ 2065561 w 2107130"/>
                <a:gd name="connsiteY1" fmla="*/ 2397967 h 4254759"/>
                <a:gd name="connsiteX2" fmla="*/ 208770 w 2107130"/>
                <a:gd name="connsiteY2" fmla="*/ 1324947 h 4254759"/>
                <a:gd name="connsiteX3" fmla="*/ 190108 w 2107130"/>
                <a:gd name="connsiteY3" fmla="*/ 709126 h 4254759"/>
                <a:gd name="connsiteX4" fmla="*/ 1515055 w 2107130"/>
                <a:gd name="connsiteY4" fmla="*/ 0 h 425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7130" h="4254759">
                  <a:moveTo>
                    <a:pt x="1319112" y="4254759"/>
                  </a:moveTo>
                  <a:cubicBezTo>
                    <a:pt x="1784865" y="3570514"/>
                    <a:pt x="2250618" y="2886269"/>
                    <a:pt x="2065561" y="2397967"/>
                  </a:cubicBezTo>
                  <a:cubicBezTo>
                    <a:pt x="1880504" y="1909665"/>
                    <a:pt x="521345" y="1606420"/>
                    <a:pt x="208770" y="1324947"/>
                  </a:cubicBezTo>
                  <a:cubicBezTo>
                    <a:pt x="-103806" y="1043473"/>
                    <a:pt x="-27606" y="929950"/>
                    <a:pt x="190108" y="709126"/>
                  </a:cubicBezTo>
                  <a:cubicBezTo>
                    <a:pt x="407822" y="488301"/>
                    <a:pt x="961438" y="244150"/>
                    <a:pt x="1515055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9BDBD5E9-F5A5-4A79-AC0B-A1FE13CC32C0}"/>
                </a:ext>
              </a:extLst>
            </p:cNvPr>
            <p:cNvSpPr txBox="1"/>
            <p:nvPr/>
          </p:nvSpPr>
          <p:spPr>
            <a:xfrm>
              <a:off x="7777774" y="5637443"/>
              <a:ext cx="52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419" sz="900" b="1" dirty="0"/>
                <a:t>1/10</a:t>
              </a:r>
            </a:p>
          </p:txBody>
        </p:sp>
        <p:sp>
          <p:nvSpPr>
            <p:cNvPr id="171" name="Diagrama de flujo: conector 170">
              <a:extLst>
                <a:ext uri="{FF2B5EF4-FFF2-40B4-BE49-F238E27FC236}">
                  <a16:creationId xmlns:a16="http://schemas.microsoft.com/office/drawing/2014/main" id="{115589DF-2B1A-4076-90EF-88FA8E124F54}"/>
                </a:ext>
              </a:extLst>
            </p:cNvPr>
            <p:cNvSpPr/>
            <p:nvPr/>
          </p:nvSpPr>
          <p:spPr>
            <a:xfrm>
              <a:off x="9286322" y="4208757"/>
              <a:ext cx="510746" cy="502508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419" sz="800" dirty="0">
                  <a:solidFill>
                    <a:schemeClr val="bg1"/>
                  </a:solidFill>
                </a:rPr>
                <a:t>X2</a:t>
              </a:r>
            </a:p>
          </p:txBody>
        </p:sp>
        <p:cxnSp>
          <p:nvCxnSpPr>
            <p:cNvPr id="173" name="Conector recto de flecha 172">
              <a:extLst>
                <a:ext uri="{FF2B5EF4-FFF2-40B4-BE49-F238E27FC236}">
                  <a16:creationId xmlns:a16="http://schemas.microsoft.com/office/drawing/2014/main" id="{E06423FD-0093-4EB9-A2ED-F7F1557D212B}"/>
                </a:ext>
              </a:extLst>
            </p:cNvPr>
            <p:cNvCxnSpPr>
              <a:stCxn id="9" idx="5"/>
              <a:endCxn id="171" idx="1"/>
            </p:cNvCxnSpPr>
            <p:nvPr/>
          </p:nvCxnSpPr>
          <p:spPr>
            <a:xfrm>
              <a:off x="9184865" y="3916104"/>
              <a:ext cx="176254" cy="366244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2A6FA0FA-BF7C-4C29-85E6-1F3CAF965D2B}"/>
              </a:ext>
            </a:extLst>
          </p:cNvPr>
          <p:cNvSpPr txBox="1"/>
          <p:nvPr/>
        </p:nvSpPr>
        <p:spPr>
          <a:xfrm>
            <a:off x="9305135" y="6307870"/>
            <a:ext cx="25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Parcial: 10 octubre 2012</a:t>
            </a:r>
          </a:p>
        </p:txBody>
      </p:sp>
    </p:spTree>
    <p:extLst>
      <p:ext uri="{BB962C8B-B14F-4D97-AF65-F5344CB8AC3E}">
        <p14:creationId xmlns:p14="http://schemas.microsoft.com/office/powerpoint/2010/main" val="33143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418</TotalTime>
  <Words>304</Words>
  <Application>Microsoft Office PowerPoint</Application>
  <PresentationFormat>Panorámica</PresentationFormat>
  <Paragraphs>128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stiven montaño cely</dc:creator>
  <cp:lastModifiedBy>stiven montaño cely</cp:lastModifiedBy>
  <cp:revision>11</cp:revision>
  <dcterms:created xsi:type="dcterms:W3CDTF">2018-09-22T20:49:14Z</dcterms:created>
  <dcterms:modified xsi:type="dcterms:W3CDTF">2018-09-27T01:40:06Z</dcterms:modified>
</cp:coreProperties>
</file>