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7"/>
  </p:notesMasterIdLst>
  <p:handoutMasterIdLst>
    <p:handoutMasterId r:id="rId18"/>
  </p:handoutMasterIdLst>
  <p:sldIdLst>
    <p:sldId id="270" r:id="rId2"/>
    <p:sldId id="268" r:id="rId3"/>
    <p:sldId id="289" r:id="rId4"/>
    <p:sldId id="290" r:id="rId5"/>
    <p:sldId id="291" r:id="rId6"/>
    <p:sldId id="269" r:id="rId7"/>
    <p:sldId id="275" r:id="rId8"/>
    <p:sldId id="298" r:id="rId9"/>
    <p:sldId id="272" r:id="rId10"/>
    <p:sldId id="299" r:id="rId11"/>
    <p:sldId id="286" r:id="rId12"/>
    <p:sldId id="287" r:id="rId13"/>
    <p:sldId id="300" r:id="rId14"/>
    <p:sldId id="301" r:id="rId15"/>
    <p:sldId id="302" r:id="rId16"/>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FF3300"/>
    <a:srgbClr val="FF0000"/>
    <a:srgbClr val="9933FF"/>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7171" autoAdjust="0"/>
    <p:restoredTop sz="95782" autoAdjust="0"/>
  </p:normalViewPr>
  <p:slideViewPr>
    <p:cSldViewPr snapToGrid="0" snapToObjects="1">
      <p:cViewPr>
        <p:scale>
          <a:sx n="75" d="100"/>
          <a:sy n="75" d="100"/>
        </p:scale>
        <p:origin x="-708" y="48"/>
      </p:cViewPr>
      <p:guideLst>
        <p:guide orient="horz" pos="2160"/>
        <p:guide pos="2880"/>
      </p:guideLst>
    </p:cSldViewPr>
  </p:slideViewPr>
  <p:outlineViewPr>
    <p:cViewPr>
      <p:scale>
        <a:sx n="33" d="100"/>
        <a:sy n="33" d="100"/>
      </p:scale>
      <p:origin x="0" y="0"/>
    </p:cViewPr>
  </p:outlineViewPr>
  <p:notesTextViewPr>
    <p:cViewPr>
      <p:scale>
        <a:sx n="20" d="100"/>
        <a:sy n="20" d="100"/>
      </p:scale>
      <p:origin x="0" y="0"/>
    </p:cViewPr>
  </p:notesTextViewPr>
  <p:notesViewPr>
    <p:cSldViewPr snapToGrid="0" snapToObjects="1">
      <p:cViewPr varScale="1">
        <p:scale>
          <a:sx n="53" d="100"/>
          <a:sy n="53" d="100"/>
        </p:scale>
        <p:origin x="-1842" y="-102"/>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DA38434-A32F-4846-8E3E-3B227DF3B9F6}" type="datetimeFigureOut">
              <a:rPr lang="es-ES"/>
              <a:pPr>
                <a:defRPr/>
              </a:pPr>
              <a:t>02/06/2010</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1F3DF02-D3FC-409C-942A-2185A5D3B7AE}"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756C57A-3723-4865-A642-AFE556AA3313}"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A1E6E289-750C-4F69-AD76-2BB0A10A6E23}" type="slidenum">
              <a:rPr lang="en-US" sz="1200"/>
              <a:pPr algn="r"/>
              <a:t>1</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6C4717C4-56E9-4116-A65F-9481032DA600}" type="slidenum">
              <a:rPr lang="en-US" sz="1200"/>
              <a:pPr algn="r"/>
              <a:t>12</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80FE6D93-ABEA-4F01-8DE7-317257698B0C}" type="slidenum">
              <a:rPr lang="en-US" sz="1200"/>
              <a:pPr algn="r"/>
              <a:t>2</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156A5B0E-CA4C-4DE7-B85D-C2BE44DD48A8}" type="slidenum">
              <a:rPr lang="en-US" sz="1200"/>
              <a:pPr algn="r"/>
              <a:t>3</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40BD43A0-B75C-45EB-8179-2B24DEFF691A}" type="slidenum">
              <a:rPr lang="en-US" sz="1200"/>
              <a:pPr algn="r"/>
              <a:t>4</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E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FEBD7CD7-2C24-460C-AD5F-70D819A7810B}" type="slidenum">
              <a:rPr lang="en-US" sz="1200"/>
              <a:pPr algn="r"/>
              <a:t>5</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s-E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8BD736E7-76E9-4786-82C9-2A53518F26C3}" type="slidenum">
              <a:rPr lang="en-US" sz="1200"/>
              <a:pPr algn="r"/>
              <a:t>7</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263EB2E6-4993-4A8F-B56E-8D2710801771}" type="slidenum">
              <a:rPr lang="en-US" sz="1200"/>
              <a:pPr algn="r"/>
              <a:t>9</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FEBD7CD7-2C24-460C-AD5F-70D819A7810B}" type="slidenum">
              <a:rPr lang="en-US" sz="1200"/>
              <a:pPr algn="r"/>
              <a:t>10</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s-E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AF64E91F-9C87-4D20-907C-D61F83D86AF0}" type="slidenum">
              <a:rPr lang="en-US" sz="1200"/>
              <a:pPr algn="r"/>
              <a:t>11</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s-E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09476D23-4FF5-468C-AF2F-E655976EDCAA}"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76200" y="76200"/>
            <a:ext cx="8382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336550" y="939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 Haga clic para modificar el estilo de texto del patrón</a:t>
            </a:r>
          </a:p>
          <a:p>
            <a:pPr lvl="1"/>
            <a:r>
              <a:rPr lang="en-US" smtClean="0"/>
              <a:t> Segundo nivel</a:t>
            </a:r>
          </a:p>
          <a:p>
            <a:pPr lvl="2"/>
            <a:r>
              <a:rPr lang="en-US" smtClean="0"/>
              <a:t> 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762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2971800" y="63246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70866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8C1E96-65A1-45A8-A812-BEFB675214D5}" type="slidenum">
              <a:rPr lang="es-ES"/>
              <a:pPr>
                <a:defRPr/>
              </a:pPr>
              <a:t>‹Nº›</a:t>
            </a:fld>
            <a:endParaRPr lang="es-ES" dirty="0"/>
          </a:p>
        </p:txBody>
      </p:sp>
      <p:sp>
        <p:nvSpPr>
          <p:cNvPr id="1032" name="Line 8"/>
          <p:cNvSpPr>
            <a:spLocks noChangeShapeType="1"/>
          </p:cNvSpPr>
          <p:nvPr userDrawn="1"/>
        </p:nvSpPr>
        <p:spPr bwMode="auto">
          <a:xfrm>
            <a:off x="107950" y="765175"/>
            <a:ext cx="8353425" cy="0"/>
          </a:xfrm>
          <a:prstGeom prst="line">
            <a:avLst/>
          </a:prstGeom>
          <a:noFill/>
          <a:ln w="28575">
            <a:solidFill>
              <a:srgbClr val="0000FF"/>
            </a:solidFill>
            <a:round/>
            <a:headEnd/>
            <a:tailEnd/>
          </a:ln>
          <a:effectLst/>
        </p:spPr>
        <p:txBody>
          <a:bodyPr/>
          <a:lstStyle/>
          <a:p>
            <a:pPr>
              <a:defRPr/>
            </a:pPr>
            <a:endParaRPr lang="en-US" dirty="0"/>
          </a:p>
        </p:txBody>
      </p:sp>
      <p:sp>
        <p:nvSpPr>
          <p:cNvPr id="1033" name="Line 9"/>
          <p:cNvSpPr>
            <a:spLocks noChangeShapeType="1"/>
          </p:cNvSpPr>
          <p:nvPr userDrawn="1"/>
        </p:nvSpPr>
        <p:spPr bwMode="auto">
          <a:xfrm>
            <a:off x="107950" y="819150"/>
            <a:ext cx="8353425" cy="0"/>
          </a:xfrm>
          <a:prstGeom prst="line">
            <a:avLst/>
          </a:prstGeom>
          <a:noFill/>
          <a:ln w="28575">
            <a:solidFill>
              <a:srgbClr val="0000FF"/>
            </a:solidFill>
            <a:round/>
            <a:headEnd/>
            <a:tailEnd/>
          </a:ln>
          <a:effectLst/>
        </p:spPr>
        <p:txBody>
          <a:bodyPr/>
          <a:lstStyle/>
          <a:p>
            <a:pPr>
              <a:defRPr/>
            </a:pPr>
            <a:endParaRPr lang="en-US" dirty="0"/>
          </a:p>
        </p:txBody>
      </p:sp>
      <p:sp>
        <p:nvSpPr>
          <p:cNvPr id="1036" name="Rectangle 12"/>
          <p:cNvSpPr>
            <a:spLocks noChangeArrowheads="1"/>
          </p:cNvSpPr>
          <p:nvPr userDrawn="1"/>
        </p:nvSpPr>
        <p:spPr bwMode="auto">
          <a:xfrm>
            <a:off x="76200" y="6477000"/>
            <a:ext cx="2057400" cy="336550"/>
          </a:xfrm>
          <a:prstGeom prst="rect">
            <a:avLst/>
          </a:prstGeom>
          <a:noFill/>
          <a:ln w="9525">
            <a:noFill/>
            <a:miter lim="800000"/>
            <a:headEnd/>
            <a:tailEnd/>
          </a:ln>
          <a:effectLst/>
        </p:spPr>
        <p:txBody>
          <a:bodyPr wrap="none">
            <a:spAutoFit/>
          </a:bodyPr>
          <a:lstStyle/>
          <a:p>
            <a:pPr eaLnBrk="0" hangingPunct="0">
              <a:defRPr/>
            </a:pPr>
            <a:r>
              <a:rPr lang="en-US" sz="1600" dirty="0">
                <a:solidFill>
                  <a:srgbClr val="0000FF"/>
                </a:solidFill>
              </a:rPr>
              <a:t>Jaime Velasco-Medina</a:t>
            </a:r>
            <a:endParaRPr lang="es-ES" sz="1600" dirty="0">
              <a:solidFill>
                <a:srgbClr val="0000FF"/>
              </a:solidFill>
            </a:endParaRPr>
          </a:p>
        </p:txBody>
      </p:sp>
      <p:sp>
        <p:nvSpPr>
          <p:cNvPr id="1037" name="Rectangle 13"/>
          <p:cNvSpPr>
            <a:spLocks noChangeArrowheads="1"/>
          </p:cNvSpPr>
          <p:nvPr userDrawn="1"/>
        </p:nvSpPr>
        <p:spPr bwMode="auto">
          <a:xfrm>
            <a:off x="3048000" y="6477000"/>
            <a:ext cx="3200400" cy="304800"/>
          </a:xfrm>
          <a:prstGeom prst="rect">
            <a:avLst/>
          </a:prstGeom>
          <a:noFill/>
          <a:ln w="9525">
            <a:noFill/>
            <a:miter lim="800000"/>
            <a:headEnd/>
            <a:tailEnd/>
          </a:ln>
          <a:effectLst/>
        </p:spPr>
        <p:txBody>
          <a:bodyPr/>
          <a:lstStyle/>
          <a:p>
            <a:pPr algn="ctr" eaLnBrk="0" hangingPunct="0">
              <a:defRPr/>
            </a:pPr>
            <a:r>
              <a:rPr lang="en-US" sz="1600" dirty="0">
                <a:solidFill>
                  <a:srgbClr val="0000FF"/>
                </a:solidFill>
              </a:rPr>
              <a:t>Digital System Design</a:t>
            </a:r>
          </a:p>
        </p:txBody>
      </p:sp>
      <p:sp>
        <p:nvSpPr>
          <p:cNvPr id="1038" name="Rectangle 14"/>
          <p:cNvSpPr>
            <a:spLocks noChangeArrowheads="1"/>
          </p:cNvSpPr>
          <p:nvPr userDrawn="1"/>
        </p:nvSpPr>
        <p:spPr bwMode="auto">
          <a:xfrm>
            <a:off x="6934200" y="6477000"/>
            <a:ext cx="1905000" cy="228600"/>
          </a:xfrm>
          <a:prstGeom prst="rect">
            <a:avLst/>
          </a:prstGeom>
          <a:noFill/>
          <a:ln w="9525">
            <a:noFill/>
            <a:miter lim="800000"/>
            <a:headEnd/>
            <a:tailEnd/>
          </a:ln>
          <a:effectLst/>
        </p:spPr>
        <p:txBody>
          <a:bodyPr/>
          <a:lstStyle/>
          <a:p>
            <a:pPr algn="r" eaLnBrk="0" hangingPunct="0">
              <a:defRPr/>
            </a:pPr>
            <a:fld id="{4B1F910E-A26C-4790-B0D3-5C6313EB9D2A}" type="slidenum">
              <a:rPr lang="en-US" sz="1600">
                <a:solidFill>
                  <a:srgbClr val="0000FF"/>
                </a:solidFill>
              </a:rPr>
              <a:pPr algn="r" eaLnBrk="0" hangingPunct="0">
                <a:defRPr/>
              </a:pPr>
              <a:t>‹Nº›</a:t>
            </a:fld>
            <a:endParaRPr lang="en-US" sz="1600" dirty="0">
              <a:solidFill>
                <a:srgbClr val="0000FF"/>
              </a:solidFill>
            </a:endParaRPr>
          </a:p>
        </p:txBody>
      </p:sp>
      <p:pic>
        <p:nvPicPr>
          <p:cNvPr id="15372" name="Picture 18" descr="uvlogos-g"/>
          <p:cNvPicPr>
            <a:picLocks noChangeAspect="1" noChangeArrowheads="1"/>
          </p:cNvPicPr>
          <p:nvPr userDrawn="1"/>
        </p:nvPicPr>
        <p:blipFill>
          <a:blip r:embed="rId3"/>
          <a:srcRect/>
          <a:stretch>
            <a:fillRect/>
          </a:stretch>
        </p:blipFill>
        <p:spPr bwMode="auto">
          <a:xfrm>
            <a:off x="8412163" y="0"/>
            <a:ext cx="731837" cy="1066800"/>
          </a:xfrm>
          <a:prstGeom prst="rect">
            <a:avLst/>
          </a:prstGeom>
          <a:noFill/>
          <a:ln w="9525">
            <a:noFill/>
            <a:miter lim="800000"/>
            <a:headEnd/>
            <a:tailEnd/>
          </a:ln>
        </p:spPr>
      </p:pic>
      <p:sp>
        <p:nvSpPr>
          <p:cNvPr id="1052" name="Line 28"/>
          <p:cNvSpPr>
            <a:spLocks noChangeShapeType="1"/>
          </p:cNvSpPr>
          <p:nvPr userDrawn="1"/>
        </p:nvSpPr>
        <p:spPr bwMode="auto">
          <a:xfrm>
            <a:off x="0" y="1074738"/>
            <a:ext cx="1152525" cy="0"/>
          </a:xfrm>
          <a:prstGeom prst="line">
            <a:avLst/>
          </a:prstGeom>
          <a:noFill/>
          <a:ln w="9525">
            <a:solidFill>
              <a:schemeClr val="tx1"/>
            </a:solidFill>
            <a:round/>
            <a:headEnd/>
            <a:tailEnd/>
          </a:ln>
          <a:effectLst/>
        </p:spPr>
        <p:txBody>
          <a:bodyPr/>
          <a:lstStyle/>
          <a:p>
            <a:pPr>
              <a:defRPr/>
            </a:pPr>
            <a:endParaRPr lang="en-US" dirty="0"/>
          </a:p>
        </p:txBody>
      </p:sp>
      <p:sp>
        <p:nvSpPr>
          <p:cNvPr id="1053" name="Line 29"/>
          <p:cNvSpPr>
            <a:spLocks noChangeShapeType="1"/>
          </p:cNvSpPr>
          <p:nvPr userDrawn="1"/>
        </p:nvSpPr>
        <p:spPr bwMode="auto">
          <a:xfrm>
            <a:off x="468313" y="857250"/>
            <a:ext cx="0" cy="1152525"/>
          </a:xfrm>
          <a:prstGeom prst="line">
            <a:avLst/>
          </a:prstGeom>
          <a:noFill/>
          <a:ln w="9525">
            <a:solidFill>
              <a:schemeClr val="tx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600" b="1" i="1">
          <a:solidFill>
            <a:srgbClr val="9933FF"/>
          </a:solidFill>
          <a:latin typeface="+mj-lt"/>
          <a:ea typeface="+mj-ea"/>
          <a:cs typeface="+mj-cs"/>
        </a:defRPr>
      </a:lvl1pPr>
      <a:lvl2pPr algn="l" rtl="0" eaLnBrk="0" fontAlgn="base" hangingPunct="0">
        <a:spcBef>
          <a:spcPct val="0"/>
        </a:spcBef>
        <a:spcAft>
          <a:spcPct val="0"/>
        </a:spcAft>
        <a:defRPr sz="3600" b="1" i="1">
          <a:solidFill>
            <a:srgbClr val="9933FF"/>
          </a:solidFill>
          <a:latin typeface="Times New Roman" pitchFamily="18" charset="0"/>
        </a:defRPr>
      </a:lvl2pPr>
      <a:lvl3pPr algn="l" rtl="0" eaLnBrk="0" fontAlgn="base" hangingPunct="0">
        <a:spcBef>
          <a:spcPct val="0"/>
        </a:spcBef>
        <a:spcAft>
          <a:spcPct val="0"/>
        </a:spcAft>
        <a:defRPr sz="3600" b="1" i="1">
          <a:solidFill>
            <a:srgbClr val="9933FF"/>
          </a:solidFill>
          <a:latin typeface="Times New Roman" pitchFamily="18" charset="0"/>
        </a:defRPr>
      </a:lvl3pPr>
      <a:lvl4pPr algn="l" rtl="0" eaLnBrk="0" fontAlgn="base" hangingPunct="0">
        <a:spcBef>
          <a:spcPct val="0"/>
        </a:spcBef>
        <a:spcAft>
          <a:spcPct val="0"/>
        </a:spcAft>
        <a:defRPr sz="3600" b="1" i="1">
          <a:solidFill>
            <a:srgbClr val="9933FF"/>
          </a:solidFill>
          <a:latin typeface="Times New Roman" pitchFamily="18" charset="0"/>
        </a:defRPr>
      </a:lvl4pPr>
      <a:lvl5pPr algn="l" rtl="0" eaLnBrk="0" fontAlgn="base" hangingPunct="0">
        <a:spcBef>
          <a:spcPct val="0"/>
        </a:spcBef>
        <a:spcAft>
          <a:spcPct val="0"/>
        </a:spcAft>
        <a:defRPr sz="3600" b="1" i="1">
          <a:solidFill>
            <a:srgbClr val="9933FF"/>
          </a:solidFill>
          <a:latin typeface="Times New Roman" pitchFamily="18" charset="0"/>
        </a:defRPr>
      </a:lvl5pPr>
      <a:lvl6pPr marL="457200" algn="l" rtl="0" fontAlgn="base">
        <a:spcBef>
          <a:spcPct val="0"/>
        </a:spcBef>
        <a:spcAft>
          <a:spcPct val="0"/>
        </a:spcAft>
        <a:defRPr sz="3200" b="1" i="1">
          <a:solidFill>
            <a:srgbClr val="9933FF"/>
          </a:solidFill>
          <a:latin typeface="Times New Roman" pitchFamily="18" charset="0"/>
        </a:defRPr>
      </a:lvl6pPr>
      <a:lvl7pPr marL="914400" algn="l" rtl="0" fontAlgn="base">
        <a:spcBef>
          <a:spcPct val="0"/>
        </a:spcBef>
        <a:spcAft>
          <a:spcPct val="0"/>
        </a:spcAft>
        <a:defRPr sz="3200" b="1" i="1">
          <a:solidFill>
            <a:srgbClr val="9933FF"/>
          </a:solidFill>
          <a:latin typeface="Times New Roman" pitchFamily="18" charset="0"/>
        </a:defRPr>
      </a:lvl7pPr>
      <a:lvl8pPr marL="1371600" algn="l" rtl="0" fontAlgn="base">
        <a:spcBef>
          <a:spcPct val="0"/>
        </a:spcBef>
        <a:spcAft>
          <a:spcPct val="0"/>
        </a:spcAft>
        <a:defRPr sz="3200" b="1" i="1">
          <a:solidFill>
            <a:srgbClr val="9933FF"/>
          </a:solidFill>
          <a:latin typeface="Times New Roman" pitchFamily="18" charset="0"/>
        </a:defRPr>
      </a:lvl8pPr>
      <a:lvl9pPr marL="1828800" algn="l" rtl="0" fontAlgn="base">
        <a:spcBef>
          <a:spcPct val="0"/>
        </a:spcBef>
        <a:spcAft>
          <a:spcPct val="0"/>
        </a:spcAft>
        <a:defRPr sz="3200" b="1" i="1">
          <a:solidFill>
            <a:srgbClr val="9933FF"/>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90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lr>
          <a:srgbClr val="9933FF"/>
        </a:buClr>
        <a:buSzPct val="8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notesSlide" Target="../notesSlides/notesSlide8.xml"/><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18" Type="http://schemas.openxmlformats.org/officeDocument/2006/relationships/image" Target="../media/image78.png"/><Relationship Id="rId26" Type="http://schemas.openxmlformats.org/officeDocument/2006/relationships/image" Target="../media/image49.png"/><Relationship Id="rId3" Type="http://schemas.openxmlformats.org/officeDocument/2006/relationships/image" Target="../media/image54.png"/><Relationship Id="rId21" Type="http://schemas.openxmlformats.org/officeDocument/2006/relationships/image" Target="../media/image81.png"/><Relationship Id="rId7" Type="http://schemas.openxmlformats.org/officeDocument/2006/relationships/image" Target="../media/image61.png"/><Relationship Id="rId12" Type="http://schemas.openxmlformats.org/officeDocument/2006/relationships/image" Target="../media/image71.png"/><Relationship Id="rId17" Type="http://schemas.openxmlformats.org/officeDocument/2006/relationships/image" Target="../media/image77.png"/><Relationship Id="rId25" Type="http://schemas.openxmlformats.org/officeDocument/2006/relationships/image" Target="../media/image56.png"/><Relationship Id="rId2" Type="http://schemas.openxmlformats.org/officeDocument/2006/relationships/notesSlide" Target="../notesSlides/notesSlide9.xml"/><Relationship Id="rId16" Type="http://schemas.openxmlformats.org/officeDocument/2006/relationships/image" Target="../media/image76.png"/><Relationship Id="rId20" Type="http://schemas.openxmlformats.org/officeDocument/2006/relationships/image" Target="../media/image80.png"/><Relationship Id="rId29"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50.png"/><Relationship Id="rId24" Type="http://schemas.openxmlformats.org/officeDocument/2006/relationships/image" Target="../media/image84.png"/><Relationship Id="rId5" Type="http://schemas.openxmlformats.org/officeDocument/2006/relationships/image" Target="../media/image59.png"/><Relationship Id="rId15" Type="http://schemas.openxmlformats.org/officeDocument/2006/relationships/image" Target="../media/image75.png"/><Relationship Id="rId23" Type="http://schemas.openxmlformats.org/officeDocument/2006/relationships/image" Target="../media/image83.png"/><Relationship Id="rId28" Type="http://schemas.openxmlformats.org/officeDocument/2006/relationships/image" Target="../media/image85.png"/><Relationship Id="rId10" Type="http://schemas.openxmlformats.org/officeDocument/2006/relationships/image" Target="../media/image72.png"/><Relationship Id="rId19" Type="http://schemas.openxmlformats.org/officeDocument/2006/relationships/image" Target="../media/image79.png"/><Relationship Id="rId4" Type="http://schemas.openxmlformats.org/officeDocument/2006/relationships/image" Target="../media/image51.png"/><Relationship Id="rId9" Type="http://schemas.openxmlformats.org/officeDocument/2006/relationships/image" Target="../media/image70.png"/><Relationship Id="rId14" Type="http://schemas.openxmlformats.org/officeDocument/2006/relationships/image" Target="../media/image74.png"/><Relationship Id="rId22" Type="http://schemas.openxmlformats.org/officeDocument/2006/relationships/image" Target="../media/image82.png"/><Relationship Id="rId27"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0.png"/><Relationship Id="rId7"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81.png"/><Relationship Id="rId10" Type="http://schemas.openxmlformats.org/officeDocument/2006/relationships/image" Target="../media/image83.png"/><Relationship Id="rId4" Type="http://schemas.openxmlformats.org/officeDocument/2006/relationships/image" Target="../media/image73.png"/><Relationship Id="rId9" Type="http://schemas.openxmlformats.org/officeDocument/2006/relationships/image" Target="../media/image82.png"/></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notesSlide" Target="../notesSlides/notesSlide5.xml"/><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65.png"/><Relationship Id="rId3" Type="http://schemas.openxmlformats.org/officeDocument/2006/relationships/image" Target="../media/image50.png"/><Relationship Id="rId21" Type="http://schemas.openxmlformats.org/officeDocument/2006/relationships/image" Target="../media/image68.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5" Type="http://schemas.openxmlformats.org/officeDocument/2006/relationships/image" Target="../media/image72.png"/><Relationship Id="rId2" Type="http://schemas.openxmlformats.org/officeDocument/2006/relationships/image" Target="../media/image49.png"/><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53.png"/><Relationship Id="rId11" Type="http://schemas.openxmlformats.org/officeDocument/2006/relationships/image" Target="../media/image58.png"/><Relationship Id="rId24" Type="http://schemas.openxmlformats.org/officeDocument/2006/relationships/image" Target="../media/image71.png"/><Relationship Id="rId5" Type="http://schemas.openxmlformats.org/officeDocument/2006/relationships/image" Target="../media/image52.png"/><Relationship Id="rId15" Type="http://schemas.openxmlformats.org/officeDocument/2006/relationships/image" Target="../media/image62.png"/><Relationship Id="rId23" Type="http://schemas.openxmlformats.org/officeDocument/2006/relationships/image" Target="../media/image70.png"/><Relationship Id="rId10" Type="http://schemas.openxmlformats.org/officeDocument/2006/relationships/image" Target="../media/image57.png"/><Relationship Id="rId19" Type="http://schemas.openxmlformats.org/officeDocument/2006/relationships/image" Target="../media/image66.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 Id="rId22" Type="http://schemas.openxmlformats.org/officeDocument/2006/relationships/image" Target="../media/image69.png"/></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72.png"/><Relationship Id="rId3" Type="http://schemas.openxmlformats.org/officeDocument/2006/relationships/image" Target="../media/image69.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51.png"/><Relationship Id="rId10" Type="http://schemas.openxmlformats.org/officeDocument/2006/relationships/image" Target="../media/image57.png"/><Relationship Id="rId4" Type="http://schemas.openxmlformats.org/officeDocument/2006/relationships/image" Target="../media/image70.png"/><Relationship Id="rId9" Type="http://schemas.openxmlformats.org/officeDocument/2006/relationships/image" Target="../media/image7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771775" y="933450"/>
          <a:ext cx="3781425" cy="4705350"/>
        </p:xfrm>
        <a:graphic>
          <a:graphicData uri="http://schemas.openxmlformats.org/presentationml/2006/ole">
            <p:oleObj spid="_x0000_s1026" name="Fotografía de Photo Editor" r:id="rId4" imgW="3780952" imgH="4704762" progId="">
              <p:embed/>
            </p:oleObj>
          </a:graphicData>
        </a:graphic>
      </p:graphicFrame>
      <p:sp>
        <p:nvSpPr>
          <p:cNvPr id="1028" name="Rectangle 3"/>
          <p:cNvSpPr>
            <a:spLocks noGrp="1" noChangeArrowheads="1"/>
          </p:cNvSpPr>
          <p:nvPr>
            <p:ph type="ctrTitle" idx="4294967295"/>
          </p:nvPr>
        </p:nvSpPr>
        <p:spPr>
          <a:xfrm>
            <a:off x="685800" y="838200"/>
            <a:ext cx="7848600" cy="4800600"/>
          </a:xfrm>
        </p:spPr>
        <p:txBody>
          <a:bodyPr/>
          <a:lstStyle/>
          <a:p>
            <a:pPr algn="ctr"/>
            <a:r>
              <a:rPr lang="en-US" sz="4400" smtClean="0"/>
              <a:t>Advanced Digital System </a:t>
            </a:r>
            <a:br>
              <a:rPr lang="en-US" sz="4400" smtClean="0"/>
            </a:br>
            <a:r>
              <a:rPr lang="en-US" sz="4400" smtClean="0"/>
              <a:t>Design Course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Subtítulo"/>
          <p:cNvSpPr txBox="1">
            <a:spLocks/>
          </p:cNvSpPr>
          <p:nvPr/>
        </p:nvSpPr>
        <p:spPr>
          <a:xfrm>
            <a:off x="1285875" y="1622425"/>
            <a:ext cx="6472238" cy="4714875"/>
          </a:xfrm>
          <a:prstGeom prst="rect">
            <a:avLst/>
          </a:prstGeom>
        </p:spPr>
        <p:txBody>
          <a:bodyPr/>
          <a:lstStyle/>
          <a:p>
            <a:pPr marL="514350" indent="-514350" algn="just" eaLnBrk="0" hangingPunct="0">
              <a:spcBef>
                <a:spcPct val="20000"/>
              </a:spcBef>
              <a:buClr>
                <a:srgbClr val="0000FF"/>
              </a:buClr>
              <a:buAutoNum type="arabicPeriod" startAt="2"/>
              <a:defRPr/>
            </a:pPr>
            <a:r>
              <a:rPr lang="es-ES" sz="1400" kern="0" dirty="0" smtClean="0">
                <a:latin typeface="+mn-lt"/>
              </a:rPr>
              <a:t>Diseñar un circuito controlador para realizar la raíz cuadrada de un dato que se encuentra en el registro R</a:t>
            </a:r>
            <a:r>
              <a:rPr lang="es-ES" sz="1400" kern="0" baseline="-25000" dirty="0" smtClean="0">
                <a:latin typeface="+mn-lt"/>
              </a:rPr>
              <a:t>7</a:t>
            </a:r>
            <a:r>
              <a:rPr lang="es-ES" sz="1400" kern="0" dirty="0" smtClean="0">
                <a:latin typeface="+mn-lt"/>
              </a:rPr>
              <a:t> y el resultado debe ser almacenado en </a:t>
            </a:r>
            <a:r>
              <a:rPr lang="es-ES" sz="1400" kern="0" dirty="0" smtClean="0"/>
              <a:t>R</a:t>
            </a:r>
            <a:r>
              <a:rPr lang="es-ES" sz="1400" kern="0" baseline="-25000" dirty="0"/>
              <a:t>5</a:t>
            </a:r>
            <a:r>
              <a:rPr lang="es-ES" sz="1400" kern="0" dirty="0" smtClean="0"/>
              <a:t> y R</a:t>
            </a:r>
            <a:r>
              <a:rPr lang="es-ES" sz="1400" kern="0" baseline="-25000" dirty="0" smtClean="0"/>
              <a:t>6</a:t>
            </a:r>
            <a:r>
              <a:rPr lang="es-ES" sz="1400" kern="0" dirty="0" smtClean="0">
                <a:latin typeface="+mn-lt"/>
              </a:rPr>
              <a:t>(20%).</a:t>
            </a:r>
          </a:p>
          <a:p>
            <a:pPr marL="514350" indent="-514350" algn="just" eaLnBrk="0" hangingPunct="0">
              <a:spcBef>
                <a:spcPct val="20000"/>
              </a:spcBef>
              <a:buClr>
                <a:srgbClr val="0000FF"/>
              </a:buClr>
              <a:defRPr/>
            </a:pPr>
            <a:r>
              <a:rPr lang="es-ES" sz="1400" kern="0" dirty="0">
                <a:latin typeface="+mn-lt"/>
              </a:rPr>
              <a:t>	</a:t>
            </a:r>
            <a:r>
              <a:rPr lang="es-ES" sz="1400" i="1" kern="0" dirty="0" smtClean="0">
                <a:latin typeface="+mn-lt"/>
              </a:rPr>
              <a:t>Realizar el ASM, listar la secuencia de operaciones en RTL</a:t>
            </a:r>
            <a:endParaRPr lang="es-ES" sz="1400" kern="0" dirty="0" smtClean="0">
              <a:latin typeface="+mn-lt"/>
            </a:endParaRPr>
          </a:p>
          <a:p>
            <a:pPr marL="514350" indent="-514350" eaLnBrk="0" hangingPunct="0">
              <a:spcBef>
                <a:spcPct val="20000"/>
              </a:spcBef>
              <a:buClr>
                <a:srgbClr val="0000FF"/>
              </a:buClr>
              <a:defRPr/>
            </a:pPr>
            <a:endParaRPr lang="es-ES" sz="2800" kern="0" dirty="0" smtClean="0">
              <a:latin typeface="+mn-lt"/>
            </a:endParaRPr>
          </a:p>
        </p:txBody>
      </p:sp>
      <p:sp>
        <p:nvSpPr>
          <p:cNvPr id="11"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Raíz Cuadrada</a:t>
            </a:r>
            <a:endParaRPr lang="es-ES" sz="3600" b="1" i="1" kern="0" dirty="0">
              <a:solidFill>
                <a:srgbClr val="9933FF"/>
              </a:solidFill>
              <a:latin typeface="+mj-lt"/>
              <a:ea typeface="+mj-ea"/>
              <a:cs typeface="+mj-cs"/>
            </a:endParaRPr>
          </a:p>
        </p:txBody>
      </p:sp>
      <p:sp>
        <p:nvSpPr>
          <p:cNvPr id="16" name="15 Triángulo isósceles"/>
          <p:cNvSpPr/>
          <p:nvPr/>
        </p:nvSpPr>
        <p:spPr bwMode="auto">
          <a:xfrm flipH="1" flipV="1">
            <a:off x="4330700" y="4610100"/>
            <a:ext cx="533400" cy="241300"/>
          </a:xfrm>
          <a:prstGeom prst="triangl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40" name="39 Rectángulo"/>
          <p:cNvSpPr/>
          <p:nvPr/>
        </p:nvSpPr>
        <p:spPr bwMode="auto">
          <a:xfrm>
            <a:off x="7572375" y="4114800"/>
            <a:ext cx="914400" cy="1270000"/>
          </a:xfrm>
          <a:prstGeom prst="rect">
            <a:avLst/>
          </a:prstGeom>
          <a:solidFill>
            <a:srgbClr val="FF3300"/>
          </a:solidFill>
          <a:ln>
            <a:headEnd type="triangle" w="med" len="med"/>
            <a:tailEnd/>
          </a:ln>
        </p:spPr>
        <p:style>
          <a:lnRef idx="0">
            <a:schemeClr val="accent5"/>
          </a:lnRef>
          <a:fillRef idx="3">
            <a:schemeClr val="accent5"/>
          </a:fillRef>
          <a:effectRef idx="3">
            <a:schemeClr val="accent5"/>
          </a:effectRef>
          <a:fontRef idx="minor">
            <a:schemeClr val="lt1"/>
          </a:fontRef>
        </p:style>
        <p:txBody>
          <a:bodyPr lIns="0" tIns="0" rIns="0" bIns="0" rtlCol="0" anchor="ctr" anchorCtr="1"/>
          <a:lstStyle/>
          <a:p>
            <a:pPr algn="ctr"/>
            <a:endParaRPr lang="es-ES" dirty="0" smtClean="0">
              <a:solidFill>
                <a:srgbClr val="0000FF"/>
              </a:solidFill>
            </a:endParaRPr>
          </a:p>
        </p:txBody>
      </p:sp>
      <p:cxnSp>
        <p:nvCxnSpPr>
          <p:cNvPr id="59" name="58 Conector recto de flecha"/>
          <p:cNvCxnSpPr/>
          <p:nvPr/>
        </p:nvCxnSpPr>
        <p:spPr>
          <a:xfrm rot="16200000" flipH="1">
            <a:off x="3765748" y="4491236"/>
            <a:ext cx="23772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0" name="59 Conector recto de flecha"/>
          <p:cNvCxnSpPr/>
          <p:nvPr/>
        </p:nvCxnSpPr>
        <p:spPr>
          <a:xfrm rot="16200000" flipH="1">
            <a:off x="5189339" y="4503539"/>
            <a:ext cx="212328" cy="7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rot="16200000" flipH="1">
            <a:off x="4491633" y="5312767"/>
            <a:ext cx="212328"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p:nvPr/>
        </p:nvCxnSpPr>
        <p:spPr>
          <a:xfrm rot="16200000" flipH="1">
            <a:off x="4491633" y="5795367"/>
            <a:ext cx="212328"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 name="187 Grupo"/>
          <p:cNvGrpSpPr/>
          <p:nvPr/>
        </p:nvGrpSpPr>
        <p:grpSpPr>
          <a:xfrm>
            <a:off x="6604000" y="4095750"/>
            <a:ext cx="968376" cy="1289050"/>
            <a:chOff x="6604000" y="4095750"/>
            <a:chExt cx="968376" cy="1289050"/>
          </a:xfrm>
        </p:grpSpPr>
        <p:sp>
          <p:nvSpPr>
            <p:cNvPr id="74" name="73 Triángulo isósceles"/>
            <p:cNvSpPr/>
            <p:nvPr/>
          </p:nvSpPr>
          <p:spPr bwMode="auto">
            <a:xfrm rot="5400000" flipH="1">
              <a:off x="6731000" y="4499371"/>
              <a:ext cx="393700" cy="225029"/>
            </a:xfrm>
            <a:prstGeom prst="triangle">
              <a:avLst/>
            </a:prstGeom>
            <a:solidFill>
              <a:srgbClr val="92D050"/>
            </a:solidFill>
            <a:ln>
              <a:solidFill>
                <a:srgbClr val="00B050"/>
              </a:solidFill>
              <a:headEnd type="triangle" w="med" len="med"/>
              <a:tailEnd/>
            </a:ln>
          </p:spPr>
          <p:style>
            <a:lnRef idx="2">
              <a:schemeClr val="accent1"/>
            </a:lnRef>
            <a:fillRef idx="1">
              <a:schemeClr val="lt1"/>
            </a:fillRef>
            <a:effectRef idx="0">
              <a:schemeClr val="accent1"/>
            </a:effectRef>
            <a:fontRef idx="minor">
              <a:schemeClr val="dk1"/>
            </a:fontRef>
          </p:style>
          <p:txBody>
            <a:bodyPr lIns="0" tIns="0" rIns="0" bIns="0" rtlCol="0" anchor="ctr" anchorCtr="1"/>
            <a:lstStyle/>
            <a:p>
              <a:pPr algn="ctr"/>
              <a:endParaRPr lang="es-ES" dirty="0" smtClean="0">
                <a:solidFill>
                  <a:srgbClr val="0000FF"/>
                </a:solidFill>
              </a:endParaRPr>
            </a:p>
          </p:txBody>
        </p:sp>
        <p:sp>
          <p:nvSpPr>
            <p:cNvPr id="75" name="74 Triángulo isósceles"/>
            <p:cNvSpPr/>
            <p:nvPr/>
          </p:nvSpPr>
          <p:spPr bwMode="auto">
            <a:xfrm rot="16200000">
              <a:off x="6731000" y="4796221"/>
              <a:ext cx="393700" cy="225029"/>
            </a:xfrm>
            <a:prstGeom prst="triangle">
              <a:avLst/>
            </a:prstGeom>
            <a:solidFill>
              <a:srgbClr val="FF6600"/>
            </a:solidFill>
            <a:ln>
              <a:solidFill>
                <a:srgbClr val="FF0000"/>
              </a:solidFill>
              <a:headEnd type="triangle" w="med" len="med"/>
              <a:tailEnd/>
            </a:ln>
          </p:spPr>
          <p:style>
            <a:lnRef idx="1">
              <a:schemeClr val="accent2"/>
            </a:lnRef>
            <a:fillRef idx="2">
              <a:schemeClr val="accent2"/>
            </a:fillRef>
            <a:effectRef idx="1">
              <a:schemeClr val="accent2"/>
            </a:effectRef>
            <a:fontRef idx="minor">
              <a:schemeClr val="dk1"/>
            </a:fontRef>
          </p:style>
          <p:txBody>
            <a:bodyPr lIns="0" tIns="0" rIns="0" bIns="0" rtlCol="0" anchor="ctr" anchorCtr="1"/>
            <a:lstStyle/>
            <a:p>
              <a:pPr algn="ctr"/>
              <a:endParaRPr lang="es-ES" dirty="0" smtClean="0">
                <a:solidFill>
                  <a:srgbClr val="0000FF"/>
                </a:solidFill>
              </a:endParaRPr>
            </a:p>
          </p:txBody>
        </p:sp>
        <p:cxnSp>
          <p:nvCxnSpPr>
            <p:cNvPr id="77" name="76 Conector angular"/>
            <p:cNvCxnSpPr>
              <a:stCxn id="74" idx="0"/>
              <a:endCxn id="75" idx="3"/>
            </p:cNvCxnSpPr>
            <p:nvPr/>
          </p:nvCxnSpPr>
          <p:spPr>
            <a:xfrm>
              <a:off x="7040365" y="4611886"/>
              <a:ext cx="1588" cy="296850"/>
            </a:xfrm>
            <a:prstGeom prst="bentConnector3">
              <a:avLst>
                <a:gd name="adj1" fmla="val 12958316"/>
              </a:avLst>
            </a:prstGeom>
            <a:ln w="19050">
              <a:solidFill>
                <a:srgbClr val="7030A0"/>
              </a:solidFill>
              <a:tailEnd type="none" w="lg" len="lg"/>
            </a:ln>
          </p:spPr>
          <p:style>
            <a:lnRef idx="1">
              <a:schemeClr val="accent1"/>
            </a:lnRef>
            <a:fillRef idx="0">
              <a:schemeClr val="accent1"/>
            </a:fillRef>
            <a:effectRef idx="0">
              <a:schemeClr val="accent1"/>
            </a:effectRef>
            <a:fontRef idx="minor">
              <a:schemeClr val="tx1"/>
            </a:fontRef>
          </p:style>
        </p:cxnSp>
        <p:cxnSp>
          <p:nvCxnSpPr>
            <p:cNvPr id="82" name="81 Conector recto de flecha"/>
            <p:cNvCxnSpPr>
              <a:stCxn id="40" idx="1"/>
            </p:cNvCxnSpPr>
            <p:nvPr/>
          </p:nvCxnSpPr>
          <p:spPr>
            <a:xfrm rot="10800000" flipV="1">
              <a:off x="7246145" y="4752973"/>
              <a:ext cx="326231"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83 Forma"/>
            <p:cNvCxnSpPr>
              <a:stCxn id="38" idx="2"/>
              <a:endCxn id="74" idx="3"/>
            </p:cNvCxnSpPr>
            <p:nvPr/>
          </p:nvCxnSpPr>
          <p:spPr>
            <a:xfrm rot="16200000" flipH="1">
              <a:off x="6451600" y="4248150"/>
              <a:ext cx="516136" cy="211336"/>
            </a:xfrm>
            <a:prstGeom prst="bentConnector2">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6" name="85 Forma"/>
            <p:cNvCxnSpPr>
              <a:stCxn id="75" idx="0"/>
              <a:endCxn id="39" idx="0"/>
            </p:cNvCxnSpPr>
            <p:nvPr/>
          </p:nvCxnSpPr>
          <p:spPr>
            <a:xfrm rot="10800000" flipV="1">
              <a:off x="6616700" y="4908736"/>
              <a:ext cx="198636" cy="47606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2" name="91 Conector recto de flecha"/>
          <p:cNvCxnSpPr/>
          <p:nvPr/>
        </p:nvCxnSpPr>
        <p:spPr>
          <a:xfrm rot="10800000">
            <a:off x="3481586" y="4986722"/>
            <a:ext cx="23772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90 Rectángulo"/>
          <p:cNvSpPr/>
          <p:nvPr/>
        </p:nvSpPr>
        <p:spPr bwMode="auto">
          <a:xfrm>
            <a:off x="2968614" y="4927786"/>
            <a:ext cx="508793" cy="133350"/>
          </a:xfrm>
          <a:prstGeom prst="rect">
            <a:avLst/>
          </a:prstGeom>
          <a:noFill/>
          <a:ln w="19050">
            <a:solidFill>
              <a:schemeClr val="accent1"/>
            </a:solidFill>
            <a:round/>
            <a:headEnd type="triangle" w="med" len="med"/>
            <a:tailEnd/>
          </a:ln>
        </p:spPr>
        <p:txBody>
          <a:bodyPr lIns="0" tIns="0" rIns="0" bIns="0" rtlCol="0" anchor="ctr" anchorCtr="1"/>
          <a:lstStyle/>
          <a:p>
            <a:pPr algn="ctr"/>
            <a:endParaRPr lang="es-ES" dirty="0" smtClean="0">
              <a:solidFill>
                <a:srgbClr val="0000FF"/>
              </a:solidFill>
            </a:endParaRPr>
          </a:p>
        </p:txBody>
      </p:sp>
      <p:grpSp>
        <p:nvGrpSpPr>
          <p:cNvPr id="3" name="201 Grupo"/>
          <p:cNvGrpSpPr/>
          <p:nvPr/>
        </p:nvGrpSpPr>
        <p:grpSpPr>
          <a:xfrm>
            <a:off x="2963852" y="4861888"/>
            <a:ext cx="512970" cy="238125"/>
            <a:chOff x="2968614" y="4861888"/>
            <a:chExt cx="512970" cy="238125"/>
          </a:xfrm>
        </p:grpSpPr>
        <p:pic>
          <p:nvPicPr>
            <p:cNvPr id="6201" name="Picture 5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968614" y="4861888"/>
              <a:ext cx="512970" cy="238125"/>
            </a:xfrm>
            <a:prstGeom prst="rect">
              <a:avLst/>
            </a:prstGeom>
            <a:noFill/>
            <a:ln>
              <a:solidFill>
                <a:schemeClr val="bg1"/>
              </a:solidFill>
            </a:ln>
          </p:spPr>
        </p:pic>
        <p:cxnSp>
          <p:nvCxnSpPr>
            <p:cNvPr id="94" name="93 Conector recto"/>
            <p:cNvCxnSpPr/>
            <p:nvPr/>
          </p:nvCxnSpPr>
          <p:spPr>
            <a:xfrm rot="5400000">
              <a:off x="3293266" y="4994461"/>
              <a:ext cx="133350" cy="1588"/>
            </a:xfrm>
            <a:prstGeom prst="line">
              <a:avLst/>
            </a:prstGeom>
            <a:ln w="19050">
              <a:solidFill>
                <a:schemeClr val="accent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94 Conector recto"/>
            <p:cNvCxnSpPr/>
            <p:nvPr/>
          </p:nvCxnSpPr>
          <p:spPr>
            <a:xfrm rot="5400000">
              <a:off x="3167849" y="4994461"/>
              <a:ext cx="133350" cy="1588"/>
            </a:xfrm>
            <a:prstGeom prst="line">
              <a:avLst/>
            </a:prstGeom>
            <a:ln w="19050">
              <a:solidFill>
                <a:schemeClr val="accent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95 Conector recto"/>
            <p:cNvCxnSpPr/>
            <p:nvPr/>
          </p:nvCxnSpPr>
          <p:spPr>
            <a:xfrm rot="5400000">
              <a:off x="3031322" y="4994461"/>
              <a:ext cx="133350" cy="1588"/>
            </a:xfrm>
            <a:prstGeom prst="line">
              <a:avLst/>
            </a:prstGeom>
            <a:ln w="19050">
              <a:solidFill>
                <a:schemeClr val="accent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59" name="Rectangle 15"/>
          <p:cNvSpPr>
            <a:spLocks noChangeArrowheads="1"/>
          </p:cNvSpPr>
          <p:nvPr/>
        </p:nvSpPr>
        <p:spPr bwMode="auto">
          <a:xfrm>
            <a:off x="0" y="5905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165"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66" name="Rectangle 22"/>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167" name="Rectangle 23"/>
          <p:cNvSpPr>
            <a:spLocks noChangeArrowheads="1"/>
          </p:cNvSpPr>
          <p:nvPr/>
        </p:nvSpPr>
        <p:spPr bwMode="auto">
          <a:xfrm>
            <a:off x="0" y="1390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6170" name="Picture 2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1152525"/>
            <a:ext cx="209550" cy="238125"/>
          </a:xfrm>
          <a:prstGeom prst="rect">
            <a:avLst/>
          </a:prstGeom>
          <a:noFill/>
        </p:spPr>
      </p:pic>
      <p:pic>
        <p:nvPicPr>
          <p:cNvPr id="6169" name="Picture 2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1847850"/>
            <a:ext cx="209550" cy="238125"/>
          </a:xfrm>
          <a:prstGeom prst="rect">
            <a:avLst/>
          </a:prstGeom>
          <a:noFill/>
        </p:spPr>
      </p:pic>
      <p:sp>
        <p:nvSpPr>
          <p:cNvPr id="6173" name="Rectangle 29"/>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grpSp>
        <p:nvGrpSpPr>
          <p:cNvPr id="4" name="176 Grupo"/>
          <p:cNvGrpSpPr/>
          <p:nvPr/>
        </p:nvGrpSpPr>
        <p:grpSpPr>
          <a:xfrm>
            <a:off x="1625600" y="4102100"/>
            <a:ext cx="914400" cy="1291828"/>
            <a:chOff x="1625600" y="4102100"/>
            <a:chExt cx="914400" cy="1291828"/>
          </a:xfrm>
        </p:grpSpPr>
        <p:sp>
          <p:nvSpPr>
            <p:cNvPr id="41" name="40 Rectángulo"/>
            <p:cNvSpPr/>
            <p:nvPr/>
          </p:nvSpPr>
          <p:spPr bwMode="auto">
            <a:xfrm>
              <a:off x="1625600" y="4108450"/>
              <a:ext cx="914400" cy="12700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cxnSp>
          <p:nvCxnSpPr>
            <p:cNvPr id="43" name="42 Conector recto"/>
            <p:cNvCxnSpPr/>
            <p:nvPr/>
          </p:nvCxnSpPr>
          <p:spPr>
            <a:xfrm flipV="1">
              <a:off x="1625600" y="4330700"/>
              <a:ext cx="914400" cy="0"/>
            </a:xfrm>
            <a:prstGeom prst="line">
              <a:avLst/>
            </a:prstGeom>
            <a:ln>
              <a:tailEnd type="none" w="lg" len="lg"/>
            </a:ln>
          </p:spPr>
          <p:style>
            <a:lnRef idx="1">
              <a:schemeClr val="accent3"/>
            </a:lnRef>
            <a:fillRef idx="0">
              <a:schemeClr val="accent3"/>
            </a:fillRef>
            <a:effectRef idx="0">
              <a:schemeClr val="accent3"/>
            </a:effectRef>
            <a:fontRef idx="minor">
              <a:schemeClr val="tx1"/>
            </a:fontRef>
          </p:style>
        </p:cxnSp>
        <p:cxnSp>
          <p:nvCxnSpPr>
            <p:cNvPr id="44" name="43 Conector recto"/>
            <p:cNvCxnSpPr/>
            <p:nvPr/>
          </p:nvCxnSpPr>
          <p:spPr>
            <a:xfrm flipV="1">
              <a:off x="1625600" y="4552156"/>
              <a:ext cx="914400" cy="0"/>
            </a:xfrm>
            <a:prstGeom prst="line">
              <a:avLst/>
            </a:prstGeom>
            <a:ln>
              <a:tailEnd type="none" w="lg" len="lg"/>
            </a:ln>
          </p:spPr>
          <p:style>
            <a:lnRef idx="1">
              <a:schemeClr val="accent3"/>
            </a:lnRef>
            <a:fillRef idx="0">
              <a:schemeClr val="accent3"/>
            </a:fillRef>
            <a:effectRef idx="0">
              <a:schemeClr val="accent3"/>
            </a:effectRef>
            <a:fontRef idx="minor">
              <a:schemeClr val="tx1"/>
            </a:fontRef>
          </p:style>
        </p:cxnSp>
        <p:cxnSp>
          <p:nvCxnSpPr>
            <p:cNvPr id="45" name="44 Conector recto"/>
            <p:cNvCxnSpPr/>
            <p:nvPr/>
          </p:nvCxnSpPr>
          <p:spPr>
            <a:xfrm flipV="1">
              <a:off x="1625600" y="5156200"/>
              <a:ext cx="914400" cy="0"/>
            </a:xfrm>
            <a:prstGeom prst="line">
              <a:avLst/>
            </a:prstGeom>
            <a:ln>
              <a:tailEnd type="none" w="lg" len="lg"/>
            </a:ln>
          </p:spPr>
          <p:style>
            <a:lnRef idx="1">
              <a:schemeClr val="accent3"/>
            </a:lnRef>
            <a:fillRef idx="0">
              <a:schemeClr val="accent3"/>
            </a:fillRef>
            <a:effectRef idx="0">
              <a:schemeClr val="accent3"/>
            </a:effectRef>
            <a:fontRef idx="minor">
              <a:schemeClr val="tx1"/>
            </a:fontRef>
          </p:style>
        </p:cxnSp>
        <p:pic>
          <p:nvPicPr>
            <p:cNvPr id="6178" name="Picture 3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978025" y="4102100"/>
              <a:ext cx="209550" cy="238125"/>
            </a:xfrm>
            <a:prstGeom prst="rect">
              <a:avLst/>
            </a:prstGeom>
            <a:noFill/>
          </p:spPr>
        </p:pic>
        <p:pic>
          <p:nvPicPr>
            <p:cNvPr id="6177" name="Picture 3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978025" y="4326731"/>
              <a:ext cx="209550" cy="238125"/>
            </a:xfrm>
            <a:prstGeom prst="rect">
              <a:avLst/>
            </a:prstGeom>
            <a:noFill/>
          </p:spPr>
        </p:pic>
        <p:pic>
          <p:nvPicPr>
            <p:cNvPr id="6176" name="Picture 3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965325" y="5155803"/>
              <a:ext cx="209550" cy="238125"/>
            </a:xfrm>
            <a:prstGeom prst="rect">
              <a:avLst/>
            </a:prstGeom>
            <a:noFill/>
          </p:spPr>
        </p:pic>
      </p:grpSp>
      <p:sp>
        <p:nvSpPr>
          <p:cNvPr id="6179" name="Rectangle 3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80" name="Rectangle 36"/>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grpSp>
        <p:nvGrpSpPr>
          <p:cNvPr id="5" name="177 Grupo"/>
          <p:cNvGrpSpPr/>
          <p:nvPr/>
        </p:nvGrpSpPr>
        <p:grpSpPr>
          <a:xfrm>
            <a:off x="3441700" y="4102100"/>
            <a:ext cx="914400" cy="266700"/>
            <a:chOff x="3441700" y="4102100"/>
            <a:chExt cx="914400" cy="266700"/>
          </a:xfrm>
        </p:grpSpPr>
        <p:sp>
          <p:nvSpPr>
            <p:cNvPr id="14" name="13 Rectángulo"/>
            <p:cNvSpPr/>
            <p:nvPr/>
          </p:nvSpPr>
          <p:spPr bwMode="auto">
            <a:xfrm>
              <a:off x="3441700" y="410210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84" name="Picture 40"/>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632199" y="4114800"/>
              <a:ext cx="504825" cy="238125"/>
            </a:xfrm>
            <a:prstGeom prst="rect">
              <a:avLst/>
            </a:prstGeom>
            <a:noFill/>
          </p:spPr>
        </p:pic>
      </p:grpSp>
      <p:grpSp>
        <p:nvGrpSpPr>
          <p:cNvPr id="7" name="178 Grupo"/>
          <p:cNvGrpSpPr/>
          <p:nvPr/>
        </p:nvGrpSpPr>
        <p:grpSpPr>
          <a:xfrm>
            <a:off x="4838700" y="4114800"/>
            <a:ext cx="914400" cy="266700"/>
            <a:chOff x="4838700" y="4114800"/>
            <a:chExt cx="914400" cy="266700"/>
          </a:xfrm>
        </p:grpSpPr>
        <p:sp>
          <p:nvSpPr>
            <p:cNvPr id="15" name="14 Rectángulo"/>
            <p:cNvSpPr/>
            <p:nvPr/>
          </p:nvSpPr>
          <p:spPr bwMode="auto">
            <a:xfrm>
              <a:off x="4838700" y="411480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83" name="Picture 39"/>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5054600" y="4130675"/>
              <a:ext cx="504825" cy="238125"/>
            </a:xfrm>
            <a:prstGeom prst="rect">
              <a:avLst/>
            </a:prstGeom>
            <a:noFill/>
          </p:spPr>
        </p:pic>
      </p:grpSp>
      <p:sp>
        <p:nvSpPr>
          <p:cNvPr id="6185" name="Rectangle 4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86" name="Rectangle 42"/>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grpSp>
        <p:nvGrpSpPr>
          <p:cNvPr id="8" name="185 Grupo"/>
          <p:cNvGrpSpPr/>
          <p:nvPr/>
        </p:nvGrpSpPr>
        <p:grpSpPr>
          <a:xfrm>
            <a:off x="3886200" y="5422900"/>
            <a:ext cx="1409700" cy="266700"/>
            <a:chOff x="3886200" y="5422900"/>
            <a:chExt cx="1409700" cy="266700"/>
          </a:xfrm>
        </p:grpSpPr>
        <p:sp>
          <p:nvSpPr>
            <p:cNvPr id="36" name="35 Rectángulo"/>
            <p:cNvSpPr/>
            <p:nvPr/>
          </p:nvSpPr>
          <p:spPr bwMode="auto">
            <a:xfrm>
              <a:off x="3886200" y="5422900"/>
              <a:ext cx="1409700" cy="266700"/>
            </a:xfrm>
            <a:prstGeom prst="rect">
              <a:avLst/>
            </a:prstGeom>
            <a:ln>
              <a:headEnd type="triangle" w="med" len="med"/>
              <a:tailEnd/>
            </a:ln>
          </p:spPr>
          <p:style>
            <a:lnRef idx="0">
              <a:schemeClr val="accent5"/>
            </a:lnRef>
            <a:fillRef idx="3">
              <a:schemeClr val="accent5"/>
            </a:fillRef>
            <a:effectRef idx="3">
              <a:schemeClr val="accent5"/>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89" name="Picture 45"/>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237581" y="5451474"/>
              <a:ext cx="733425" cy="238125"/>
            </a:xfrm>
            <a:prstGeom prst="rect">
              <a:avLst/>
            </a:prstGeom>
            <a:noFill/>
          </p:spPr>
        </p:pic>
      </p:grpSp>
      <p:grpSp>
        <p:nvGrpSpPr>
          <p:cNvPr id="9" name="184 Grupo"/>
          <p:cNvGrpSpPr/>
          <p:nvPr/>
        </p:nvGrpSpPr>
        <p:grpSpPr>
          <a:xfrm>
            <a:off x="4140200" y="5905500"/>
            <a:ext cx="914400" cy="266700"/>
            <a:chOff x="4140200" y="5905500"/>
            <a:chExt cx="914400" cy="266700"/>
          </a:xfrm>
        </p:grpSpPr>
        <p:sp>
          <p:nvSpPr>
            <p:cNvPr id="37" name="36 Rectángulo"/>
            <p:cNvSpPr/>
            <p:nvPr/>
          </p:nvSpPr>
          <p:spPr bwMode="auto">
            <a:xfrm>
              <a:off x="4140200" y="590550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88" name="Picture 44"/>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4361406" y="5927328"/>
              <a:ext cx="485775" cy="238125"/>
            </a:xfrm>
            <a:prstGeom prst="rect">
              <a:avLst/>
            </a:prstGeom>
            <a:noFill/>
          </p:spPr>
        </p:pic>
      </p:grpSp>
      <p:sp>
        <p:nvSpPr>
          <p:cNvPr id="6190" name="Rectangle 4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pSp>
        <p:nvGrpSpPr>
          <p:cNvPr id="10" name="179 Grupo"/>
          <p:cNvGrpSpPr/>
          <p:nvPr/>
        </p:nvGrpSpPr>
        <p:grpSpPr>
          <a:xfrm>
            <a:off x="6146800" y="3816351"/>
            <a:ext cx="914400" cy="279399"/>
            <a:chOff x="6146800" y="3816351"/>
            <a:chExt cx="914400" cy="279399"/>
          </a:xfrm>
        </p:grpSpPr>
        <p:sp>
          <p:nvSpPr>
            <p:cNvPr id="38" name="37 Rectángulo"/>
            <p:cNvSpPr/>
            <p:nvPr/>
          </p:nvSpPr>
          <p:spPr bwMode="auto">
            <a:xfrm>
              <a:off x="6146800" y="382905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94" name="Picture 50"/>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6402387" y="3816351"/>
              <a:ext cx="400050" cy="238125"/>
            </a:xfrm>
            <a:prstGeom prst="rect">
              <a:avLst/>
            </a:prstGeom>
            <a:noFill/>
          </p:spPr>
        </p:pic>
      </p:grpSp>
      <p:grpSp>
        <p:nvGrpSpPr>
          <p:cNvPr id="12" name="186 Grupo"/>
          <p:cNvGrpSpPr/>
          <p:nvPr/>
        </p:nvGrpSpPr>
        <p:grpSpPr>
          <a:xfrm>
            <a:off x="6159500" y="5384800"/>
            <a:ext cx="914400" cy="266700"/>
            <a:chOff x="6159500" y="5384800"/>
            <a:chExt cx="914400" cy="266700"/>
          </a:xfrm>
        </p:grpSpPr>
        <p:sp>
          <p:nvSpPr>
            <p:cNvPr id="39" name="38 Rectángulo"/>
            <p:cNvSpPr/>
            <p:nvPr/>
          </p:nvSpPr>
          <p:spPr bwMode="auto">
            <a:xfrm>
              <a:off x="6159500" y="538480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93" name="Picture 49"/>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6469062" y="5384801"/>
              <a:ext cx="266700" cy="238125"/>
            </a:xfrm>
            <a:prstGeom prst="rect">
              <a:avLst/>
            </a:prstGeom>
            <a:noFill/>
          </p:spPr>
        </p:pic>
      </p:grpSp>
      <p:sp>
        <p:nvSpPr>
          <p:cNvPr id="6195" name="Rectangle 5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99" name="Rectangle 5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pSp>
        <p:nvGrpSpPr>
          <p:cNvPr id="17" name="181 Grupo"/>
          <p:cNvGrpSpPr/>
          <p:nvPr/>
        </p:nvGrpSpPr>
        <p:grpSpPr>
          <a:xfrm>
            <a:off x="3441700" y="4604544"/>
            <a:ext cx="2273300" cy="602456"/>
            <a:chOff x="3441700" y="4604544"/>
            <a:chExt cx="2273300" cy="602456"/>
          </a:xfrm>
        </p:grpSpPr>
        <p:grpSp>
          <p:nvGrpSpPr>
            <p:cNvPr id="19" name="180 Grupo"/>
            <p:cNvGrpSpPr/>
            <p:nvPr/>
          </p:nvGrpSpPr>
          <p:grpSpPr>
            <a:xfrm>
              <a:off x="3441700" y="4604544"/>
              <a:ext cx="2273300" cy="602456"/>
              <a:chOff x="3441700" y="4604544"/>
              <a:chExt cx="2273300" cy="602456"/>
            </a:xfrm>
          </p:grpSpPr>
          <p:sp>
            <p:nvSpPr>
              <p:cNvPr id="13" name="12 Operación manual"/>
              <p:cNvSpPr/>
              <p:nvPr/>
            </p:nvSpPr>
            <p:spPr bwMode="auto">
              <a:xfrm>
                <a:off x="3441700" y="4610100"/>
                <a:ext cx="2273300" cy="596900"/>
              </a:xfrm>
              <a:prstGeom prst="flowChartManualOperation">
                <a:avLst/>
              </a:prstGeom>
              <a:ln>
                <a:headEnd type="triangle" w="med" len="med"/>
                <a:tailEnd/>
              </a:ln>
            </p:spPr>
            <p:style>
              <a:lnRef idx="2">
                <a:schemeClr val="accent1"/>
              </a:lnRef>
              <a:fillRef idx="1">
                <a:schemeClr val="lt1"/>
              </a:fillRef>
              <a:effectRef idx="0">
                <a:schemeClr val="accent1"/>
              </a:effectRef>
              <a:fontRef idx="minor">
                <a:schemeClr val="dk1"/>
              </a:fontRef>
            </p:style>
            <p:txBody>
              <a:bodyPr lIns="0" tIns="0" rIns="0" bIns="0" rtlCol="0" anchor="ctr" anchorCtr="1"/>
              <a:lstStyle/>
              <a:p>
                <a:pPr algn="ctr"/>
                <a:endParaRPr lang="es-ES" dirty="0" smtClean="0">
                  <a:solidFill>
                    <a:srgbClr val="0000FF"/>
                  </a:solidFill>
                </a:endParaRPr>
              </a:p>
            </p:txBody>
          </p:sp>
          <p:cxnSp>
            <p:nvCxnSpPr>
              <p:cNvPr id="18" name="17 Conector recto"/>
              <p:cNvCxnSpPr/>
              <p:nvPr/>
            </p:nvCxnSpPr>
            <p:spPr>
              <a:xfrm rot="5400000" flipH="1" flipV="1">
                <a:off x="4597400" y="4338887"/>
                <a:ext cx="1588" cy="533400"/>
              </a:xfrm>
              <a:prstGeom prst="line">
                <a:avLst/>
              </a:prstGeom>
              <a:ln>
                <a:tailEnd type="none" w="lg" len="lg"/>
              </a:ln>
              <a:effectLst/>
            </p:spPr>
            <p:style>
              <a:lnRef idx="3">
                <a:schemeClr val="accent3"/>
              </a:lnRef>
              <a:fillRef idx="0">
                <a:schemeClr val="accent3"/>
              </a:fillRef>
              <a:effectRef idx="2">
                <a:schemeClr val="accent3"/>
              </a:effectRef>
              <a:fontRef idx="minor">
                <a:schemeClr val="tx1"/>
              </a:fontRef>
            </p:style>
          </p:cxnSp>
          <p:cxnSp>
            <p:nvCxnSpPr>
              <p:cNvPr id="27" name="26 Conector recto"/>
              <p:cNvCxnSpPr/>
              <p:nvPr/>
            </p:nvCxnSpPr>
            <p:spPr>
              <a:xfrm>
                <a:off x="4324350" y="4604544"/>
                <a:ext cx="279944" cy="246856"/>
              </a:xfrm>
              <a:prstGeom prst="line">
                <a:avLst/>
              </a:prstGeom>
              <a:ln>
                <a:tailEnd type="none" w="lg" len="lg"/>
              </a:ln>
            </p:spPr>
            <p:style>
              <a:lnRef idx="2">
                <a:schemeClr val="accent1"/>
              </a:lnRef>
              <a:fillRef idx="1">
                <a:schemeClr val="lt1"/>
              </a:fillRef>
              <a:effectRef idx="0">
                <a:schemeClr val="accent1"/>
              </a:effectRef>
              <a:fontRef idx="minor">
                <a:schemeClr val="dk1"/>
              </a:fontRef>
            </p:style>
          </p:cxnSp>
          <p:cxnSp>
            <p:nvCxnSpPr>
              <p:cNvPr id="28" name="27 Conector recto"/>
              <p:cNvCxnSpPr/>
              <p:nvPr/>
            </p:nvCxnSpPr>
            <p:spPr>
              <a:xfrm rot="10800000" flipV="1">
                <a:off x="4592638" y="4604544"/>
                <a:ext cx="273594" cy="246856"/>
              </a:xfrm>
              <a:prstGeom prst="line">
                <a:avLst/>
              </a:prstGeom>
              <a:ln>
                <a:tailEnd type="none" w="lg" len="lg"/>
              </a:ln>
            </p:spPr>
            <p:style>
              <a:lnRef idx="2">
                <a:schemeClr val="accent1"/>
              </a:lnRef>
              <a:fillRef idx="1">
                <a:schemeClr val="lt1"/>
              </a:fillRef>
              <a:effectRef idx="0">
                <a:schemeClr val="accent1"/>
              </a:effectRef>
              <a:fontRef idx="minor">
                <a:schemeClr val="dk1"/>
              </a:fontRef>
            </p:style>
          </p:cxnSp>
          <p:cxnSp>
            <p:nvCxnSpPr>
              <p:cNvPr id="102" name="101 Conector recto"/>
              <p:cNvCxnSpPr/>
              <p:nvPr/>
            </p:nvCxnSpPr>
            <p:spPr>
              <a:xfrm flipV="1">
                <a:off x="4400947" y="4623796"/>
                <a:ext cx="380206" cy="3426"/>
              </a:xfrm>
              <a:prstGeom prst="line">
                <a:avLst/>
              </a:prstGeom>
              <a:ln>
                <a:tailEnd type="none" w="lg" len="lg"/>
              </a:ln>
              <a:effectLst/>
            </p:spPr>
            <p:style>
              <a:lnRef idx="3">
                <a:schemeClr val="accent3"/>
              </a:lnRef>
              <a:fillRef idx="0">
                <a:schemeClr val="accent3"/>
              </a:fillRef>
              <a:effectRef idx="2">
                <a:schemeClr val="accent3"/>
              </a:effectRef>
              <a:fontRef idx="minor">
                <a:schemeClr val="tx1"/>
              </a:fontRef>
            </p:style>
          </p:cxnSp>
        </p:grpSp>
        <p:pic>
          <p:nvPicPr>
            <p:cNvPr id="6198" name="Picture 54"/>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4425950" y="4867659"/>
              <a:ext cx="342900" cy="238125"/>
            </a:xfrm>
            <a:prstGeom prst="rect">
              <a:avLst/>
            </a:prstGeom>
            <a:noFill/>
          </p:spPr>
        </p:pic>
      </p:grpSp>
      <p:sp>
        <p:nvSpPr>
          <p:cNvPr id="6202" name="Rectangle 5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205"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208" name="Rectangle 6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6207" name="Picture 63"/>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7729538" y="4606381"/>
            <a:ext cx="561975" cy="342900"/>
          </a:xfrm>
          <a:prstGeom prst="rect">
            <a:avLst/>
          </a:prstGeom>
          <a:noFill/>
        </p:spPr>
      </p:pic>
      <p:grpSp>
        <p:nvGrpSpPr>
          <p:cNvPr id="20" name="173 Grupo"/>
          <p:cNvGrpSpPr/>
          <p:nvPr/>
        </p:nvGrpSpPr>
        <p:grpSpPr>
          <a:xfrm>
            <a:off x="1530464" y="3434442"/>
            <a:ext cx="6956311" cy="662102"/>
            <a:chOff x="1530464" y="3434442"/>
            <a:chExt cx="6956311" cy="662102"/>
          </a:xfrm>
        </p:grpSpPr>
        <p:cxnSp>
          <p:nvCxnSpPr>
            <p:cNvPr id="89" name="88 Conector recto de flecha"/>
            <p:cNvCxnSpPr>
              <a:endCxn id="38" idx="0"/>
            </p:cNvCxnSpPr>
            <p:nvPr/>
          </p:nvCxnSpPr>
          <p:spPr>
            <a:xfrm rot="5400000">
              <a:off x="6527403" y="3739754"/>
              <a:ext cx="165894" cy="12699"/>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1" name="171 Grupo"/>
            <p:cNvGrpSpPr/>
            <p:nvPr/>
          </p:nvGrpSpPr>
          <p:grpSpPr>
            <a:xfrm>
              <a:off x="1530464" y="3434442"/>
              <a:ext cx="6956311" cy="662102"/>
              <a:chOff x="1530464" y="3434442"/>
              <a:chExt cx="6956311" cy="662102"/>
            </a:xfrm>
          </p:grpSpPr>
          <p:cxnSp>
            <p:nvCxnSpPr>
              <p:cNvPr id="57" name="56 Conector recto de flecha"/>
              <p:cNvCxnSpPr/>
              <p:nvPr/>
            </p:nvCxnSpPr>
            <p:spPr>
              <a:xfrm rot="16200000" flipH="1">
                <a:off x="3672681" y="3875881"/>
                <a:ext cx="426244" cy="794"/>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2" name="169 Grupo"/>
              <p:cNvGrpSpPr/>
              <p:nvPr/>
            </p:nvGrpSpPr>
            <p:grpSpPr>
              <a:xfrm>
                <a:off x="1530464" y="3434442"/>
                <a:ext cx="6956311" cy="662102"/>
                <a:chOff x="1530464" y="3434442"/>
                <a:chExt cx="6956311" cy="662102"/>
              </a:xfrm>
            </p:grpSpPr>
            <p:cxnSp>
              <p:nvCxnSpPr>
                <p:cNvPr id="47" name="46 Conector recto de flecha"/>
                <p:cNvCxnSpPr/>
                <p:nvPr/>
              </p:nvCxnSpPr>
              <p:spPr>
                <a:xfrm rot="5400000" flipH="1" flipV="1">
                  <a:off x="1640681" y="3883025"/>
                  <a:ext cx="426244" cy="794"/>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625600" y="3670300"/>
                  <a:ext cx="6861175" cy="1588"/>
                </a:xfrm>
                <a:prstGeom prst="line">
                  <a:avLst/>
                </a:prstGeom>
                <a:ln w="1905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pic>
              <p:nvPicPr>
                <p:cNvPr id="6211" name="Picture 67"/>
                <p:cNvPicPr>
                  <a:picLocks noChangeAspect="1" noChangeArrowheads="1"/>
                </p:cNvPicPr>
                <p:nvPr/>
              </p:nvPicPr>
              <p:blipFill>
                <a:blip r:embed="rId16">
                  <a:clrChange>
                    <a:clrFrom>
                      <a:srgbClr val="FFFFFF"/>
                    </a:clrFrom>
                    <a:clrTo>
                      <a:srgbClr val="FFFFFF">
                        <a:alpha val="0"/>
                      </a:srgbClr>
                    </a:clrTo>
                  </a:clrChange>
                </a:blip>
                <a:srcRect/>
                <a:stretch>
                  <a:fillRect/>
                </a:stretch>
              </p:blipFill>
              <p:spPr bwMode="auto">
                <a:xfrm>
                  <a:off x="1530464" y="3434442"/>
                  <a:ext cx="638175" cy="304800"/>
                </a:xfrm>
                <a:prstGeom prst="rect">
                  <a:avLst/>
                </a:prstGeom>
                <a:noFill/>
              </p:spPr>
            </p:pic>
          </p:grpSp>
        </p:grpSp>
      </p:grpSp>
      <p:grpSp>
        <p:nvGrpSpPr>
          <p:cNvPr id="23" name="172 Grupo"/>
          <p:cNvGrpSpPr/>
          <p:nvPr/>
        </p:nvGrpSpPr>
        <p:grpSpPr>
          <a:xfrm>
            <a:off x="1530464" y="3166608"/>
            <a:ext cx="6970825" cy="948192"/>
            <a:chOff x="1530464" y="3166608"/>
            <a:chExt cx="6970825" cy="948192"/>
          </a:xfrm>
        </p:grpSpPr>
        <p:cxnSp>
          <p:nvCxnSpPr>
            <p:cNvPr id="58" name="57 Conector recto de flecha"/>
            <p:cNvCxnSpPr/>
            <p:nvPr/>
          </p:nvCxnSpPr>
          <p:spPr>
            <a:xfrm rot="16200000" flipH="1">
              <a:off x="4941094" y="3759200"/>
              <a:ext cx="709612" cy="158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24" name="170 Grupo"/>
            <p:cNvGrpSpPr/>
            <p:nvPr/>
          </p:nvGrpSpPr>
          <p:grpSpPr>
            <a:xfrm>
              <a:off x="1530464" y="3166608"/>
              <a:ext cx="6970825" cy="929142"/>
              <a:chOff x="1530464" y="3166608"/>
              <a:chExt cx="6970825" cy="929142"/>
            </a:xfrm>
          </p:grpSpPr>
          <p:cxnSp>
            <p:nvCxnSpPr>
              <p:cNvPr id="52" name="51 Conector recto de flecha"/>
              <p:cNvCxnSpPr/>
              <p:nvPr/>
            </p:nvCxnSpPr>
            <p:spPr>
              <a:xfrm rot="5400000" flipH="1" flipV="1">
                <a:off x="1928416" y="3749278"/>
                <a:ext cx="691356" cy="158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1640114" y="3403600"/>
                <a:ext cx="6861175" cy="1588"/>
              </a:xfrm>
              <a:prstGeom prst="line">
                <a:avLst/>
              </a:prstGeom>
              <a:ln w="190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pic>
            <p:nvPicPr>
              <p:cNvPr id="6210" name="Picture 66"/>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1530464" y="3166608"/>
                <a:ext cx="638175" cy="304800"/>
              </a:xfrm>
              <a:prstGeom prst="rect">
                <a:avLst/>
              </a:prstGeom>
              <a:noFill/>
            </p:spPr>
          </p:pic>
        </p:grpSp>
      </p:grpSp>
      <p:sp>
        <p:nvSpPr>
          <p:cNvPr id="6212" name="Rectangle 6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213" name="Rectangle 69"/>
          <p:cNvSpPr>
            <a:spLocks noChangeArrowheads="1"/>
          </p:cNvSpPr>
          <p:nvPr/>
        </p:nvSpPr>
        <p:spPr bwMode="auto">
          <a:xfrm>
            <a:off x="0" y="762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216" name="Rectangle 7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pSp>
        <p:nvGrpSpPr>
          <p:cNvPr id="25" name="175 Grupo"/>
          <p:cNvGrpSpPr/>
          <p:nvPr/>
        </p:nvGrpSpPr>
        <p:grpSpPr>
          <a:xfrm>
            <a:off x="1420133" y="5378450"/>
            <a:ext cx="7015048" cy="1018494"/>
            <a:chOff x="1420133" y="5378450"/>
            <a:chExt cx="7015048" cy="1018494"/>
          </a:xfrm>
        </p:grpSpPr>
        <p:grpSp>
          <p:nvGrpSpPr>
            <p:cNvPr id="26" name="174 Grupo"/>
            <p:cNvGrpSpPr/>
            <p:nvPr/>
          </p:nvGrpSpPr>
          <p:grpSpPr>
            <a:xfrm>
              <a:off x="1574006" y="5378450"/>
              <a:ext cx="6861175" cy="960438"/>
              <a:chOff x="1574006" y="5378450"/>
              <a:chExt cx="6861175" cy="960438"/>
            </a:xfrm>
          </p:grpSpPr>
          <p:cxnSp>
            <p:nvCxnSpPr>
              <p:cNvPr id="68" name="67 Conector recto"/>
              <p:cNvCxnSpPr/>
              <p:nvPr/>
            </p:nvCxnSpPr>
            <p:spPr>
              <a:xfrm>
                <a:off x="1574006" y="6337300"/>
                <a:ext cx="6861175" cy="1588"/>
              </a:xfrm>
              <a:prstGeom prst="line">
                <a:avLst/>
              </a:prstGeom>
              <a:ln w="19050">
                <a:solidFill>
                  <a:schemeClr val="accent4"/>
                </a:solidFill>
                <a:tailEnd type="none" w="lg" len="lg"/>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7" idx="2"/>
              </p:cNvCxnSpPr>
              <p:nvPr/>
            </p:nvCxnSpPr>
            <p:spPr>
              <a:xfrm rot="16200000" flipH="1">
                <a:off x="4514850" y="6254750"/>
                <a:ext cx="16668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71 Conector recto de flecha"/>
              <p:cNvCxnSpPr>
                <a:endCxn id="41" idx="2"/>
              </p:cNvCxnSpPr>
              <p:nvPr/>
            </p:nvCxnSpPr>
            <p:spPr>
              <a:xfrm rot="5400000" flipH="1" flipV="1">
                <a:off x="1603375" y="5857875"/>
                <a:ext cx="958850" cy="0"/>
              </a:xfrm>
              <a:prstGeom prst="straightConnector1">
                <a:avLst/>
              </a:prstGeom>
              <a:ln w="190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7" name="86 Conector recto de flecha"/>
              <p:cNvCxnSpPr/>
              <p:nvPr/>
            </p:nvCxnSpPr>
            <p:spPr>
              <a:xfrm rot="5400000">
                <a:off x="6260306" y="5994400"/>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6215" name="Picture 71"/>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1420133" y="6092144"/>
              <a:ext cx="619125" cy="304800"/>
            </a:xfrm>
            <a:prstGeom prst="rect">
              <a:avLst/>
            </a:prstGeom>
            <a:noFill/>
          </p:spPr>
        </p:pic>
      </p:grpSp>
      <p:sp>
        <p:nvSpPr>
          <p:cNvPr id="6220" name="Rectangle 7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6224" name="Picture 80"/>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6664325" y="5733653"/>
            <a:ext cx="666750" cy="209550"/>
          </a:xfrm>
          <a:prstGeom prst="rect">
            <a:avLst/>
          </a:prstGeom>
          <a:noFill/>
        </p:spPr>
      </p:pic>
      <p:sp>
        <p:nvSpPr>
          <p:cNvPr id="6225" name="Rectangle 8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226" name="Rectangle 82"/>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229" name="Rectangle 8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6228" name="Picture 84"/>
          <p:cNvPicPr>
            <a:picLocks noChangeAspect="1" noChangeArrowheads="1"/>
          </p:cNvPicPr>
          <p:nvPr/>
        </p:nvPicPr>
        <p:blipFill>
          <a:blip r:embed="rId20">
            <a:clrChange>
              <a:clrFrom>
                <a:srgbClr val="FFFFFF"/>
              </a:clrFrom>
              <a:clrTo>
                <a:srgbClr val="FFFFFF">
                  <a:alpha val="0"/>
                </a:srgbClr>
              </a:clrTo>
            </a:clrChange>
          </a:blip>
          <a:srcRect/>
          <a:stretch>
            <a:fillRect/>
          </a:stretch>
        </p:blipFill>
        <p:spPr bwMode="auto">
          <a:xfrm>
            <a:off x="7086600" y="3673476"/>
            <a:ext cx="771525" cy="209550"/>
          </a:xfrm>
          <a:prstGeom prst="rect">
            <a:avLst/>
          </a:prstGeom>
          <a:noFill/>
        </p:spPr>
      </p:pic>
      <p:sp>
        <p:nvSpPr>
          <p:cNvPr id="6230" name="Rectangle 86"/>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bwMode="auto">
          <a:xfrm>
            <a:off x="7702550" y="1210140"/>
            <a:ext cx="546100" cy="19050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3" name="2 Rombo"/>
          <p:cNvSpPr/>
          <p:nvPr/>
        </p:nvSpPr>
        <p:spPr bwMode="auto">
          <a:xfrm>
            <a:off x="7822405" y="1595903"/>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4" name="3 Conector recto de flecha"/>
          <p:cNvCxnSpPr>
            <a:stCxn id="2" idx="2"/>
            <a:endCxn id="3" idx="0"/>
          </p:cNvCxnSpPr>
          <p:nvPr/>
        </p:nvCxnSpPr>
        <p:spPr>
          <a:xfrm rot="16200000" flipH="1">
            <a:off x="7880746" y="1495493"/>
            <a:ext cx="195263" cy="555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 name="4 Conector recto de flecha"/>
          <p:cNvCxnSpPr/>
          <p:nvPr/>
        </p:nvCxnSpPr>
        <p:spPr>
          <a:xfrm rot="5400000">
            <a:off x="7916863" y="1972139"/>
            <a:ext cx="129383" cy="796"/>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 name="5 Rombo"/>
          <p:cNvSpPr/>
          <p:nvPr/>
        </p:nvSpPr>
        <p:spPr bwMode="auto">
          <a:xfrm>
            <a:off x="7859555" y="3406782"/>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8" name="7 Rectángulo"/>
          <p:cNvSpPr/>
          <p:nvPr/>
        </p:nvSpPr>
        <p:spPr bwMode="auto">
          <a:xfrm>
            <a:off x="7308849" y="3856205"/>
            <a:ext cx="659609" cy="151877"/>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9" name="8 Rectángulo"/>
          <p:cNvSpPr/>
          <p:nvPr/>
        </p:nvSpPr>
        <p:spPr bwMode="auto">
          <a:xfrm>
            <a:off x="8037803" y="3796934"/>
            <a:ext cx="671221" cy="211148"/>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0" name="9 Forma"/>
          <p:cNvCxnSpPr>
            <a:stCxn id="6" idx="1"/>
            <a:endCxn id="8" idx="0"/>
          </p:cNvCxnSpPr>
          <p:nvPr/>
        </p:nvCxnSpPr>
        <p:spPr>
          <a:xfrm rot="10800000" flipV="1">
            <a:off x="7638655" y="3562753"/>
            <a:ext cx="220901" cy="293451"/>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10 Forma"/>
          <p:cNvCxnSpPr>
            <a:stCxn id="6" idx="3"/>
            <a:endCxn id="9" idx="0"/>
          </p:cNvCxnSpPr>
          <p:nvPr/>
        </p:nvCxnSpPr>
        <p:spPr>
          <a:xfrm>
            <a:off x="8177055" y="3562754"/>
            <a:ext cx="196359" cy="23418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 name="11 Rombo"/>
          <p:cNvSpPr/>
          <p:nvPr/>
        </p:nvSpPr>
        <p:spPr bwMode="auto">
          <a:xfrm>
            <a:off x="7826377" y="4518475"/>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3" name="12 Conector angular"/>
          <p:cNvCxnSpPr>
            <a:stCxn id="8" idx="2"/>
            <a:endCxn id="12" idx="0"/>
          </p:cNvCxnSpPr>
          <p:nvPr/>
        </p:nvCxnSpPr>
        <p:spPr>
          <a:xfrm rot="16200000" flipH="1">
            <a:off x="7556694" y="4090041"/>
            <a:ext cx="510393" cy="346473"/>
          </a:xfrm>
          <a:prstGeom prst="bentConnector3">
            <a:avLst>
              <a:gd name="adj1" fmla="val 5000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angular"/>
          <p:cNvCxnSpPr>
            <a:stCxn id="9" idx="2"/>
            <a:endCxn id="12" idx="0"/>
          </p:cNvCxnSpPr>
          <p:nvPr/>
        </p:nvCxnSpPr>
        <p:spPr>
          <a:xfrm rot="5400000">
            <a:off x="7924075" y="4069135"/>
            <a:ext cx="510393" cy="388287"/>
          </a:xfrm>
          <a:prstGeom prst="bentConnector3">
            <a:avLst>
              <a:gd name="adj1" fmla="val 5000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221 Forma"/>
          <p:cNvCxnSpPr>
            <a:stCxn id="12" idx="1"/>
            <a:endCxn id="73" idx="1"/>
          </p:cNvCxnSpPr>
          <p:nvPr/>
        </p:nvCxnSpPr>
        <p:spPr>
          <a:xfrm rot="10800000">
            <a:off x="7585871" y="2535237"/>
            <a:ext cx="240507" cy="2139210"/>
          </a:xfrm>
          <a:prstGeom prst="bentConnector3">
            <a:avLst>
              <a:gd name="adj1" fmla="val 294059"/>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angular"/>
          <p:cNvCxnSpPr>
            <a:stCxn id="12" idx="3"/>
            <a:endCxn id="2" idx="3"/>
          </p:cNvCxnSpPr>
          <p:nvPr/>
        </p:nvCxnSpPr>
        <p:spPr>
          <a:xfrm flipV="1">
            <a:off x="8143877" y="1305390"/>
            <a:ext cx="104773" cy="3369057"/>
          </a:xfrm>
          <a:prstGeom prst="bentConnector3">
            <a:avLst>
              <a:gd name="adj1" fmla="val 720467"/>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13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937503" y="1671311"/>
            <a:ext cx="76200" cy="209550"/>
          </a:xfrm>
          <a:prstGeom prst="rect">
            <a:avLst/>
          </a:prstGeom>
          <a:noFill/>
        </p:spPr>
      </p:pic>
      <p:pic>
        <p:nvPicPr>
          <p:cNvPr id="18" name="Picture 14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971636" y="3474422"/>
            <a:ext cx="85725" cy="209550"/>
          </a:xfrm>
          <a:prstGeom prst="rect">
            <a:avLst/>
          </a:prstGeom>
          <a:noFill/>
        </p:spPr>
      </p:pic>
      <p:pic>
        <p:nvPicPr>
          <p:cNvPr id="19" name="Picture 16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938250" y="4580737"/>
            <a:ext cx="85725" cy="209550"/>
          </a:xfrm>
          <a:prstGeom prst="rect">
            <a:avLst/>
          </a:prstGeom>
          <a:noFill/>
        </p:spPr>
      </p:pic>
      <p:pic>
        <p:nvPicPr>
          <p:cNvPr id="20" name="Picture 16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353300" y="1460173"/>
            <a:ext cx="95250" cy="209550"/>
          </a:xfrm>
          <a:prstGeom prst="rect">
            <a:avLst/>
          </a:prstGeom>
          <a:noFill/>
        </p:spPr>
      </p:pic>
      <p:pic>
        <p:nvPicPr>
          <p:cNvPr id="21" name="Picture 16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8079580" y="1849111"/>
            <a:ext cx="95250" cy="209550"/>
          </a:xfrm>
          <a:prstGeom prst="rect">
            <a:avLst/>
          </a:prstGeom>
          <a:noFill/>
        </p:spPr>
      </p:pic>
      <p:cxnSp>
        <p:nvCxnSpPr>
          <p:cNvPr id="22" name="21 Conector angular"/>
          <p:cNvCxnSpPr>
            <a:stCxn id="3" idx="1"/>
            <a:endCxn id="2" idx="1"/>
          </p:cNvCxnSpPr>
          <p:nvPr/>
        </p:nvCxnSpPr>
        <p:spPr>
          <a:xfrm rot="10800000">
            <a:off x="7702551" y="1305391"/>
            <a:ext cx="119855" cy="446485"/>
          </a:xfrm>
          <a:prstGeom prst="bentConnector3">
            <a:avLst>
              <a:gd name="adj1" fmla="val 29073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23" name="Picture 16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8396475" y="3516328"/>
            <a:ext cx="95250" cy="209550"/>
          </a:xfrm>
          <a:prstGeom prst="rect">
            <a:avLst/>
          </a:prstGeom>
          <a:noFill/>
        </p:spPr>
      </p:pic>
      <p:pic>
        <p:nvPicPr>
          <p:cNvPr id="24" name="Picture 16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519183" y="3513947"/>
            <a:ext cx="95250" cy="209550"/>
          </a:xfrm>
          <a:prstGeom prst="rect">
            <a:avLst/>
          </a:prstGeom>
          <a:noFill/>
        </p:spPr>
      </p:pic>
      <p:pic>
        <p:nvPicPr>
          <p:cNvPr id="25" name="Picture 16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702550" y="4499425"/>
            <a:ext cx="95250" cy="209550"/>
          </a:xfrm>
          <a:prstGeom prst="rect">
            <a:avLst/>
          </a:prstGeom>
          <a:noFill/>
        </p:spPr>
      </p:pic>
      <p:pic>
        <p:nvPicPr>
          <p:cNvPr id="26" name="Picture 16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8144761" y="4474025"/>
            <a:ext cx="95250" cy="209550"/>
          </a:xfrm>
          <a:prstGeom prst="rect">
            <a:avLst/>
          </a:prstGeom>
          <a:noFill/>
        </p:spPr>
      </p:pic>
      <p:sp>
        <p:nvSpPr>
          <p:cNvPr id="28" name="27 Rectángulo"/>
          <p:cNvSpPr/>
          <p:nvPr/>
        </p:nvSpPr>
        <p:spPr bwMode="auto">
          <a:xfrm>
            <a:off x="7581901" y="2037229"/>
            <a:ext cx="819149" cy="239246"/>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32" name="Picture 19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8424262" y="2003336"/>
            <a:ext cx="152400" cy="192261"/>
          </a:xfrm>
          <a:prstGeom prst="rect">
            <a:avLst/>
          </a:prstGeom>
          <a:noFill/>
        </p:spPr>
      </p:pic>
      <p:pic>
        <p:nvPicPr>
          <p:cNvPr id="36" name="Picture 19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8424850" y="2414418"/>
            <a:ext cx="152400" cy="209550"/>
          </a:xfrm>
          <a:prstGeom prst="rect">
            <a:avLst/>
          </a:prstGeom>
          <a:noFill/>
        </p:spPr>
      </p:pic>
      <p:pic>
        <p:nvPicPr>
          <p:cNvPr id="37" name="Picture 195"/>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8418296" y="3064062"/>
            <a:ext cx="152400" cy="209550"/>
          </a:xfrm>
          <a:prstGeom prst="rect">
            <a:avLst/>
          </a:prstGeom>
          <a:noFill/>
        </p:spPr>
      </p:pic>
      <p:sp>
        <p:nvSpPr>
          <p:cNvPr id="44" name="43 Rectángulo"/>
          <p:cNvSpPr/>
          <p:nvPr/>
        </p:nvSpPr>
        <p:spPr bwMode="auto">
          <a:xfrm>
            <a:off x="7581891" y="3104235"/>
            <a:ext cx="819149" cy="15271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48" name="47 Conector recto de flecha"/>
          <p:cNvCxnSpPr/>
          <p:nvPr/>
        </p:nvCxnSpPr>
        <p:spPr>
          <a:xfrm rot="16200000" flipH="1">
            <a:off x="7942739" y="3331862"/>
            <a:ext cx="149837"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50 Conector recto de flecha"/>
          <p:cNvCxnSpPr/>
          <p:nvPr/>
        </p:nvCxnSpPr>
        <p:spPr>
          <a:xfrm rot="5400000">
            <a:off x="7940512" y="2349337"/>
            <a:ext cx="139235" cy="796"/>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52 Conector recto de flecha"/>
          <p:cNvCxnSpPr/>
          <p:nvPr/>
        </p:nvCxnSpPr>
        <p:spPr>
          <a:xfrm rot="16200000" flipH="1">
            <a:off x="7923071" y="2710204"/>
            <a:ext cx="179644"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7" name="56 Rectángulo"/>
          <p:cNvSpPr/>
          <p:nvPr/>
        </p:nvSpPr>
        <p:spPr bwMode="auto">
          <a:xfrm>
            <a:off x="6203633" y="1905000"/>
            <a:ext cx="865187" cy="17780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58" name="57 Operación manual"/>
          <p:cNvSpPr/>
          <p:nvPr/>
        </p:nvSpPr>
        <p:spPr bwMode="auto">
          <a:xfrm>
            <a:off x="5676900" y="2357437"/>
            <a:ext cx="1066800" cy="347663"/>
          </a:xfrm>
          <a:prstGeom prst="flowChartManualOperation">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59" name="58 Conector recto"/>
          <p:cNvCxnSpPr/>
          <p:nvPr/>
        </p:nvCxnSpPr>
        <p:spPr>
          <a:xfrm rot="5400000" flipH="1" flipV="1">
            <a:off x="6234832" y="2190675"/>
            <a:ext cx="1588" cy="324000"/>
          </a:xfrm>
          <a:prstGeom prst="line">
            <a:avLst/>
          </a:prstGeom>
          <a:ln>
            <a:tailEnd type="none" w="lg" len="lg"/>
          </a:ln>
          <a:effectLst/>
        </p:spPr>
        <p:style>
          <a:lnRef idx="3">
            <a:schemeClr val="accent3"/>
          </a:lnRef>
          <a:fillRef idx="0">
            <a:schemeClr val="accent3"/>
          </a:fillRef>
          <a:effectRef idx="2">
            <a:schemeClr val="accent3"/>
          </a:effectRef>
          <a:fontRef idx="minor">
            <a:schemeClr val="tx1"/>
          </a:fontRef>
        </p:style>
      </p:cxnSp>
      <p:cxnSp>
        <p:nvCxnSpPr>
          <p:cNvPr id="60" name="59 Conector recto"/>
          <p:cNvCxnSpPr/>
          <p:nvPr/>
        </p:nvCxnSpPr>
        <p:spPr>
          <a:xfrm rot="16200000" flipH="1">
            <a:off x="6067276" y="2363787"/>
            <a:ext cx="177800" cy="16510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rot="16200000" flipH="1" flipV="1">
            <a:off x="6232376" y="2363787"/>
            <a:ext cx="177800" cy="16510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62" name="61 Rectángulo"/>
          <p:cNvSpPr/>
          <p:nvPr/>
        </p:nvSpPr>
        <p:spPr bwMode="auto">
          <a:xfrm>
            <a:off x="5827713" y="2955925"/>
            <a:ext cx="1164907" cy="17780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63" name="Picture 110"/>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6065520" y="2522537"/>
            <a:ext cx="304800" cy="209550"/>
          </a:xfrm>
          <a:prstGeom prst="rect">
            <a:avLst/>
          </a:prstGeom>
          <a:noFill/>
        </p:spPr>
      </p:pic>
      <p:cxnSp>
        <p:nvCxnSpPr>
          <p:cNvPr id="65" name="64 Conector recto"/>
          <p:cNvCxnSpPr>
            <a:stCxn id="62" idx="2"/>
            <a:endCxn id="62" idx="0"/>
          </p:cNvCxnSpPr>
          <p:nvPr/>
        </p:nvCxnSpPr>
        <p:spPr>
          <a:xfrm rot="5400000" flipH="1">
            <a:off x="6321267" y="3044825"/>
            <a:ext cx="177800"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67" name="66 Rectángulo"/>
          <p:cNvSpPr/>
          <p:nvPr/>
        </p:nvSpPr>
        <p:spPr bwMode="auto">
          <a:xfrm>
            <a:off x="7582689" y="2807007"/>
            <a:ext cx="819149" cy="15271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69" name="68 Conector recto de flecha"/>
          <p:cNvCxnSpPr/>
          <p:nvPr/>
        </p:nvCxnSpPr>
        <p:spPr>
          <a:xfrm rot="16200000" flipH="1">
            <a:off x="7938785" y="3031638"/>
            <a:ext cx="149837"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3" name="72 Rectángulo"/>
          <p:cNvSpPr/>
          <p:nvPr/>
        </p:nvSpPr>
        <p:spPr bwMode="auto">
          <a:xfrm>
            <a:off x="7585870" y="2458882"/>
            <a:ext cx="819149" cy="15271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19459" name="Picture 3"/>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8424343" y="2767723"/>
            <a:ext cx="152400" cy="209550"/>
          </a:xfrm>
          <a:prstGeom prst="rect">
            <a:avLst/>
          </a:prstGeom>
          <a:noFill/>
        </p:spPr>
      </p:pic>
      <p:pic>
        <p:nvPicPr>
          <p:cNvPr id="19458" name="Picture 2"/>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7156449" y="3811563"/>
            <a:ext cx="152400" cy="209550"/>
          </a:xfrm>
          <a:prstGeom prst="rect">
            <a:avLst/>
          </a:prstGeom>
          <a:noFill/>
        </p:spPr>
      </p:pic>
      <p:pic>
        <p:nvPicPr>
          <p:cNvPr id="19457" name="Picture 1"/>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8729346" y="3755232"/>
            <a:ext cx="152400" cy="209550"/>
          </a:xfrm>
          <a:prstGeom prst="rect">
            <a:avLst/>
          </a:prstGeom>
          <a:noFill/>
        </p:spPr>
      </p:pic>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9461" name="Rectangle 5"/>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19462" name="Rectangle 6"/>
          <p:cNvSpPr>
            <a:spLocks noChangeArrowheads="1"/>
          </p:cNvSpPr>
          <p:nvPr/>
        </p:nvSpPr>
        <p:spPr bwMode="auto">
          <a:xfrm>
            <a:off x="0" y="1333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19463" name="Rectangle 7"/>
          <p:cNvSpPr>
            <a:spLocks noChangeArrowheads="1"/>
          </p:cNvSpPr>
          <p:nvPr/>
        </p:nvSpPr>
        <p:spPr bwMode="auto">
          <a:xfrm>
            <a:off x="0" y="20002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pic>
        <p:nvPicPr>
          <p:cNvPr id="19474" name="Picture 18"/>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6065520" y="2977273"/>
            <a:ext cx="104775" cy="209550"/>
          </a:xfrm>
          <a:prstGeom prst="rect">
            <a:avLst/>
          </a:prstGeom>
          <a:noFill/>
        </p:spPr>
      </p:pic>
      <p:pic>
        <p:nvPicPr>
          <p:cNvPr id="19473" name="Picture 17"/>
          <p:cNvPicPr>
            <a:picLocks noChangeAspect="1" noChangeArrowheads="1"/>
          </p:cNvPicPr>
          <p:nvPr/>
        </p:nvPicPr>
        <p:blipFill>
          <a:blip r:embed="rId16">
            <a:clrChange>
              <a:clrFrom>
                <a:srgbClr val="FFFFFF"/>
              </a:clrFrom>
              <a:clrTo>
                <a:srgbClr val="FFFFFF">
                  <a:alpha val="0"/>
                </a:srgbClr>
              </a:clrTo>
            </a:clrChange>
          </a:blip>
          <a:srcRect/>
          <a:stretch>
            <a:fillRect/>
          </a:stretch>
        </p:blipFill>
        <p:spPr bwMode="auto">
          <a:xfrm>
            <a:off x="6638925" y="2963826"/>
            <a:ext cx="104775" cy="209550"/>
          </a:xfrm>
          <a:prstGeom prst="rect">
            <a:avLst/>
          </a:prstGeom>
          <a:noFill/>
        </p:spPr>
      </p:pic>
      <p:pic>
        <p:nvPicPr>
          <p:cNvPr id="19472" name="Picture 16"/>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7707455" y="2038163"/>
            <a:ext cx="302278" cy="114657"/>
          </a:xfrm>
          <a:prstGeom prst="rect">
            <a:avLst/>
          </a:prstGeom>
          <a:noFill/>
        </p:spPr>
      </p:pic>
      <p:pic>
        <p:nvPicPr>
          <p:cNvPr id="19471" name="Picture 15"/>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7791452" y="2101664"/>
            <a:ext cx="576000" cy="114162"/>
          </a:xfrm>
          <a:prstGeom prst="rect">
            <a:avLst/>
          </a:prstGeom>
          <a:noFill/>
        </p:spPr>
      </p:pic>
      <p:pic>
        <p:nvPicPr>
          <p:cNvPr id="19470" name="Picture 14"/>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7684873" y="2482850"/>
            <a:ext cx="596946" cy="115200"/>
          </a:xfrm>
          <a:prstGeom prst="rect">
            <a:avLst/>
          </a:prstGeom>
          <a:noFill/>
        </p:spPr>
      </p:pic>
      <p:pic>
        <p:nvPicPr>
          <p:cNvPr id="19469" name="Picture 13"/>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7678135" y="2828602"/>
            <a:ext cx="596945" cy="115200"/>
          </a:xfrm>
          <a:prstGeom prst="rect">
            <a:avLst/>
          </a:prstGeom>
          <a:noFill/>
        </p:spPr>
      </p:pic>
      <p:pic>
        <p:nvPicPr>
          <p:cNvPr id="19468" name="Picture 12"/>
          <p:cNvPicPr>
            <a:picLocks noChangeAspect="1" noChangeArrowheads="1"/>
          </p:cNvPicPr>
          <p:nvPr/>
        </p:nvPicPr>
        <p:blipFill>
          <a:blip r:embed="rId20">
            <a:clrChange>
              <a:clrFrom>
                <a:srgbClr val="FFFFFF"/>
              </a:clrFrom>
              <a:clrTo>
                <a:srgbClr val="FFFFFF">
                  <a:alpha val="0"/>
                </a:srgbClr>
              </a:clrTo>
            </a:clrChange>
          </a:blip>
          <a:srcRect/>
          <a:stretch>
            <a:fillRect/>
          </a:stretch>
        </p:blipFill>
        <p:spPr bwMode="auto">
          <a:xfrm>
            <a:off x="7681108" y="3129850"/>
            <a:ext cx="581236" cy="115200"/>
          </a:xfrm>
          <a:prstGeom prst="rect">
            <a:avLst/>
          </a:prstGeom>
          <a:noFill/>
        </p:spPr>
      </p:pic>
      <p:pic>
        <p:nvPicPr>
          <p:cNvPr id="19467" name="Picture 11"/>
          <p:cNvPicPr>
            <a:picLocks noChangeAspect="1" noChangeArrowheads="1"/>
          </p:cNvPicPr>
          <p:nvPr/>
        </p:nvPicPr>
        <p:blipFill>
          <a:blip r:embed="rId21">
            <a:clrChange>
              <a:clrFrom>
                <a:srgbClr val="FFFFFF"/>
              </a:clrFrom>
              <a:clrTo>
                <a:srgbClr val="FFFFFF">
                  <a:alpha val="0"/>
                </a:srgbClr>
              </a:clrTo>
            </a:clrChange>
          </a:blip>
          <a:srcRect/>
          <a:stretch>
            <a:fillRect/>
          </a:stretch>
        </p:blipFill>
        <p:spPr bwMode="auto">
          <a:xfrm>
            <a:off x="7466012" y="3856205"/>
            <a:ext cx="365237" cy="86400"/>
          </a:xfrm>
          <a:prstGeom prst="rect">
            <a:avLst/>
          </a:prstGeom>
          <a:noFill/>
        </p:spPr>
      </p:pic>
      <p:pic>
        <p:nvPicPr>
          <p:cNvPr id="19466" name="Picture 10"/>
          <p:cNvPicPr>
            <a:picLocks noChangeAspect="1" noChangeArrowheads="1"/>
          </p:cNvPicPr>
          <p:nvPr/>
        </p:nvPicPr>
        <p:blipFill>
          <a:blip r:embed="rId22">
            <a:clrChange>
              <a:clrFrom>
                <a:srgbClr val="FFFFFF"/>
              </a:clrFrom>
              <a:clrTo>
                <a:srgbClr val="FFFFFF">
                  <a:alpha val="0"/>
                </a:srgbClr>
              </a:clrTo>
            </a:clrChange>
          </a:blip>
          <a:srcRect/>
          <a:stretch>
            <a:fillRect/>
          </a:stretch>
        </p:blipFill>
        <p:spPr bwMode="auto">
          <a:xfrm>
            <a:off x="8195546" y="3867150"/>
            <a:ext cx="365236" cy="86400"/>
          </a:xfrm>
          <a:prstGeom prst="rect">
            <a:avLst/>
          </a:prstGeom>
          <a:noFill/>
        </p:spPr>
      </p:pic>
      <p:pic>
        <p:nvPicPr>
          <p:cNvPr id="19465" name="Picture 9"/>
          <p:cNvPicPr>
            <a:picLocks noChangeAspect="1" noChangeArrowheads="1"/>
          </p:cNvPicPr>
          <p:nvPr/>
        </p:nvPicPr>
        <p:blipFill>
          <a:blip r:embed="rId23">
            <a:clrChange>
              <a:clrFrom>
                <a:srgbClr val="FFFFFF"/>
              </a:clrFrom>
              <a:clrTo>
                <a:srgbClr val="FFFFFF">
                  <a:alpha val="0"/>
                </a:srgbClr>
              </a:clrTo>
            </a:clrChange>
          </a:blip>
          <a:srcRect/>
          <a:stretch>
            <a:fillRect/>
          </a:stretch>
        </p:blipFill>
        <p:spPr bwMode="auto">
          <a:xfrm>
            <a:off x="8190476" y="3801353"/>
            <a:ext cx="438367" cy="86884"/>
          </a:xfrm>
          <a:prstGeom prst="rect">
            <a:avLst/>
          </a:prstGeom>
          <a:noFill/>
        </p:spPr>
      </p:pic>
      <p:pic>
        <p:nvPicPr>
          <p:cNvPr id="19464" name="Picture 8"/>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7627723" y="2171704"/>
            <a:ext cx="489601" cy="115200"/>
          </a:xfrm>
          <a:prstGeom prst="rect">
            <a:avLst/>
          </a:prstGeom>
          <a:noFill/>
        </p:spPr>
      </p:pic>
      <p:sp>
        <p:nvSpPr>
          <p:cNvPr id="19475"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9476" name="Rectangle 20"/>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19478" name="Rectangle 22"/>
          <p:cNvSpPr>
            <a:spLocks noChangeArrowheads="1"/>
          </p:cNvSpPr>
          <p:nvPr/>
        </p:nvSpPr>
        <p:spPr bwMode="auto">
          <a:xfrm>
            <a:off x="0" y="20002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19481" name="Rectangle 25"/>
          <p:cNvSpPr>
            <a:spLocks noChangeArrowheads="1"/>
          </p:cNvSpPr>
          <p:nvPr/>
        </p:nvSpPr>
        <p:spPr bwMode="auto">
          <a:xfrm>
            <a:off x="0" y="4000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19482" name="Rectangle 26"/>
          <p:cNvSpPr>
            <a:spLocks noChangeArrowheads="1"/>
          </p:cNvSpPr>
          <p:nvPr/>
        </p:nvSpPr>
        <p:spPr bwMode="auto">
          <a:xfrm>
            <a:off x="0" y="46672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19485" name="Rectangle 29"/>
          <p:cNvSpPr>
            <a:spLocks noChangeArrowheads="1"/>
          </p:cNvSpPr>
          <p:nvPr/>
        </p:nvSpPr>
        <p:spPr bwMode="auto">
          <a:xfrm>
            <a:off x="0" y="6667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pic>
        <p:nvPicPr>
          <p:cNvPr id="105" name="Picture 148"/>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a:off x="7354096" y="3918719"/>
            <a:ext cx="502763" cy="93600"/>
          </a:xfrm>
          <a:prstGeom prst="rect">
            <a:avLst/>
          </a:prstGeom>
          <a:noFill/>
        </p:spPr>
      </p:pic>
      <p:pic>
        <p:nvPicPr>
          <p:cNvPr id="106" name="Picture 148"/>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a:off x="8085930" y="3925862"/>
            <a:ext cx="502763" cy="93600"/>
          </a:xfrm>
          <a:prstGeom prst="rect">
            <a:avLst/>
          </a:prstGeom>
          <a:noFill/>
        </p:spPr>
      </p:pic>
      <p:cxnSp>
        <p:nvCxnSpPr>
          <p:cNvPr id="115" name="114 Conector recto de flecha"/>
          <p:cNvCxnSpPr/>
          <p:nvPr/>
        </p:nvCxnSpPr>
        <p:spPr>
          <a:xfrm rot="5400000">
            <a:off x="6042576" y="2836983"/>
            <a:ext cx="250825" cy="461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9" name="118 Conector recto de flecha"/>
          <p:cNvCxnSpPr/>
          <p:nvPr/>
        </p:nvCxnSpPr>
        <p:spPr>
          <a:xfrm rot="16200000" flipH="1">
            <a:off x="5756672" y="2217341"/>
            <a:ext cx="269081"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4" name="123 Conector recto"/>
          <p:cNvCxnSpPr/>
          <p:nvPr/>
        </p:nvCxnSpPr>
        <p:spPr>
          <a:xfrm rot="10800000" flipV="1">
            <a:off x="5510214" y="2084518"/>
            <a:ext cx="380999" cy="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5" name="124 Conector recto"/>
          <p:cNvCxnSpPr/>
          <p:nvPr/>
        </p:nvCxnSpPr>
        <p:spPr>
          <a:xfrm rot="5400000">
            <a:off x="4924240" y="2659062"/>
            <a:ext cx="1171948"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9" name="128 Conector recto"/>
          <p:cNvCxnSpPr/>
          <p:nvPr/>
        </p:nvCxnSpPr>
        <p:spPr>
          <a:xfrm flipV="1">
            <a:off x="5500684" y="3245278"/>
            <a:ext cx="648000" cy="552"/>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3" name="132 Conector recto"/>
          <p:cNvCxnSpPr/>
          <p:nvPr/>
        </p:nvCxnSpPr>
        <p:spPr>
          <a:xfrm rot="5400000" flipH="1" flipV="1">
            <a:off x="6079719" y="3193350"/>
            <a:ext cx="120835" cy="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6" name="135 Conector recto de flecha"/>
          <p:cNvCxnSpPr/>
          <p:nvPr/>
        </p:nvCxnSpPr>
        <p:spPr>
          <a:xfrm rot="16200000" flipH="1">
            <a:off x="6309758" y="2222043"/>
            <a:ext cx="274637" cy="269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487" name="Rectangle 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9486" name="Picture 30"/>
          <p:cNvPicPr>
            <a:picLocks noChangeAspect="1" noChangeArrowheads="1"/>
          </p:cNvPicPr>
          <p:nvPr/>
        </p:nvPicPr>
        <p:blipFill>
          <a:blip r:embed="rId26">
            <a:clrChange>
              <a:clrFrom>
                <a:srgbClr val="FFFFFF"/>
              </a:clrFrom>
              <a:clrTo>
                <a:srgbClr val="FFFFFF">
                  <a:alpha val="0"/>
                </a:srgbClr>
              </a:clrTo>
            </a:clrChange>
          </a:blip>
          <a:srcRect/>
          <a:stretch>
            <a:fillRect/>
          </a:stretch>
        </p:blipFill>
        <p:spPr bwMode="auto">
          <a:xfrm>
            <a:off x="6588602" y="1907988"/>
            <a:ext cx="95250" cy="209550"/>
          </a:xfrm>
          <a:prstGeom prst="rect">
            <a:avLst/>
          </a:prstGeom>
          <a:noFill/>
        </p:spPr>
      </p:pic>
      <p:sp>
        <p:nvSpPr>
          <p:cNvPr id="19488" name="Rectangle 32"/>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pic>
        <p:nvPicPr>
          <p:cNvPr id="140" name="Picture 130"/>
          <p:cNvPicPr>
            <a:picLocks noChangeAspect="1" noChangeArrowheads="1"/>
          </p:cNvPicPr>
          <p:nvPr/>
        </p:nvPicPr>
        <p:blipFill>
          <a:blip r:embed="rId27">
            <a:clrChange>
              <a:clrFrom>
                <a:srgbClr val="FFFFFF"/>
              </a:clrFrom>
              <a:clrTo>
                <a:srgbClr val="FFFFFF">
                  <a:alpha val="0"/>
                </a:srgbClr>
              </a:clrTo>
            </a:clrChange>
          </a:blip>
          <a:srcRect/>
          <a:stretch>
            <a:fillRect/>
          </a:stretch>
        </p:blipFill>
        <p:spPr bwMode="auto">
          <a:xfrm>
            <a:off x="7862186" y="1223961"/>
            <a:ext cx="238125" cy="209550"/>
          </a:xfrm>
          <a:prstGeom prst="rect">
            <a:avLst/>
          </a:prstGeom>
          <a:noFill/>
        </p:spPr>
      </p:pic>
      <p:cxnSp>
        <p:nvCxnSpPr>
          <p:cNvPr id="141" name="140 Conector recto de flecha"/>
          <p:cNvCxnSpPr/>
          <p:nvPr/>
        </p:nvCxnSpPr>
        <p:spPr>
          <a:xfrm rot="16200000" flipH="1">
            <a:off x="6554452" y="2277375"/>
            <a:ext cx="163555"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490" name="Rectangle 3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9489" name="Picture 33"/>
          <p:cNvPicPr>
            <a:picLocks noChangeAspect="1" noChangeArrowheads="1"/>
          </p:cNvPicPr>
          <p:nvPr/>
        </p:nvPicPr>
        <p:blipFill>
          <a:blip r:embed="rId28">
            <a:clrChange>
              <a:clrFrom>
                <a:srgbClr val="FFFFFF"/>
              </a:clrFrom>
              <a:clrTo>
                <a:srgbClr val="FFFFFF">
                  <a:alpha val="0"/>
                </a:srgbClr>
              </a:clrTo>
            </a:clrChange>
          </a:blip>
          <a:srcRect/>
          <a:stretch>
            <a:fillRect/>
          </a:stretch>
        </p:blipFill>
        <p:spPr bwMode="auto">
          <a:xfrm>
            <a:off x="6683852" y="2104838"/>
            <a:ext cx="180975" cy="209550"/>
          </a:xfrm>
          <a:prstGeom prst="rect">
            <a:avLst/>
          </a:prstGeom>
          <a:noFill/>
        </p:spPr>
      </p:pic>
      <p:sp>
        <p:nvSpPr>
          <p:cNvPr id="19491" name="Rectangle 35"/>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151"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Raíz Cuadrada</a:t>
            </a:r>
            <a:endParaRPr lang="es-ES" sz="3600" b="1" i="1" kern="0" dirty="0">
              <a:solidFill>
                <a:srgbClr val="9933FF"/>
              </a:solidFill>
              <a:latin typeface="+mj-lt"/>
              <a:ea typeface="+mj-ea"/>
              <a:cs typeface="+mj-cs"/>
            </a:endParaRPr>
          </a:p>
        </p:txBody>
      </p:sp>
      <p:cxnSp>
        <p:nvCxnSpPr>
          <p:cNvPr id="153" name="152 Conector recto"/>
          <p:cNvCxnSpPr/>
          <p:nvPr/>
        </p:nvCxnSpPr>
        <p:spPr>
          <a:xfrm rot="5400000" flipH="1" flipV="1">
            <a:off x="6905214" y="1995394"/>
            <a:ext cx="174812"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154" name="153 Rectángulo"/>
          <p:cNvSpPr/>
          <p:nvPr/>
        </p:nvSpPr>
        <p:spPr bwMode="auto">
          <a:xfrm>
            <a:off x="6991826" y="1905000"/>
            <a:ext cx="76994" cy="177800"/>
          </a:xfrm>
          <a:prstGeom prst="rect">
            <a:avLst/>
          </a:prstGeom>
          <a:solidFill>
            <a:schemeClr val="accent2"/>
          </a:solid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9493" name="Rectangle 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9492" name="Picture 36"/>
          <p:cNvPicPr>
            <a:picLocks noChangeAspect="1" noChangeArrowheads="1"/>
          </p:cNvPicPr>
          <p:nvPr/>
        </p:nvPicPr>
        <p:blipFill>
          <a:blip r:embed="rId29">
            <a:clrChange>
              <a:clrFrom>
                <a:srgbClr val="FFFFFF"/>
              </a:clrFrom>
              <a:clrTo>
                <a:srgbClr val="FFFFFF">
                  <a:alpha val="0"/>
                </a:srgbClr>
              </a:clrTo>
            </a:clrChange>
          </a:blip>
          <a:srcRect/>
          <a:stretch>
            <a:fillRect/>
          </a:stretch>
        </p:blipFill>
        <p:spPr bwMode="auto">
          <a:xfrm>
            <a:off x="6933770" y="1454056"/>
            <a:ext cx="238125" cy="209550"/>
          </a:xfrm>
          <a:prstGeom prst="rect">
            <a:avLst/>
          </a:prstGeom>
          <a:noFill/>
        </p:spPr>
      </p:pic>
      <p:sp>
        <p:nvSpPr>
          <p:cNvPr id="19494" name="Rectangle 38"/>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cxnSp>
        <p:nvCxnSpPr>
          <p:cNvPr id="159" name="158 Conector recto de flecha"/>
          <p:cNvCxnSpPr/>
          <p:nvPr/>
        </p:nvCxnSpPr>
        <p:spPr>
          <a:xfrm rot="5400000">
            <a:off x="6911984" y="1753142"/>
            <a:ext cx="250825" cy="461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1" name="160 Conector recto de flecha"/>
          <p:cNvCxnSpPr/>
          <p:nvPr/>
        </p:nvCxnSpPr>
        <p:spPr>
          <a:xfrm rot="10800000">
            <a:off x="6428377" y="1834242"/>
            <a:ext cx="494507"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0" name="4 Subtítulo"/>
          <p:cNvSpPr txBox="1">
            <a:spLocks/>
          </p:cNvSpPr>
          <p:nvPr/>
        </p:nvSpPr>
        <p:spPr>
          <a:xfrm>
            <a:off x="562852" y="1346200"/>
            <a:ext cx="6472238" cy="4818064"/>
          </a:xfrm>
          <a:prstGeom prst="rect">
            <a:avLst/>
          </a:prstGeom>
        </p:spPr>
        <p:txBody>
          <a:bodyPr/>
          <a:lstStyle/>
          <a:p>
            <a:pPr marL="342900" indent="-342900" algn="just" eaLnBrk="0" hangingPunct="0">
              <a:spcBef>
                <a:spcPct val="20000"/>
              </a:spcBef>
              <a:buClr>
                <a:srgbClr val="0000FF"/>
              </a:buClr>
              <a:defRPr/>
            </a:pPr>
            <a:r>
              <a:rPr lang="es-ES" sz="1600" kern="0" dirty="0" smtClean="0"/>
              <a:t>R</a:t>
            </a:r>
            <a:r>
              <a:rPr lang="es-ES" sz="1600" kern="0" baseline="-25000" dirty="0" smtClean="0"/>
              <a:t>7 </a:t>
            </a:r>
            <a:r>
              <a:rPr lang="es-ES" sz="1600" kern="0" dirty="0" smtClean="0">
                <a:latin typeface="Arial"/>
                <a:cs typeface="Arial"/>
              </a:rPr>
              <a:t>←</a:t>
            </a:r>
            <a:r>
              <a:rPr lang="es-ES" sz="1600" kern="0" dirty="0" smtClean="0">
                <a:cs typeface="Arial"/>
              </a:rPr>
              <a:t> “Radicando”</a:t>
            </a:r>
          </a:p>
          <a:p>
            <a:pPr marL="342900" indent="-342900" algn="just" eaLnBrk="0" hangingPunct="0">
              <a:spcBef>
                <a:spcPct val="20000"/>
              </a:spcBef>
              <a:buClr>
                <a:srgbClr val="0000FF"/>
              </a:buClr>
              <a:defRPr/>
            </a:pPr>
            <a:r>
              <a:rPr lang="es-ES" sz="1600" kern="0" dirty="0" smtClean="0"/>
              <a:t>R</a:t>
            </a:r>
            <a:r>
              <a:rPr lang="es-ES" sz="1600" kern="0" baseline="-25000" dirty="0" smtClean="0"/>
              <a:t>5 </a:t>
            </a:r>
            <a:r>
              <a:rPr lang="es-ES" sz="1600" kern="0" dirty="0" smtClean="0">
                <a:latin typeface="Arial"/>
                <a:cs typeface="Arial"/>
              </a:rPr>
              <a:t>←</a:t>
            </a:r>
            <a:r>
              <a:rPr lang="es-ES" sz="1600" kern="0" dirty="0" smtClean="0">
                <a:cs typeface="Arial"/>
              </a:rPr>
              <a:t> “Resultado”</a:t>
            </a:r>
          </a:p>
          <a:p>
            <a:pPr marL="342900" indent="-342900" algn="just" eaLnBrk="0" hangingPunct="0">
              <a:spcBef>
                <a:spcPct val="20000"/>
              </a:spcBef>
              <a:buClr>
                <a:srgbClr val="0000FF"/>
              </a:buClr>
              <a:defRPr/>
            </a:pPr>
            <a:r>
              <a:rPr lang="es-ES" sz="1600" kern="0" dirty="0" smtClean="0"/>
              <a:t>R</a:t>
            </a:r>
            <a:r>
              <a:rPr lang="es-ES" sz="1600" kern="0" baseline="-25000" dirty="0" smtClean="0"/>
              <a:t> 6</a:t>
            </a:r>
            <a:r>
              <a:rPr lang="es-ES" sz="1600" kern="0" dirty="0" smtClean="0">
                <a:latin typeface="Arial"/>
                <a:cs typeface="Arial"/>
              </a:rPr>
              <a:t>←</a:t>
            </a:r>
            <a:r>
              <a:rPr lang="es-ES" sz="1600" kern="0" dirty="0" smtClean="0">
                <a:cs typeface="Arial"/>
              </a:rPr>
              <a:t> “Residuo”</a:t>
            </a:r>
          </a:p>
          <a:p>
            <a:pPr marL="342900" indent="-342900" algn="just" eaLnBrk="0" hangingPunct="0">
              <a:spcBef>
                <a:spcPct val="20000"/>
              </a:spcBef>
              <a:buClr>
                <a:srgbClr val="0000FF"/>
              </a:buClr>
              <a:defRPr/>
            </a:pPr>
            <a:r>
              <a:rPr lang="es-ES" sz="1600" kern="0" dirty="0" smtClean="0"/>
              <a:t>R</a:t>
            </a:r>
            <a:r>
              <a:rPr lang="es-ES" sz="1600" kern="0" baseline="-25000" dirty="0" smtClean="0"/>
              <a:t>4 </a:t>
            </a:r>
            <a:r>
              <a:rPr lang="es-ES" sz="1600" kern="0" dirty="0" smtClean="0">
                <a:latin typeface="Arial"/>
                <a:cs typeface="Arial"/>
              </a:rPr>
              <a:t>←</a:t>
            </a:r>
            <a:r>
              <a:rPr lang="es-ES" sz="1600" kern="0" dirty="0" smtClean="0">
                <a:cs typeface="Arial"/>
              </a:rPr>
              <a:t> “Aux.”</a:t>
            </a:r>
          </a:p>
          <a:p>
            <a:pPr marL="342900" indent="-342900" algn="just" eaLnBrk="0" hangingPunct="0">
              <a:spcBef>
                <a:spcPct val="20000"/>
              </a:spcBef>
              <a:buClr>
                <a:srgbClr val="0000FF"/>
              </a:buClr>
              <a:defRPr/>
            </a:pPr>
            <a:r>
              <a:rPr lang="es-ES" sz="1600" kern="0" dirty="0" smtClean="0"/>
              <a:t>R</a:t>
            </a:r>
            <a:r>
              <a:rPr lang="es-ES" sz="1600" kern="0" baseline="-25000" dirty="0" smtClean="0"/>
              <a:t>3 </a:t>
            </a:r>
            <a:r>
              <a:rPr lang="es-ES" sz="1600" kern="0" dirty="0" smtClean="0">
                <a:latin typeface="Arial"/>
                <a:cs typeface="Arial"/>
              </a:rPr>
              <a:t>←</a:t>
            </a:r>
            <a:r>
              <a:rPr lang="es-ES" sz="1600" kern="0" dirty="0" smtClean="0">
                <a:cs typeface="Arial"/>
              </a:rPr>
              <a:t> “Aux.”</a:t>
            </a:r>
          </a:p>
          <a:p>
            <a:pPr marL="342900" indent="-342900" algn="just" eaLnBrk="0" hangingPunct="0">
              <a:spcBef>
                <a:spcPct val="20000"/>
              </a:spcBef>
              <a:buClr>
                <a:srgbClr val="0000FF"/>
              </a:buClr>
              <a:defRPr/>
            </a:pPr>
            <a:endParaRPr lang="es-ES" sz="1600" kern="0" dirty="0" smtClean="0">
              <a:latin typeface="+mn-lt"/>
            </a:endParaRPr>
          </a:p>
          <a:p>
            <a:pPr marL="342900" indent="-342900" algn="just" eaLnBrk="0" hangingPunct="0">
              <a:spcBef>
                <a:spcPct val="20000"/>
              </a:spcBef>
              <a:buClr>
                <a:srgbClr val="0000FF"/>
              </a:buClr>
              <a:buFont typeface="Arial" pitchFamily="34" charset="0"/>
              <a:buChar char="•"/>
              <a:defRPr/>
            </a:pPr>
            <a:endParaRPr lang="es-ES" sz="1600" kern="0" dirty="0" smtClean="0">
              <a:latin typeface="+mn-lt"/>
            </a:endParaRPr>
          </a:p>
          <a:p>
            <a:pPr marL="342900" indent="-342900" algn="just" eaLnBrk="0" hangingPunct="0">
              <a:spcBef>
                <a:spcPct val="20000"/>
              </a:spcBef>
              <a:buClr>
                <a:srgbClr val="0000FF"/>
              </a:buClr>
              <a:buFont typeface="Arial" pitchFamily="34" charset="0"/>
              <a:buChar char="•"/>
              <a:defRPr/>
            </a:pPr>
            <a:r>
              <a:rPr lang="es-ES" sz="1600" kern="0" dirty="0" smtClean="0">
                <a:latin typeface="+mn-lt"/>
              </a:rPr>
              <a:t>R</a:t>
            </a:r>
            <a:r>
              <a:rPr lang="es-ES" sz="1600" kern="0" baseline="-25000" dirty="0" smtClean="0">
                <a:latin typeface="+mn-lt"/>
              </a:rPr>
              <a:t>7 </a:t>
            </a:r>
            <a:r>
              <a:rPr lang="es-ES" sz="1600" kern="0" dirty="0" smtClean="0">
                <a:latin typeface="Arial"/>
                <a:cs typeface="Arial"/>
              </a:rPr>
              <a:t>←</a:t>
            </a:r>
            <a:r>
              <a:rPr lang="es-ES" sz="1600" kern="0" dirty="0" smtClean="0">
                <a:latin typeface="+mn-lt"/>
                <a:cs typeface="Arial"/>
              </a:rPr>
              <a:t> “Radicando”, [</a:t>
            </a:r>
            <a:r>
              <a:rPr lang="es-ES" sz="1600" kern="0" dirty="0" smtClean="0"/>
              <a:t>R</a:t>
            </a:r>
            <a:r>
              <a:rPr lang="es-ES" sz="1600" kern="0" baseline="-25000" dirty="0" smtClean="0"/>
              <a:t>5 </a:t>
            </a:r>
            <a:r>
              <a:rPr lang="es-ES" sz="1600" kern="0" dirty="0" smtClean="0"/>
              <a:t>,R</a:t>
            </a:r>
            <a:r>
              <a:rPr lang="es-ES" sz="1600" kern="0" baseline="-25000" dirty="0" smtClean="0"/>
              <a:t>6</a:t>
            </a:r>
            <a:r>
              <a:rPr lang="es-ES" sz="1600" kern="0" dirty="0" smtClean="0"/>
              <a:t>,R</a:t>
            </a:r>
            <a:r>
              <a:rPr lang="es-ES" sz="1600" kern="0" baseline="-25000" dirty="0" smtClean="0"/>
              <a:t>A</a:t>
            </a:r>
            <a:r>
              <a:rPr lang="es-ES" sz="1600" kern="0" dirty="0" smtClean="0"/>
              <a:t>, R</a:t>
            </a:r>
            <a:r>
              <a:rPr lang="es-ES" sz="1600" kern="0" baseline="-25000" dirty="0" smtClean="0"/>
              <a:t>B</a:t>
            </a:r>
            <a:r>
              <a:rPr lang="es-ES" sz="1600" kern="0" dirty="0" smtClean="0"/>
              <a:t>, R</a:t>
            </a:r>
            <a:r>
              <a:rPr lang="es-ES" sz="1600" kern="0" baseline="-25000" dirty="0" smtClean="0"/>
              <a:t>C</a:t>
            </a:r>
            <a:r>
              <a:rPr lang="es-ES" sz="1600" kern="0" dirty="0" smtClean="0"/>
              <a:t> , R</a:t>
            </a:r>
            <a:r>
              <a:rPr lang="es-ES" sz="1600" kern="0" baseline="-25000" dirty="0" smtClean="0"/>
              <a:t>4</a:t>
            </a:r>
            <a:r>
              <a:rPr lang="es-ES" sz="1600" kern="0" dirty="0" smtClean="0"/>
              <a:t>]</a:t>
            </a:r>
            <a:r>
              <a:rPr lang="es-ES" sz="1600" kern="0" dirty="0" smtClean="0">
                <a:latin typeface="Arial"/>
                <a:cs typeface="Arial"/>
              </a:rPr>
              <a:t>←</a:t>
            </a:r>
            <a:r>
              <a:rPr lang="es-ES" sz="1600" kern="0" dirty="0" smtClean="0"/>
              <a:t> 0</a:t>
            </a:r>
          </a:p>
          <a:p>
            <a:pPr marL="342900" indent="-342900" algn="just" eaLnBrk="0" hangingPunct="0">
              <a:spcBef>
                <a:spcPct val="20000"/>
              </a:spcBef>
              <a:buClr>
                <a:srgbClr val="0000FF"/>
              </a:buClr>
              <a:defRPr/>
            </a:pPr>
            <a:r>
              <a:rPr lang="es-ES" sz="1600" kern="0" dirty="0" smtClean="0">
                <a:cs typeface="Arial"/>
              </a:rPr>
              <a:t>	count ←n/2</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shr(1),(</a:t>
            </a:r>
            <a:r>
              <a:rPr lang="es-ES" sz="1600" kern="0" dirty="0" smtClean="0"/>
              <a:t>R</a:t>
            </a:r>
            <a:r>
              <a:rPr lang="es-ES" sz="1600" kern="0" baseline="-25000" dirty="0" smtClean="0"/>
              <a:t>C</a:t>
            </a:r>
            <a:r>
              <a:rPr lang="es-ES" sz="1600" kern="0" dirty="0" smtClean="0"/>
              <a:t>,1</a:t>
            </a:r>
            <a:r>
              <a:rPr lang="es-ES" sz="1600" kern="0" dirty="0" smtClean="0">
                <a:cs typeface="Arial"/>
              </a:rPr>
              <a:t>)</a:t>
            </a:r>
            <a:endParaRPr lang="es-ES" sz="1600" kern="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4 </a:t>
            </a:r>
            <a:r>
              <a:rPr lang="es-ES" sz="1600" kern="0" dirty="0" smtClean="0">
                <a:latin typeface="Arial"/>
                <a:cs typeface="Arial"/>
              </a:rPr>
              <a:t>← </a:t>
            </a:r>
            <a:r>
              <a:rPr lang="es-ES" sz="1600" kern="0" dirty="0" smtClean="0"/>
              <a:t>R</a:t>
            </a:r>
            <a:r>
              <a:rPr lang="es-ES" sz="1600" kern="0" baseline="-25000" dirty="0" smtClean="0"/>
              <a:t>C</a:t>
            </a:r>
            <a:endParaRPr lang="es-ES" sz="1600" kern="0" dirty="0" smtClean="0">
              <a:cs typeface="Arial"/>
            </a:endParaRPr>
          </a:p>
          <a:p>
            <a:pPr marL="342900" indent="-342900" algn="just" eaLnBrk="0" hangingPunct="0">
              <a:spcBef>
                <a:spcPct val="20000"/>
              </a:spcBef>
              <a:buClr>
                <a:srgbClr val="0000FF"/>
              </a:buClr>
              <a:defRPr/>
            </a:pPr>
            <a:endParaRPr lang="es-ES" sz="1600" kern="0" dirty="0" smtClean="0">
              <a:cs typeface="Arial"/>
            </a:endParaRPr>
          </a:p>
          <a:p>
            <a:pPr marL="342900" indent="-342900" algn="just" eaLnBrk="0" hangingPunct="0">
              <a:spcBef>
                <a:spcPct val="20000"/>
              </a:spcBef>
              <a:buClr>
                <a:srgbClr val="0000FF"/>
              </a:buClr>
              <a:defRPr/>
            </a:pPr>
            <a:endParaRPr lang="es-ES" sz="1600" kern="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B </a:t>
            </a:r>
            <a:r>
              <a:rPr lang="es-ES" sz="1600" kern="0" dirty="0" smtClean="0">
                <a:latin typeface="Arial"/>
                <a:cs typeface="Arial"/>
              </a:rPr>
              <a:t>← </a:t>
            </a:r>
            <a:r>
              <a:rPr lang="es-ES" sz="1600" kern="0" dirty="0" smtClean="0"/>
              <a:t>R</a:t>
            </a:r>
            <a:r>
              <a:rPr lang="es-ES" sz="1600" kern="0" baseline="-25000" dirty="0" smtClean="0"/>
              <a:t>7</a:t>
            </a:r>
            <a:r>
              <a:rPr lang="es-ES" sz="1600" kern="0" dirty="0" smtClean="0"/>
              <a:t>, 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4</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t>R</a:t>
            </a:r>
            <a:r>
              <a:rPr lang="es-ES" sz="1600" kern="0" baseline="-25000" dirty="0" smtClean="0"/>
              <a:t>A</a:t>
            </a:r>
            <a:r>
              <a:rPr lang="es-ES" sz="1600" kern="0" dirty="0" smtClean="0"/>
              <a:t> + R</a:t>
            </a:r>
            <a:r>
              <a:rPr lang="es-ES" sz="1600" kern="0" baseline="-25000" dirty="0" smtClean="0"/>
              <a:t>B</a:t>
            </a:r>
            <a:endParaRPr lang="es-ES" sz="1600" kern="0" dirty="0" smtClean="0">
              <a:cs typeface="Arial"/>
            </a:endParaRPr>
          </a:p>
          <a:p>
            <a:pPr marL="342900" indent="-342900" algn="just" eaLnBrk="0" hangingPunct="0">
              <a:spcBef>
                <a:spcPct val="20000"/>
              </a:spcBef>
              <a:buClr>
                <a:srgbClr val="0000FF"/>
              </a:buClr>
              <a:defRPr/>
            </a:pPr>
            <a:endParaRPr lang="es-ES" sz="1600" kern="0" dirty="0" smtClean="0">
              <a:cs typeface="Arial"/>
            </a:endParaRPr>
          </a:p>
          <a:p>
            <a:pPr marL="342900" indent="-342900" algn="just" eaLnBrk="0" hangingPunct="0">
              <a:spcBef>
                <a:spcPct val="20000"/>
              </a:spcBef>
              <a:buClr>
                <a:srgbClr val="0000FF"/>
              </a:buClr>
              <a:defRPr/>
            </a:pPr>
            <a:endParaRPr lang="es-ES" sz="1800" kern="0" dirty="0"/>
          </a:p>
          <a:p>
            <a:pPr marL="342900" indent="-342900" algn="just" eaLnBrk="0" hangingPunct="0">
              <a:spcBef>
                <a:spcPct val="20000"/>
              </a:spcBef>
              <a:buClr>
                <a:srgbClr val="0000FF"/>
              </a:buClr>
              <a:defRPr/>
            </a:pPr>
            <a:endParaRPr lang="es-ES" sz="1800" kern="0" dirty="0" smtClean="0"/>
          </a:p>
          <a:p>
            <a:pPr marL="342900" indent="-342900" algn="just" eaLnBrk="0" hangingPunct="0">
              <a:spcBef>
                <a:spcPct val="20000"/>
              </a:spcBef>
              <a:buClr>
                <a:srgbClr val="0000FF"/>
              </a:buClr>
              <a:defRPr/>
            </a:pPr>
            <a:r>
              <a:rPr lang="es-ES" sz="1800" kern="0" dirty="0" smtClean="0"/>
              <a:t>  </a:t>
            </a:r>
            <a:endParaRPr lang="es-ES" sz="1800" kern="0" dirty="0"/>
          </a:p>
          <a:p>
            <a:pPr marL="342900" indent="-342900" algn="just" eaLnBrk="0" hangingPunct="0">
              <a:spcBef>
                <a:spcPct val="20000"/>
              </a:spcBef>
              <a:buClr>
                <a:srgbClr val="0000FF"/>
              </a:buClr>
              <a:defRPr/>
            </a:pPr>
            <a:endParaRPr lang="es-ES" sz="1800" kern="0" dirty="0">
              <a:latin typeface="+mn-lt"/>
            </a:endParaRPr>
          </a:p>
        </p:txBody>
      </p:sp>
      <p:grpSp>
        <p:nvGrpSpPr>
          <p:cNvPr id="176" name="175 Grupo"/>
          <p:cNvGrpSpPr/>
          <p:nvPr/>
        </p:nvGrpSpPr>
        <p:grpSpPr>
          <a:xfrm>
            <a:off x="638429" y="2883178"/>
            <a:ext cx="1690689" cy="529596"/>
            <a:chOff x="623886" y="3350263"/>
            <a:chExt cx="994761" cy="283568"/>
          </a:xfrm>
        </p:grpSpPr>
        <p:sp>
          <p:nvSpPr>
            <p:cNvPr id="171" name="170 Rectángulo"/>
            <p:cNvSpPr/>
            <p:nvPr/>
          </p:nvSpPr>
          <p:spPr bwMode="auto">
            <a:xfrm>
              <a:off x="623886" y="3384156"/>
              <a:ext cx="819149" cy="239246"/>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172" name="Picture 19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466247" y="3350263"/>
              <a:ext cx="152400" cy="192261"/>
            </a:xfrm>
            <a:prstGeom prst="rect">
              <a:avLst/>
            </a:prstGeom>
            <a:noFill/>
          </p:spPr>
        </p:pic>
        <p:pic>
          <p:nvPicPr>
            <p:cNvPr id="173" name="Picture 16"/>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749440" y="3385090"/>
              <a:ext cx="302278" cy="114657"/>
            </a:xfrm>
            <a:prstGeom prst="rect">
              <a:avLst/>
            </a:prstGeom>
            <a:noFill/>
          </p:spPr>
        </p:pic>
        <p:pic>
          <p:nvPicPr>
            <p:cNvPr id="174" name="Picture 15"/>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833437" y="3448591"/>
              <a:ext cx="576000" cy="114162"/>
            </a:xfrm>
            <a:prstGeom prst="rect">
              <a:avLst/>
            </a:prstGeom>
            <a:noFill/>
          </p:spPr>
        </p:pic>
        <p:pic>
          <p:nvPicPr>
            <p:cNvPr id="175" name="Picture 8"/>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669708" y="3518631"/>
              <a:ext cx="489601" cy="115200"/>
            </a:xfrm>
            <a:prstGeom prst="rect">
              <a:avLst/>
            </a:prstGeom>
            <a:noFill/>
          </p:spPr>
        </p:pic>
      </p:grpSp>
      <p:grpSp>
        <p:nvGrpSpPr>
          <p:cNvPr id="184" name="183 Grupo"/>
          <p:cNvGrpSpPr/>
          <p:nvPr/>
        </p:nvGrpSpPr>
        <p:grpSpPr>
          <a:xfrm>
            <a:off x="636750" y="4624821"/>
            <a:ext cx="1690689" cy="529200"/>
            <a:chOff x="638429" y="4371187"/>
            <a:chExt cx="991380" cy="209550"/>
          </a:xfrm>
        </p:grpSpPr>
        <p:pic>
          <p:nvPicPr>
            <p:cNvPr id="181" name="Picture 19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477409" y="4371187"/>
              <a:ext cx="152400" cy="209550"/>
            </a:xfrm>
            <a:prstGeom prst="rect">
              <a:avLst/>
            </a:prstGeom>
            <a:noFill/>
          </p:spPr>
        </p:pic>
        <p:sp>
          <p:nvSpPr>
            <p:cNvPr id="182" name="181 Rectángulo"/>
            <p:cNvSpPr/>
            <p:nvPr/>
          </p:nvSpPr>
          <p:spPr bwMode="auto">
            <a:xfrm>
              <a:off x="638429" y="4415651"/>
              <a:ext cx="819149" cy="15271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183" name="Picture 14"/>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737432" y="4439619"/>
              <a:ext cx="596946" cy="115200"/>
            </a:xfrm>
            <a:prstGeom prst="rect">
              <a:avLst/>
            </a:prstGeom>
            <a:noFill/>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58800" y="1409702"/>
            <a:ext cx="4572000" cy="5361468"/>
          </a:xfrm>
          <a:prstGeom prst="rect">
            <a:avLst/>
          </a:prstGeom>
        </p:spPr>
        <p:txBody>
          <a:bodyPr wrap="square">
            <a:spAutoFit/>
          </a:bodyPr>
          <a:lstStyle/>
          <a:p>
            <a:pPr marL="342900" indent="-342900" algn="just" eaLnBrk="0" hangingPunct="0">
              <a:spcBef>
                <a:spcPct val="20000"/>
              </a:spcBef>
              <a:buClr>
                <a:srgbClr val="0000FF"/>
              </a:buClr>
              <a:defRPr/>
            </a:pPr>
            <a:r>
              <a:rPr lang="es-ES" sz="1600" kern="0" dirty="0" smtClean="0">
                <a:latin typeface="+mn-lt"/>
                <a:cs typeface="Arial"/>
              </a:rPr>
              <a:t>if     </a:t>
            </a:r>
            <a:r>
              <a:rPr lang="es-ES" sz="1600" b="1" kern="0" dirty="0" smtClean="0">
                <a:latin typeface="+mn-lt"/>
                <a:cs typeface="Arial"/>
              </a:rPr>
              <a:t>C = 1</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A </a:t>
            </a:r>
            <a:r>
              <a:rPr lang="es-ES" sz="1600" kern="0" dirty="0">
                <a:latin typeface="Arial"/>
                <a:cs typeface="Arial"/>
              </a:rPr>
              <a:t>← </a:t>
            </a:r>
            <a:r>
              <a:rPr lang="es-ES" sz="1600" kern="0" dirty="0" smtClean="0"/>
              <a:t>R</a:t>
            </a:r>
            <a:r>
              <a:rPr lang="es-ES" sz="1600" kern="0" baseline="-25000" dirty="0"/>
              <a:t>5</a:t>
            </a:r>
            <a:r>
              <a:rPr lang="es-ES" sz="1600" kern="0" dirty="0" smtClean="0"/>
              <a:t>, R</a:t>
            </a:r>
            <a:r>
              <a:rPr lang="es-ES" sz="1600" kern="0" baseline="-25000" dirty="0"/>
              <a:t>B</a:t>
            </a:r>
            <a:r>
              <a:rPr lang="es-ES" sz="1600" kern="0" baseline="-25000" dirty="0" smtClean="0"/>
              <a:t> </a:t>
            </a:r>
            <a:r>
              <a:rPr lang="es-ES" sz="1600" kern="0" dirty="0">
                <a:latin typeface="Arial"/>
                <a:cs typeface="Arial"/>
              </a:rPr>
              <a:t>← </a:t>
            </a:r>
            <a:r>
              <a:rPr lang="es-ES" sz="1600" kern="0" dirty="0">
                <a:latin typeface="+mn-lt"/>
                <a:cs typeface="Arial"/>
              </a:rPr>
              <a:t>0</a:t>
            </a:r>
            <a:endParaRPr lang="es-ES" sz="1600" kern="0" baseline="-25000" dirty="0" smtClean="0">
              <a:latin typeface="+mn-lt"/>
            </a:endParaRPr>
          </a:p>
          <a:p>
            <a:pPr marL="342900" indent="-342900" algn="just" eaLnBrk="0" hangingPunct="0">
              <a:spcBef>
                <a:spcPct val="20000"/>
              </a:spcBef>
              <a:buClr>
                <a:srgbClr val="0000FF"/>
              </a:buClr>
              <a:buFont typeface="Courier New" pitchFamily="49" charset="0"/>
              <a:buChar char="o"/>
              <a:defRPr/>
            </a:pPr>
            <a:r>
              <a:rPr lang="es-ES" sz="1600" kern="0" dirty="0"/>
              <a:t>R</a:t>
            </a:r>
            <a:r>
              <a:rPr lang="es-ES" sz="1600" kern="0" baseline="-25000" dirty="0"/>
              <a:t>C </a:t>
            </a:r>
            <a:r>
              <a:rPr lang="es-ES" sz="1600" kern="0" dirty="0">
                <a:latin typeface="Arial"/>
                <a:cs typeface="Arial"/>
              </a:rPr>
              <a:t>← </a:t>
            </a:r>
            <a:r>
              <a:rPr lang="es-ES" sz="1600" kern="0" dirty="0" smtClean="0">
                <a:cs typeface="Arial"/>
              </a:rPr>
              <a:t>shl(1) </a:t>
            </a:r>
            <a:r>
              <a:rPr lang="es-ES" sz="1600" kern="0" dirty="0">
                <a:cs typeface="Arial"/>
              </a:rPr>
              <a:t>(</a:t>
            </a:r>
            <a:r>
              <a:rPr lang="es-ES" sz="1600" kern="0" dirty="0"/>
              <a:t>R</a:t>
            </a:r>
            <a:r>
              <a:rPr lang="es-ES" sz="1600" kern="0" baseline="-25000" dirty="0"/>
              <a:t>A</a:t>
            </a:r>
            <a:r>
              <a:rPr lang="es-ES" sz="1600" kern="0" dirty="0"/>
              <a:t> + R</a:t>
            </a:r>
            <a:r>
              <a:rPr lang="es-ES" sz="1600" kern="0" baseline="-25000" dirty="0"/>
              <a:t>B</a:t>
            </a:r>
            <a:r>
              <a:rPr lang="es-ES" sz="1600" kern="0" dirty="0"/>
              <a:t>,1</a:t>
            </a:r>
            <a:r>
              <a:rPr lang="es-ES" sz="1600" kern="0" dirty="0" smtClean="0">
                <a:cs typeface="Arial"/>
              </a:rPr>
              <a:t>)</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6 </a:t>
            </a:r>
            <a:r>
              <a:rPr lang="es-ES" sz="1600" kern="0" dirty="0" smtClean="0">
                <a:latin typeface="Arial"/>
                <a:cs typeface="Arial"/>
              </a:rPr>
              <a:t>← </a:t>
            </a:r>
            <a:r>
              <a:rPr lang="es-ES" sz="1600" kern="0" dirty="0" smtClean="0"/>
              <a:t>R</a:t>
            </a:r>
            <a:r>
              <a:rPr lang="es-ES" sz="1600" kern="0" baseline="-25000" dirty="0" smtClean="0"/>
              <a:t>C</a:t>
            </a:r>
            <a:endParaRPr lang="es-ES" sz="1600" kern="0" dirty="0"/>
          </a:p>
          <a:p>
            <a:pPr marL="342900" indent="-342900" algn="just" eaLnBrk="0" hangingPunct="0">
              <a:spcBef>
                <a:spcPct val="20000"/>
              </a:spcBef>
              <a:buClr>
                <a:srgbClr val="0000FF"/>
              </a:buClr>
              <a:defRPr/>
            </a:pPr>
            <a:r>
              <a:rPr lang="es-ES" sz="1600" kern="0" dirty="0" smtClean="0">
                <a:latin typeface="+mn-lt"/>
                <a:cs typeface="Arial"/>
              </a:rPr>
              <a:t>then </a:t>
            </a:r>
            <a:r>
              <a:rPr lang="es-ES" sz="1600" b="1" kern="0" dirty="0" smtClean="0">
                <a:latin typeface="+mn-lt"/>
                <a:cs typeface="Arial"/>
              </a:rPr>
              <a:t>C = 0</a:t>
            </a:r>
          </a:p>
          <a:p>
            <a:pPr marL="342900" indent="-342900" algn="just" eaLnBrk="0" hangingPunct="0">
              <a:spcBef>
                <a:spcPct val="20000"/>
              </a:spcBef>
              <a:buClr>
                <a:srgbClr val="0000FF"/>
              </a:buClr>
              <a:buFont typeface="Courier New" pitchFamily="49" charset="0"/>
              <a:buChar char="o"/>
              <a:defRPr/>
            </a:pPr>
            <a:r>
              <a:rPr lang="es-ES" sz="1600" kern="0" dirty="0"/>
              <a:t>R</a:t>
            </a:r>
            <a:r>
              <a:rPr lang="es-ES" sz="1600" kern="0" baseline="-25000" dirty="0"/>
              <a:t>A </a:t>
            </a:r>
            <a:r>
              <a:rPr lang="es-ES" sz="1600" kern="0" dirty="0">
                <a:latin typeface="Arial"/>
                <a:cs typeface="Arial"/>
              </a:rPr>
              <a:t>← </a:t>
            </a:r>
            <a:r>
              <a:rPr lang="es-ES" sz="1600" kern="0" dirty="0" smtClean="0"/>
              <a:t>R</a:t>
            </a:r>
            <a:r>
              <a:rPr lang="es-ES" sz="1600" kern="0" baseline="-25000" dirty="0"/>
              <a:t>5</a:t>
            </a:r>
            <a:r>
              <a:rPr lang="es-ES" sz="1600" kern="0" dirty="0" smtClean="0"/>
              <a:t>, </a:t>
            </a:r>
            <a:r>
              <a:rPr lang="es-ES" sz="1600" kern="0" dirty="0"/>
              <a:t>R</a:t>
            </a:r>
            <a:r>
              <a:rPr lang="es-ES" sz="1600" kern="0" baseline="-25000" dirty="0"/>
              <a:t>B </a:t>
            </a:r>
            <a:r>
              <a:rPr lang="es-ES" sz="1600" kern="0" dirty="0">
                <a:latin typeface="Arial"/>
                <a:cs typeface="Arial"/>
              </a:rPr>
              <a:t>← </a:t>
            </a:r>
            <a:r>
              <a:rPr lang="es-ES" sz="1600" kern="0" dirty="0">
                <a:cs typeface="Arial"/>
              </a:rPr>
              <a:t>0</a:t>
            </a:r>
            <a:endParaRPr lang="es-ES" sz="1600" kern="0" baseline="-25000" dirty="0"/>
          </a:p>
          <a:p>
            <a:pPr marL="342900" indent="-342900" algn="just" eaLnBrk="0" hangingPunct="0">
              <a:spcBef>
                <a:spcPct val="20000"/>
              </a:spcBef>
              <a:buClr>
                <a:srgbClr val="0000FF"/>
              </a:buClr>
              <a:buFont typeface="Courier New" pitchFamily="49" charset="0"/>
              <a:buChar char="o"/>
              <a:defRPr/>
            </a:pPr>
            <a:r>
              <a:rPr lang="es-ES" sz="1600" kern="0" dirty="0"/>
              <a:t>R</a:t>
            </a:r>
            <a:r>
              <a:rPr lang="es-ES" sz="1600" kern="0" baseline="-25000" dirty="0"/>
              <a:t>C </a:t>
            </a:r>
            <a:r>
              <a:rPr lang="es-ES" sz="1600" kern="0" dirty="0">
                <a:latin typeface="Arial"/>
                <a:cs typeface="Arial"/>
              </a:rPr>
              <a:t>← </a:t>
            </a:r>
            <a:r>
              <a:rPr lang="es-ES" sz="1600" kern="0" dirty="0" smtClean="0">
                <a:cs typeface="Arial"/>
              </a:rPr>
              <a:t>shl(1),(</a:t>
            </a:r>
            <a:r>
              <a:rPr lang="es-ES" sz="1600" kern="0" dirty="0"/>
              <a:t>R</a:t>
            </a:r>
            <a:r>
              <a:rPr lang="es-ES" sz="1600" kern="0" baseline="-25000" dirty="0"/>
              <a:t>A</a:t>
            </a:r>
            <a:r>
              <a:rPr lang="es-ES" sz="1600" kern="0" dirty="0"/>
              <a:t> + </a:t>
            </a:r>
            <a:r>
              <a:rPr lang="es-ES" sz="1600" kern="0" dirty="0" smtClean="0"/>
              <a:t>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6 </a:t>
            </a:r>
            <a:r>
              <a:rPr lang="es-ES" sz="1600" kern="0" dirty="0" smtClean="0">
                <a:latin typeface="Arial"/>
                <a:cs typeface="Arial"/>
              </a:rPr>
              <a:t>← </a:t>
            </a:r>
            <a:r>
              <a:rPr lang="es-ES" sz="1600" kern="0" dirty="0" smtClean="0"/>
              <a:t>R</a:t>
            </a:r>
            <a:r>
              <a:rPr lang="es-ES" sz="1600" kern="0" baseline="-25000" dirty="0" smtClean="0"/>
              <a:t>C</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7</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cs typeface="Arial"/>
              </a:rPr>
              <a:t>0</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shl(1),(</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7 </a:t>
            </a:r>
            <a:r>
              <a:rPr lang="es-ES" sz="1600" kern="0" dirty="0" smtClean="0">
                <a:latin typeface="Arial"/>
                <a:cs typeface="Arial"/>
              </a:rPr>
              <a:t>← </a:t>
            </a:r>
            <a:r>
              <a:rPr lang="es-ES" sz="1600" kern="0" dirty="0" smtClean="0"/>
              <a:t>R</a:t>
            </a:r>
            <a:r>
              <a:rPr lang="es-ES" sz="1600" kern="0" baseline="-25000" dirty="0" smtClean="0"/>
              <a:t>C</a:t>
            </a:r>
          </a:p>
          <a:p>
            <a:pPr marL="342900" indent="-342900" algn="just" eaLnBrk="0" hangingPunct="0">
              <a:spcBef>
                <a:spcPct val="20000"/>
              </a:spcBef>
              <a:buClr>
                <a:srgbClr val="0000FF"/>
              </a:buClr>
              <a:buFont typeface="Arial" pitchFamily="34" charset="0"/>
              <a:buChar char="•"/>
              <a:defRPr/>
            </a:pPr>
            <a:endParaRPr lang="es-ES" sz="1600" kern="0" dirty="0" smtClean="0">
              <a:cs typeface="Arial"/>
            </a:endParaRPr>
          </a:p>
          <a:p>
            <a:pPr marL="342900" indent="-342900" algn="just" eaLnBrk="0" hangingPunct="0">
              <a:spcBef>
                <a:spcPct val="20000"/>
              </a:spcBef>
              <a:buClr>
                <a:srgbClr val="0000FF"/>
              </a:buClr>
              <a:buFont typeface="Arial" pitchFamily="34" charset="0"/>
              <a:buChar char="•"/>
              <a:defRPr/>
            </a:pPr>
            <a:endParaRPr lang="es-ES" sz="1600" kern="0" dirty="0" smtClean="0">
              <a:cs typeface="Arial"/>
            </a:endParaRPr>
          </a:p>
          <a:p>
            <a:pPr marL="342900" indent="-342900" algn="just" eaLnBrk="0" hangingPunct="0">
              <a:spcBef>
                <a:spcPct val="20000"/>
              </a:spcBef>
              <a:buClr>
                <a:srgbClr val="0000FF"/>
              </a:buClr>
              <a:buFont typeface="Arial" pitchFamily="34" charset="0"/>
              <a:buChar char="•"/>
              <a:defRPr/>
            </a:pPr>
            <a:endParaRPr lang="es-ES" sz="1600" kern="0" dirty="0" smtClean="0">
              <a:cs typeface="Arial"/>
            </a:endParaRP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4</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t>R</a:t>
            </a:r>
            <a:r>
              <a:rPr lang="es-ES" sz="1600" kern="0" baseline="-25000" dirty="0" smtClean="0"/>
              <a:t>7</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t>R</a:t>
            </a:r>
            <a:r>
              <a:rPr lang="es-ES" sz="1600" kern="0" baseline="-25000" dirty="0" smtClean="0"/>
              <a:t>A</a:t>
            </a:r>
            <a:r>
              <a:rPr lang="es-ES" sz="1600" kern="0" dirty="0" smtClean="0"/>
              <a:t> + R</a:t>
            </a:r>
            <a:r>
              <a:rPr lang="es-ES" sz="1600" kern="0" baseline="-25000" dirty="0" smtClean="0"/>
              <a:t>B</a:t>
            </a:r>
            <a:endParaRPr lang="es-ES" sz="1600" kern="0" dirty="0" smtClean="0">
              <a:cs typeface="Arial"/>
            </a:endParaRPr>
          </a:p>
          <a:p>
            <a:pPr marL="342900" indent="-342900" algn="just" eaLnBrk="0" hangingPunct="0">
              <a:spcBef>
                <a:spcPct val="20000"/>
              </a:spcBef>
              <a:buClr>
                <a:srgbClr val="0000FF"/>
              </a:buClr>
              <a:buFont typeface="Arial" pitchFamily="34" charset="0"/>
              <a:buChar char="•"/>
              <a:defRPr/>
            </a:pPr>
            <a:endParaRPr lang="es-ES" sz="1600" kern="0" dirty="0" smtClean="0">
              <a:cs typeface="Arial"/>
            </a:endParaRPr>
          </a:p>
          <a:p>
            <a:pPr marL="342900" indent="-342900" algn="just" eaLnBrk="0" hangingPunct="0">
              <a:spcBef>
                <a:spcPct val="20000"/>
              </a:spcBef>
              <a:buClr>
                <a:srgbClr val="0000FF"/>
              </a:buClr>
              <a:defRPr/>
            </a:pPr>
            <a:endParaRPr lang="es-ES" sz="1600" kern="0" dirty="0" smtClean="0">
              <a:cs typeface="Arial"/>
            </a:endParaRPr>
          </a:p>
        </p:txBody>
      </p:sp>
      <p:grpSp>
        <p:nvGrpSpPr>
          <p:cNvPr id="3" name="2 Grupo"/>
          <p:cNvGrpSpPr/>
          <p:nvPr/>
        </p:nvGrpSpPr>
        <p:grpSpPr>
          <a:xfrm>
            <a:off x="698500" y="4829088"/>
            <a:ext cx="1715629" cy="540794"/>
            <a:chOff x="2686839" y="4168179"/>
            <a:chExt cx="994054" cy="209550"/>
          </a:xfrm>
        </p:grpSpPr>
        <p:sp>
          <p:nvSpPr>
            <p:cNvPr id="4" name="3 Rectángulo"/>
            <p:cNvSpPr/>
            <p:nvPr/>
          </p:nvSpPr>
          <p:spPr bwMode="auto">
            <a:xfrm>
              <a:off x="2686839" y="4207465"/>
              <a:ext cx="819149" cy="15271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28493" y="4168179"/>
              <a:ext cx="152400" cy="209550"/>
            </a:xfrm>
            <a:prstGeom prst="rect">
              <a:avLst/>
            </a:prstGeom>
            <a:noFill/>
          </p:spPr>
        </p:pic>
        <p:pic>
          <p:nvPicPr>
            <p:cNvPr id="6"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82285" y="4229060"/>
              <a:ext cx="596945" cy="115200"/>
            </a:xfrm>
            <a:prstGeom prst="rect">
              <a:avLst/>
            </a:prstGeom>
            <a:noFill/>
          </p:spPr>
        </p:pic>
      </p:grpSp>
      <p:sp>
        <p:nvSpPr>
          <p:cNvPr id="7"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Raíz Cuadrada</a:t>
            </a:r>
            <a:endParaRPr lang="es-ES" sz="3600" b="1" i="1" kern="0" dirty="0">
              <a:solidFill>
                <a:srgbClr val="9933FF"/>
              </a:solidFill>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58800" y="1409700"/>
            <a:ext cx="4572000" cy="5262979"/>
          </a:xfrm>
          <a:prstGeom prst="rect">
            <a:avLst/>
          </a:prstGeom>
        </p:spPr>
        <p:txBody>
          <a:bodyPr>
            <a:spAutoFit/>
          </a:bodyPr>
          <a:lstStyle/>
          <a:p>
            <a:pPr marL="342900" indent="-342900" algn="just" eaLnBrk="0" hangingPunct="0">
              <a:spcBef>
                <a:spcPct val="20000"/>
              </a:spcBef>
              <a:buClr>
                <a:srgbClr val="0000FF"/>
              </a:buClr>
              <a:defRPr/>
            </a:pPr>
            <a:r>
              <a:rPr lang="es-ES" sz="1600" kern="0" dirty="0" smtClean="0">
                <a:cs typeface="Arial"/>
              </a:rPr>
              <a:t>if     </a:t>
            </a:r>
            <a:r>
              <a:rPr lang="es-ES" sz="1600" b="1" kern="0" dirty="0" smtClean="0">
                <a:cs typeface="Arial"/>
              </a:rPr>
              <a:t>C = 1</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5</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cs typeface="Arial"/>
              </a:rPr>
              <a:t>0</a:t>
            </a:r>
            <a:endParaRPr lang="es-ES" sz="1600" kern="0" baseline="-25000" dirty="0" smtClean="0"/>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shl(1),(</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,1</a:t>
            </a:r>
            <a:r>
              <a:rPr lang="es-ES" sz="1600" kern="0" dirty="0" smtClean="0">
                <a:cs typeface="Arial"/>
              </a:rPr>
              <a:t>)</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6 </a:t>
            </a:r>
            <a:r>
              <a:rPr lang="es-ES" sz="1600" kern="0" dirty="0" smtClean="0">
                <a:latin typeface="Arial"/>
                <a:cs typeface="Arial"/>
              </a:rPr>
              <a:t>← </a:t>
            </a:r>
            <a:r>
              <a:rPr lang="es-ES" sz="1600" kern="0" dirty="0" smtClean="0"/>
              <a:t>R</a:t>
            </a:r>
            <a:r>
              <a:rPr lang="es-ES" sz="1600" kern="0" baseline="-25000" dirty="0" smtClean="0"/>
              <a:t>C</a:t>
            </a:r>
            <a:endParaRPr lang="es-ES" sz="1600" kern="0" dirty="0" smtClean="0"/>
          </a:p>
          <a:p>
            <a:pPr marL="342900" indent="-342900" algn="just" eaLnBrk="0" hangingPunct="0">
              <a:spcBef>
                <a:spcPct val="20000"/>
              </a:spcBef>
              <a:buClr>
                <a:srgbClr val="0000FF"/>
              </a:buClr>
              <a:defRPr/>
            </a:pPr>
            <a:r>
              <a:rPr lang="es-ES" sz="1600" kern="0" dirty="0" smtClean="0">
                <a:cs typeface="Arial"/>
              </a:rPr>
              <a:t>then </a:t>
            </a:r>
            <a:r>
              <a:rPr lang="es-ES" sz="1600" b="1" kern="0" dirty="0" smtClean="0">
                <a:cs typeface="Arial"/>
              </a:rPr>
              <a:t>C = 0</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5</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cs typeface="Arial"/>
              </a:rPr>
              <a:t>0</a:t>
            </a:r>
            <a:endParaRPr lang="es-ES" sz="1600" kern="0" baseline="-25000" dirty="0" smtClean="0"/>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shl(1),(</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6 </a:t>
            </a:r>
            <a:r>
              <a:rPr lang="es-ES" sz="1600" kern="0" dirty="0" smtClean="0">
                <a:latin typeface="Arial"/>
                <a:cs typeface="Arial"/>
              </a:rPr>
              <a:t>← </a:t>
            </a:r>
            <a:r>
              <a:rPr lang="es-ES" sz="1600" kern="0" dirty="0" smtClean="0"/>
              <a:t>R</a:t>
            </a:r>
            <a:r>
              <a:rPr lang="es-ES" sz="1600" kern="0" baseline="-25000" dirty="0" smtClean="0"/>
              <a:t>C</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7</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cs typeface="Arial"/>
              </a:rPr>
              <a:t>0</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shl(1),(</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7 </a:t>
            </a:r>
            <a:r>
              <a:rPr lang="es-ES" sz="1600" kern="0" dirty="0" smtClean="0">
                <a:latin typeface="Arial"/>
                <a:cs typeface="Arial"/>
              </a:rPr>
              <a:t>← </a:t>
            </a:r>
            <a:r>
              <a:rPr lang="es-ES" sz="1600" kern="0" dirty="0" smtClean="0"/>
              <a:t>R</a:t>
            </a:r>
            <a:r>
              <a:rPr lang="es-ES" sz="1600" kern="0" baseline="-25000" dirty="0" smtClean="0"/>
              <a:t>C</a:t>
            </a:r>
          </a:p>
          <a:p>
            <a:pPr marL="342900" indent="-342900" algn="just" eaLnBrk="0" hangingPunct="0">
              <a:spcBef>
                <a:spcPct val="20000"/>
              </a:spcBef>
              <a:buClr>
                <a:srgbClr val="0000FF"/>
              </a:buClr>
              <a:buFont typeface="Arial" pitchFamily="34" charset="0"/>
              <a:buChar char="•"/>
              <a:defRPr/>
            </a:pPr>
            <a:endParaRPr lang="es-ES" sz="1600" kern="0" baseline="-25000" dirty="0" smtClean="0">
              <a:cs typeface="Arial"/>
            </a:endParaRPr>
          </a:p>
          <a:p>
            <a:pPr marL="342900" indent="-342900" algn="just" eaLnBrk="0" hangingPunct="0">
              <a:spcBef>
                <a:spcPct val="20000"/>
              </a:spcBef>
              <a:buClr>
                <a:srgbClr val="0000FF"/>
              </a:buClr>
              <a:buFont typeface="Arial" pitchFamily="34" charset="0"/>
              <a:buChar char="•"/>
              <a:defRPr/>
            </a:pPr>
            <a:endParaRPr lang="es-ES" sz="1600" kern="0" baseline="-25000" dirty="0" smtClean="0">
              <a:cs typeface="Arial"/>
            </a:endParaRPr>
          </a:p>
          <a:p>
            <a:pPr marL="342900" indent="-342900" algn="just" eaLnBrk="0" hangingPunct="0">
              <a:spcBef>
                <a:spcPct val="20000"/>
              </a:spcBef>
              <a:buClr>
                <a:srgbClr val="0000FF"/>
              </a:buClr>
              <a:buFont typeface="Arial" pitchFamily="34" charset="0"/>
              <a:buChar char="•"/>
              <a:defRPr/>
            </a:pPr>
            <a:endParaRPr lang="es-ES" sz="1600" kern="0" baseline="-25000" dirty="0" smtClean="0">
              <a:cs typeface="Arial"/>
            </a:endParaRP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a:t>
            </a:r>
            <a:r>
              <a:rPr lang="es-ES" sz="1600" kern="0" dirty="0" smtClean="0">
                <a:latin typeface="Arial"/>
                <a:cs typeface="Arial"/>
              </a:rPr>
              <a:t>← </a:t>
            </a:r>
            <a:r>
              <a:rPr lang="es-ES" sz="1600" kern="0" dirty="0" smtClean="0"/>
              <a:t>R</a:t>
            </a:r>
            <a:r>
              <a:rPr lang="es-ES" sz="1600" kern="0" baseline="-25000" dirty="0" smtClean="0"/>
              <a:t>3</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cs typeface="Arial"/>
              </a:rPr>
              <a:t>0</a:t>
            </a:r>
            <a:endParaRPr lang="es-ES" sz="1600" kern="0" baseline="-2500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shl(1),(</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3</a:t>
            </a:r>
            <a:r>
              <a:rPr lang="es-ES" sz="1600" kern="0" dirty="0" smtClean="0">
                <a:latin typeface="Arial"/>
                <a:cs typeface="Arial"/>
              </a:rPr>
              <a:t>← </a:t>
            </a:r>
            <a:r>
              <a:rPr lang="es-ES" sz="1600" kern="0" dirty="0" smtClean="0"/>
              <a:t>R</a:t>
            </a:r>
            <a:r>
              <a:rPr lang="es-ES" sz="1600" kern="0" baseline="-25000" dirty="0" smtClean="0"/>
              <a:t>C</a:t>
            </a:r>
            <a:endParaRPr lang="es-ES" sz="1600" kern="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dirty="0" smtClean="0">
              <a:cs typeface="Arial"/>
            </a:endParaRPr>
          </a:p>
        </p:txBody>
      </p:sp>
      <p:grpSp>
        <p:nvGrpSpPr>
          <p:cNvPr id="7" name="6 Grupo"/>
          <p:cNvGrpSpPr/>
          <p:nvPr/>
        </p:nvGrpSpPr>
        <p:grpSpPr>
          <a:xfrm>
            <a:off x="712950" y="4662921"/>
            <a:ext cx="1690689" cy="512329"/>
            <a:chOff x="7581891" y="3064062"/>
            <a:chExt cx="988805" cy="209550"/>
          </a:xfrm>
        </p:grpSpPr>
        <p:pic>
          <p:nvPicPr>
            <p:cNvPr id="8" name="Picture 19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418296" y="3064062"/>
              <a:ext cx="152400" cy="209550"/>
            </a:xfrm>
            <a:prstGeom prst="rect">
              <a:avLst/>
            </a:prstGeom>
            <a:noFill/>
          </p:spPr>
        </p:pic>
        <p:sp>
          <p:nvSpPr>
            <p:cNvPr id="9" name="8 Rectángulo"/>
            <p:cNvSpPr/>
            <p:nvPr/>
          </p:nvSpPr>
          <p:spPr bwMode="auto">
            <a:xfrm>
              <a:off x="7581891" y="3104235"/>
              <a:ext cx="819149" cy="15271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10" name="Picture 1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681108" y="3129850"/>
              <a:ext cx="581236" cy="115200"/>
            </a:xfrm>
            <a:prstGeom prst="rect">
              <a:avLst/>
            </a:prstGeom>
            <a:noFill/>
          </p:spPr>
        </p:pic>
      </p:grpSp>
      <p:sp>
        <p:nvSpPr>
          <p:cNvPr id="11"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Raíz Cuadrada</a:t>
            </a:r>
            <a:endParaRPr lang="es-ES" sz="3600" b="1" i="1" kern="0" dirty="0">
              <a:solidFill>
                <a:srgbClr val="9933FF"/>
              </a:solidFill>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09600" y="1397000"/>
            <a:ext cx="4572000" cy="5066002"/>
          </a:xfrm>
          <a:prstGeom prst="rect">
            <a:avLst/>
          </a:prstGeom>
        </p:spPr>
        <p:txBody>
          <a:bodyPr wrap="square">
            <a:spAutoFit/>
          </a:bodyPr>
          <a:lstStyle/>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3</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cs typeface="Arial"/>
              </a:rPr>
              <a:t>0</a:t>
            </a:r>
            <a:endParaRPr lang="es-ES" sz="1600" kern="0" baseline="-2500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shl(1),(</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,1</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3 </a:t>
            </a:r>
            <a:r>
              <a:rPr lang="es-ES" sz="1600" kern="0" dirty="0" smtClean="0">
                <a:latin typeface="Arial"/>
                <a:cs typeface="Arial"/>
              </a:rPr>
              <a:t>← </a:t>
            </a:r>
            <a:r>
              <a:rPr lang="es-ES" sz="1600" kern="0" dirty="0" smtClean="0"/>
              <a:t>R</a:t>
            </a:r>
            <a:r>
              <a:rPr lang="es-ES" sz="1600" kern="0" baseline="-25000" dirty="0" smtClean="0"/>
              <a:t>C</a:t>
            </a:r>
            <a:r>
              <a:rPr lang="es-ES" sz="1600" kern="0" dirty="0" smtClean="0"/>
              <a:t> , 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5</a:t>
            </a:r>
            <a:endParaRPr lang="es-ES" sz="1600" kern="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B </a:t>
            </a:r>
            <a:r>
              <a:rPr lang="es-ES" sz="1600" kern="0" dirty="0" smtClean="0">
                <a:latin typeface="Arial"/>
                <a:cs typeface="Arial"/>
              </a:rPr>
              <a:t>← </a:t>
            </a:r>
            <a:r>
              <a:rPr lang="es-ES" sz="1600" kern="0" dirty="0" smtClean="0"/>
              <a:t>R</a:t>
            </a:r>
            <a:r>
              <a:rPr lang="es-ES" sz="1600" kern="0" baseline="-25000" dirty="0" smtClean="0"/>
              <a:t>3</a:t>
            </a:r>
            <a:r>
              <a:rPr lang="es-ES" sz="1600" kern="0" dirty="0" smtClean="0"/>
              <a:t> </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t>R</a:t>
            </a:r>
            <a:r>
              <a:rPr lang="es-ES" sz="1600" kern="0" baseline="-25000" dirty="0" smtClean="0"/>
              <a:t>A</a:t>
            </a:r>
            <a:r>
              <a:rPr lang="es-ES" sz="1600" kern="0" dirty="0" smtClean="0"/>
              <a:t> + R</a:t>
            </a:r>
            <a:r>
              <a:rPr lang="es-ES" sz="1600" kern="0" baseline="-25000" dirty="0" smtClean="0"/>
              <a:t>B</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3 </a:t>
            </a:r>
            <a:r>
              <a:rPr lang="es-ES" sz="1600" kern="0" dirty="0" smtClean="0">
                <a:latin typeface="Arial"/>
                <a:cs typeface="Arial"/>
              </a:rPr>
              <a:t>← </a:t>
            </a:r>
            <a:r>
              <a:rPr lang="es-ES" sz="1600" kern="0" dirty="0" smtClean="0"/>
              <a:t>R</a:t>
            </a:r>
            <a:r>
              <a:rPr lang="es-ES" sz="1600" kern="0" baseline="-25000" dirty="0" smtClean="0"/>
              <a:t>C</a:t>
            </a:r>
            <a:r>
              <a:rPr lang="es-ES" sz="1600" kern="0" dirty="0" smtClean="0"/>
              <a:t>,  R</a:t>
            </a:r>
            <a:r>
              <a:rPr lang="es-ES" sz="1600" kern="0" baseline="-25000" dirty="0" smtClean="0"/>
              <a:t>A</a:t>
            </a:r>
            <a:r>
              <a:rPr lang="es-ES" sz="1600" kern="0" dirty="0" smtClean="0">
                <a:latin typeface="Arial"/>
                <a:cs typeface="Arial"/>
              </a:rPr>
              <a:t>← </a:t>
            </a:r>
            <a:r>
              <a:rPr lang="es-ES" sz="1600" kern="0" dirty="0" smtClean="0"/>
              <a:t>R</a:t>
            </a:r>
            <a:r>
              <a:rPr lang="es-ES" sz="1600" kern="0" baseline="-25000" dirty="0" smtClean="0"/>
              <a:t>6</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B </a:t>
            </a:r>
            <a:r>
              <a:rPr lang="es-ES" sz="1600" kern="0" dirty="0" smtClean="0">
                <a:latin typeface="Arial"/>
                <a:cs typeface="Arial"/>
              </a:rPr>
              <a:t>← </a:t>
            </a:r>
            <a:r>
              <a:rPr lang="es-ES" sz="1600" kern="0" dirty="0" smtClean="0"/>
              <a:t>R</a:t>
            </a:r>
            <a:r>
              <a:rPr lang="es-ES" sz="1600" kern="0" baseline="-25000" dirty="0" smtClean="0"/>
              <a:t>3</a:t>
            </a:r>
            <a:endParaRPr lang="es-ES" sz="1600" kern="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t>R</a:t>
            </a:r>
            <a:r>
              <a:rPr lang="es-ES" sz="1600" kern="0" baseline="-25000" dirty="0" smtClean="0"/>
              <a:t>A</a:t>
            </a:r>
            <a:r>
              <a:rPr lang="es-ES" sz="1600" kern="0" dirty="0" smtClean="0"/>
              <a:t> - R</a:t>
            </a:r>
            <a:r>
              <a:rPr lang="es-ES" sz="1600" kern="0" baseline="-25000" dirty="0" smtClean="0"/>
              <a:t>B</a:t>
            </a:r>
            <a:endParaRPr lang="es-ES" sz="1600" kern="0" dirty="0" smtClean="0">
              <a:cs typeface="Arial"/>
            </a:endParaRP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6 </a:t>
            </a:r>
            <a:r>
              <a:rPr lang="es-ES" sz="1600" kern="0" dirty="0" smtClean="0">
                <a:latin typeface="Arial"/>
                <a:cs typeface="Arial"/>
              </a:rPr>
              <a:t>← </a:t>
            </a:r>
            <a:r>
              <a:rPr lang="es-ES" sz="1600" kern="0" dirty="0" smtClean="0"/>
              <a:t>R</a:t>
            </a:r>
            <a:r>
              <a:rPr lang="es-ES" sz="1600" kern="0" baseline="-25000" dirty="0" smtClean="0"/>
              <a:t>C</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cs typeface="Arial"/>
              </a:rPr>
              <a:t>0</a:t>
            </a: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5,</a:t>
            </a:r>
            <a:r>
              <a:rPr lang="es-ES" sz="1600" kern="0" dirty="0" smtClean="0"/>
              <a:t> R</a:t>
            </a:r>
            <a:r>
              <a:rPr lang="es-ES" sz="1600" kern="0" baseline="-25000" dirty="0" smtClean="0"/>
              <a:t>3 </a:t>
            </a:r>
            <a:r>
              <a:rPr lang="es-ES" sz="1600" kern="0" dirty="0" smtClean="0">
                <a:latin typeface="Arial"/>
                <a:cs typeface="Arial"/>
              </a:rPr>
              <a:t>← </a:t>
            </a:r>
            <a:r>
              <a:rPr lang="es-ES" sz="1600" kern="0" dirty="0" smtClean="0">
                <a:cs typeface="Arial"/>
              </a:rPr>
              <a:t>0</a:t>
            </a:r>
            <a:endParaRPr lang="es-ES" sz="1600" kern="0" baseline="-2500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shl(1),(</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,1</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endParaRPr lang="es-ES" sz="1600" kern="0" dirty="0" smtClean="0"/>
          </a:p>
          <a:p>
            <a:pPr marL="342900" indent="-342900" algn="just" eaLnBrk="0" hangingPunct="0">
              <a:spcBef>
                <a:spcPct val="20000"/>
              </a:spcBef>
              <a:buClr>
                <a:srgbClr val="0000FF"/>
              </a:buClr>
              <a:buFont typeface="Arial" pitchFamily="34" charset="0"/>
              <a:buChar char="•"/>
              <a:defRPr/>
            </a:pPr>
            <a:endParaRPr lang="es-ES" sz="1600" kern="0" dirty="0" smtClean="0">
              <a:cs typeface="Arial"/>
            </a:endParaRPr>
          </a:p>
        </p:txBody>
      </p:sp>
      <p:sp>
        <p:nvSpPr>
          <p:cNvPr id="3"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Raíz Cuadrada</a:t>
            </a:r>
            <a:endParaRPr lang="es-ES" sz="3600" b="1" i="1" kern="0" dirty="0">
              <a:solidFill>
                <a:srgbClr val="9933FF"/>
              </a:solidFill>
              <a:latin typeface="+mj-lt"/>
              <a:ea typeface="+mj-ea"/>
              <a:cs typeface="+mj-cs"/>
            </a:endParaRPr>
          </a:p>
        </p:txBody>
      </p:sp>
      <p:grpSp>
        <p:nvGrpSpPr>
          <p:cNvPr id="13" name="12 Grupo"/>
          <p:cNvGrpSpPr/>
          <p:nvPr/>
        </p:nvGrpSpPr>
        <p:grpSpPr>
          <a:xfrm>
            <a:off x="1048320" y="4197891"/>
            <a:ext cx="2015959" cy="893612"/>
            <a:chOff x="7156449" y="3406782"/>
            <a:chExt cx="1020606" cy="614331"/>
          </a:xfrm>
        </p:grpSpPr>
        <p:sp>
          <p:nvSpPr>
            <p:cNvPr id="14" name="13 Rombo"/>
            <p:cNvSpPr/>
            <p:nvPr/>
          </p:nvSpPr>
          <p:spPr bwMode="auto">
            <a:xfrm>
              <a:off x="7859555" y="3406782"/>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5" name="14 Rectángulo"/>
            <p:cNvSpPr/>
            <p:nvPr/>
          </p:nvSpPr>
          <p:spPr bwMode="auto">
            <a:xfrm>
              <a:off x="7308849" y="3856205"/>
              <a:ext cx="659609" cy="151877"/>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6" name="15 Forma"/>
            <p:cNvCxnSpPr>
              <a:stCxn id="14" idx="1"/>
              <a:endCxn id="15" idx="0"/>
            </p:cNvCxnSpPr>
            <p:nvPr/>
          </p:nvCxnSpPr>
          <p:spPr>
            <a:xfrm rot="10800000" flipV="1">
              <a:off x="7638655" y="3562753"/>
              <a:ext cx="220901" cy="293451"/>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14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971636" y="3474422"/>
              <a:ext cx="85725" cy="209550"/>
            </a:xfrm>
            <a:prstGeom prst="rect">
              <a:avLst/>
            </a:prstGeom>
            <a:noFill/>
          </p:spPr>
        </p:pic>
        <p:pic>
          <p:nvPicPr>
            <p:cNvPr id="18" name="Picture 16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519183" y="3513947"/>
              <a:ext cx="95250" cy="209550"/>
            </a:xfrm>
            <a:prstGeom prst="rect">
              <a:avLst/>
            </a:prstGeom>
            <a:noFill/>
          </p:spPr>
        </p:pic>
        <p:pic>
          <p:nvPicPr>
            <p:cNvPr id="19"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156449" y="3811563"/>
              <a:ext cx="152400" cy="209550"/>
            </a:xfrm>
            <a:prstGeom prst="rect">
              <a:avLst/>
            </a:prstGeom>
            <a:noFill/>
          </p:spPr>
        </p:pic>
        <p:pic>
          <p:nvPicPr>
            <p:cNvPr id="20"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466012" y="3856205"/>
              <a:ext cx="365237" cy="86400"/>
            </a:xfrm>
            <a:prstGeom prst="rect">
              <a:avLst/>
            </a:prstGeom>
            <a:noFill/>
          </p:spPr>
        </p:pic>
        <p:pic>
          <p:nvPicPr>
            <p:cNvPr id="21" name="Picture 148"/>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354096" y="3918719"/>
              <a:ext cx="502763" cy="93600"/>
            </a:xfrm>
            <a:prstGeom prst="rect">
              <a:avLst/>
            </a:prstGeom>
            <a:noFill/>
          </p:spPr>
        </p:pic>
      </p:grpSp>
      <p:grpSp>
        <p:nvGrpSpPr>
          <p:cNvPr id="31" name="30 Grupo"/>
          <p:cNvGrpSpPr/>
          <p:nvPr/>
        </p:nvGrpSpPr>
        <p:grpSpPr>
          <a:xfrm>
            <a:off x="6183637" y="4203209"/>
            <a:ext cx="1973811" cy="900994"/>
            <a:chOff x="7859555" y="3406782"/>
            <a:chExt cx="1022191" cy="612680"/>
          </a:xfrm>
        </p:grpSpPr>
        <p:sp>
          <p:nvSpPr>
            <p:cNvPr id="22" name="21 Rombo"/>
            <p:cNvSpPr/>
            <p:nvPr/>
          </p:nvSpPr>
          <p:spPr bwMode="auto">
            <a:xfrm>
              <a:off x="7859555" y="3406782"/>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23" name="22 Rectángulo"/>
            <p:cNvSpPr/>
            <p:nvPr/>
          </p:nvSpPr>
          <p:spPr bwMode="auto">
            <a:xfrm>
              <a:off x="8037803" y="3796934"/>
              <a:ext cx="671221" cy="211148"/>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24" name="23 Forma"/>
            <p:cNvCxnSpPr>
              <a:stCxn id="22" idx="3"/>
              <a:endCxn id="23" idx="0"/>
            </p:cNvCxnSpPr>
            <p:nvPr/>
          </p:nvCxnSpPr>
          <p:spPr>
            <a:xfrm>
              <a:off x="8177055" y="3562754"/>
              <a:ext cx="196359" cy="23418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14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971636" y="3474422"/>
              <a:ext cx="85725" cy="209550"/>
            </a:xfrm>
            <a:prstGeom prst="rect">
              <a:avLst/>
            </a:prstGeom>
            <a:noFill/>
          </p:spPr>
        </p:pic>
        <p:pic>
          <p:nvPicPr>
            <p:cNvPr id="26" name="Picture 16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8396475" y="3516328"/>
              <a:ext cx="95250" cy="209550"/>
            </a:xfrm>
            <a:prstGeom prst="rect">
              <a:avLst/>
            </a:prstGeom>
            <a:noFill/>
          </p:spPr>
        </p:pic>
        <p:pic>
          <p:nvPicPr>
            <p:cNvPr id="27" name="Picture 1"/>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8729346" y="3755232"/>
              <a:ext cx="152400" cy="209550"/>
            </a:xfrm>
            <a:prstGeom prst="rect">
              <a:avLst/>
            </a:prstGeom>
            <a:noFill/>
          </p:spPr>
        </p:pic>
        <p:pic>
          <p:nvPicPr>
            <p:cNvPr id="28" name="Picture 10"/>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8195546" y="3867150"/>
              <a:ext cx="365236" cy="86400"/>
            </a:xfrm>
            <a:prstGeom prst="rect">
              <a:avLst/>
            </a:prstGeom>
            <a:noFill/>
          </p:spPr>
        </p:pic>
        <p:pic>
          <p:nvPicPr>
            <p:cNvPr id="29" name="Picture 9"/>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8190476" y="3801353"/>
              <a:ext cx="438367" cy="86884"/>
            </a:xfrm>
            <a:prstGeom prst="rect">
              <a:avLst/>
            </a:prstGeom>
            <a:noFill/>
          </p:spPr>
        </p:pic>
        <p:pic>
          <p:nvPicPr>
            <p:cNvPr id="30" name="Picture 148"/>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8085930" y="3925862"/>
              <a:ext cx="502763" cy="93600"/>
            </a:xfrm>
            <a:prstGeom prst="rect">
              <a:avLst/>
            </a:prstGeom>
            <a:noFill/>
          </p:spPr>
        </p:pic>
      </p:grpSp>
      <p:sp>
        <p:nvSpPr>
          <p:cNvPr id="40" name="39 Rectángulo"/>
          <p:cNvSpPr/>
          <p:nvPr/>
        </p:nvSpPr>
        <p:spPr>
          <a:xfrm>
            <a:off x="5719048" y="1305826"/>
            <a:ext cx="4572000" cy="5771836"/>
          </a:xfrm>
          <a:prstGeom prst="rect">
            <a:avLst/>
          </a:prstGeom>
        </p:spPr>
        <p:txBody>
          <a:bodyPr wrap="square">
            <a:spAutoFit/>
          </a:bodyPr>
          <a:lstStyle/>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baseline="-2500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B </a:t>
            </a:r>
            <a:r>
              <a:rPr lang="es-ES" sz="1600" kern="0" dirty="0" smtClean="0">
                <a:latin typeface="Arial"/>
                <a:cs typeface="Arial"/>
              </a:rPr>
              <a:t>← </a:t>
            </a:r>
            <a:r>
              <a:rPr lang="es-ES" sz="1600" kern="0" dirty="0" smtClean="0"/>
              <a:t>R</a:t>
            </a:r>
            <a:r>
              <a:rPr lang="es-ES" sz="1600" kern="0" baseline="-25000" dirty="0" smtClean="0"/>
              <a:t>3</a:t>
            </a:r>
            <a:r>
              <a:rPr lang="es-ES" sz="1600" kern="0" dirty="0" smtClean="0"/>
              <a:t>, R</a:t>
            </a:r>
            <a:r>
              <a:rPr lang="es-ES" sz="1600" kern="0" baseline="-25000" dirty="0" smtClean="0"/>
              <a:t>6 </a:t>
            </a:r>
            <a:r>
              <a:rPr lang="es-ES" sz="1600" kern="0" dirty="0" smtClean="0">
                <a:latin typeface="Arial"/>
                <a:cs typeface="Arial"/>
              </a:rPr>
              <a:t>← </a:t>
            </a:r>
            <a:r>
              <a:rPr lang="es-ES" sz="1600" kern="0" dirty="0" smtClean="0"/>
              <a:t>R</a:t>
            </a:r>
            <a:r>
              <a:rPr lang="es-ES" sz="1600" kern="0" baseline="-25000" dirty="0" smtClean="0"/>
              <a:t>C</a:t>
            </a:r>
            <a:endParaRPr lang="es-ES" sz="1600" kern="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t>R</a:t>
            </a:r>
            <a:r>
              <a:rPr lang="es-ES" sz="1600" kern="0" baseline="-25000" dirty="0" smtClean="0"/>
              <a:t>A</a:t>
            </a:r>
            <a:r>
              <a:rPr lang="es-ES" sz="1600" kern="0" dirty="0" smtClean="0"/>
              <a:t> + R</a:t>
            </a:r>
            <a:r>
              <a:rPr lang="es-ES" sz="1600" kern="0" baseline="-25000" dirty="0" smtClean="0"/>
              <a:t>B</a:t>
            </a:r>
            <a:endParaRPr lang="es-ES" sz="1600" kern="0" dirty="0" smtClean="0">
              <a:cs typeface="Arial"/>
            </a:endParaRP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6 </a:t>
            </a:r>
            <a:r>
              <a:rPr lang="es-ES" sz="1600" kern="0" dirty="0" smtClean="0">
                <a:latin typeface="Arial"/>
                <a:cs typeface="Arial"/>
              </a:rPr>
              <a:t>← </a:t>
            </a:r>
            <a:r>
              <a:rPr lang="es-ES" sz="1600" kern="0" dirty="0" smtClean="0"/>
              <a:t>R</a:t>
            </a:r>
            <a:r>
              <a:rPr lang="es-ES" sz="1600" kern="0" baseline="-25000" dirty="0" smtClean="0"/>
              <a:t>C</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cs typeface="Arial"/>
              </a:rPr>
              <a:t>0</a:t>
            </a:r>
            <a:endParaRPr lang="es-ES" sz="1600" kern="0" baseline="-2500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5,</a:t>
            </a:r>
            <a:r>
              <a:rPr lang="es-ES" sz="1600" kern="0" dirty="0" smtClean="0"/>
              <a:t> R</a:t>
            </a:r>
            <a:r>
              <a:rPr lang="es-ES" sz="1600" kern="0" baseline="-25000" dirty="0" smtClean="0"/>
              <a:t>3 </a:t>
            </a:r>
            <a:r>
              <a:rPr lang="es-ES" sz="1600" kern="0" dirty="0" smtClean="0">
                <a:latin typeface="Arial"/>
                <a:cs typeface="Arial"/>
              </a:rPr>
              <a:t>← </a:t>
            </a:r>
            <a:r>
              <a:rPr lang="es-ES" sz="1600" kern="0" dirty="0" smtClean="0">
                <a:cs typeface="Arial"/>
              </a:rPr>
              <a:t>0</a:t>
            </a:r>
            <a:endParaRPr lang="es-ES" sz="1600" kern="0" baseline="-25000" dirty="0" smtClean="0"/>
          </a:p>
          <a:p>
            <a:pPr marL="342900" indent="-342900" algn="just" eaLnBrk="0" hangingPunct="0">
              <a:spcBef>
                <a:spcPct val="20000"/>
              </a:spcBef>
              <a:buClr>
                <a:srgbClr val="0000FF"/>
              </a:buClr>
              <a:buFont typeface="Arial" pitchFamily="34" charset="0"/>
              <a:buChar char="•"/>
              <a:defRPr/>
            </a:pPr>
            <a:endParaRPr lang="es-ES" sz="1600" kern="0" dirty="0" smtClean="0"/>
          </a:p>
          <a:p>
            <a:pPr marL="342900" indent="-342900" algn="just" eaLnBrk="0" hangingPunct="0">
              <a:spcBef>
                <a:spcPct val="20000"/>
              </a:spcBef>
              <a:buClr>
                <a:srgbClr val="0000FF"/>
              </a:buClr>
              <a:buFont typeface="Arial" pitchFamily="34" charset="0"/>
              <a:buChar char="•"/>
              <a:defRPr/>
            </a:pPr>
            <a:endParaRPr lang="es-ES" sz="1600" kern="0" dirty="0" smtClean="0">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09600" y="1689100"/>
            <a:ext cx="4572000" cy="1815882"/>
          </a:xfrm>
          <a:prstGeom prst="rect">
            <a:avLst/>
          </a:prstGeom>
        </p:spPr>
        <p:txBody>
          <a:bodyPr wrap="square">
            <a:spAutoFit/>
          </a:bodyPr>
          <a:lstStyle/>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err="1" smtClean="0">
                <a:cs typeface="Arial"/>
              </a:rPr>
              <a:t>shl</a:t>
            </a:r>
            <a:r>
              <a:rPr lang="es-ES" sz="1600" kern="0" dirty="0" smtClean="0">
                <a:cs typeface="Arial"/>
              </a:rPr>
              <a:t>(2) </a:t>
            </a:r>
            <a:r>
              <a:rPr lang="es-ES" sz="1600" kern="0" dirty="0" smtClean="0">
                <a:cs typeface="Arial"/>
              </a:rPr>
              <a:t>(</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5 </a:t>
            </a:r>
            <a:r>
              <a:rPr lang="es-ES" sz="1600" kern="0" dirty="0" smtClean="0">
                <a:latin typeface="Arial"/>
                <a:cs typeface="Arial"/>
              </a:rPr>
              <a:t>← </a:t>
            </a:r>
            <a:r>
              <a:rPr lang="es-ES" sz="1600" kern="0" dirty="0" smtClean="0"/>
              <a:t>R</a:t>
            </a:r>
            <a:r>
              <a:rPr lang="es-ES" sz="1600" kern="0" baseline="-25000" dirty="0" smtClean="0"/>
              <a:t>C</a:t>
            </a:r>
          </a:p>
          <a:p>
            <a:pPr marL="342900" indent="-342900" algn="just" eaLnBrk="0" hangingPunct="0">
              <a:spcBef>
                <a:spcPct val="20000"/>
              </a:spcBef>
              <a:buClr>
                <a:srgbClr val="0000FF"/>
              </a:buClr>
              <a:defRPr/>
            </a:pPr>
            <a:r>
              <a:rPr lang="es-ES" sz="1600" kern="0" dirty="0" smtClean="0"/>
              <a:t>	count </a:t>
            </a:r>
            <a:r>
              <a:rPr lang="es-ES" sz="1600" kern="0" dirty="0" smtClean="0">
                <a:latin typeface="Arial"/>
                <a:cs typeface="Arial"/>
              </a:rPr>
              <a:t>← </a:t>
            </a:r>
            <a:r>
              <a:rPr lang="es-ES" sz="1600" kern="0" dirty="0" smtClean="0">
                <a:latin typeface="+mn-lt"/>
                <a:cs typeface="Arial"/>
              </a:rPr>
              <a:t>c</a:t>
            </a:r>
            <a:r>
              <a:rPr lang="es-ES" sz="1600" kern="0" dirty="0" smtClean="0"/>
              <a:t>ount - 1</a:t>
            </a:r>
          </a:p>
          <a:p>
            <a:pPr marL="342900" indent="-342900" algn="just" eaLnBrk="0" hangingPunct="0">
              <a:spcBef>
                <a:spcPct val="20000"/>
              </a:spcBef>
              <a:buClr>
                <a:srgbClr val="0000FF"/>
              </a:buClr>
              <a:defRPr/>
            </a:pPr>
            <a:endParaRPr lang="es-ES" sz="1600" kern="0" dirty="0" smtClean="0"/>
          </a:p>
          <a:p>
            <a:pPr marL="342900" indent="-342900" algn="just" eaLnBrk="0" hangingPunct="0">
              <a:spcBef>
                <a:spcPct val="20000"/>
              </a:spcBef>
              <a:buClr>
                <a:srgbClr val="0000FF"/>
              </a:buClr>
              <a:buFont typeface="Arial" pitchFamily="34" charset="0"/>
              <a:buChar char="•"/>
              <a:defRPr/>
            </a:pPr>
            <a:endParaRPr lang="es-ES" sz="1600" kern="0" dirty="0" smtClean="0"/>
          </a:p>
          <a:p>
            <a:pPr marL="342900" indent="-342900" algn="just" eaLnBrk="0" hangingPunct="0">
              <a:spcBef>
                <a:spcPct val="20000"/>
              </a:spcBef>
              <a:buClr>
                <a:srgbClr val="0000FF"/>
              </a:buClr>
              <a:buFont typeface="Arial" pitchFamily="34" charset="0"/>
              <a:buChar char="•"/>
              <a:defRPr/>
            </a:pPr>
            <a:endParaRPr lang="es-ES" sz="1600" kern="0" dirty="0" smtClean="0">
              <a:cs typeface="Arial"/>
            </a:endParaRPr>
          </a:p>
        </p:txBody>
      </p:sp>
      <p:sp>
        <p:nvSpPr>
          <p:cNvPr id="3"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Raíz Cuadrada</a:t>
            </a:r>
            <a:endParaRPr lang="es-ES" sz="3600" b="1" i="1" kern="0" dirty="0">
              <a:solidFill>
                <a:srgbClr val="9933FF"/>
              </a:solidFill>
              <a:latin typeface="+mj-lt"/>
              <a:ea typeface="+mj-ea"/>
              <a:cs typeface="+mj-cs"/>
            </a:endParaRPr>
          </a:p>
        </p:txBody>
      </p:sp>
      <p:sp>
        <p:nvSpPr>
          <p:cNvPr id="4" name="3 Rectángulo"/>
          <p:cNvSpPr/>
          <p:nvPr/>
        </p:nvSpPr>
        <p:spPr>
          <a:xfrm>
            <a:off x="5511800" y="1683406"/>
            <a:ext cx="2946400" cy="2012859"/>
          </a:xfrm>
          <a:prstGeom prst="rect">
            <a:avLst/>
          </a:prstGeom>
        </p:spPr>
        <p:txBody>
          <a:bodyPr wrap="square">
            <a:spAutoFit/>
          </a:bodyPr>
          <a:lstStyle/>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shl(1),(</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5 </a:t>
            </a:r>
            <a:r>
              <a:rPr lang="es-ES" sz="1600" kern="0" dirty="0" smtClean="0">
                <a:latin typeface="Arial"/>
                <a:cs typeface="Arial"/>
              </a:rPr>
              <a:t>← </a:t>
            </a:r>
            <a:r>
              <a:rPr lang="es-ES" sz="1600" kern="0" dirty="0" smtClean="0"/>
              <a:t>R</a:t>
            </a:r>
            <a:r>
              <a:rPr lang="es-ES" sz="1600" kern="0" baseline="-25000" dirty="0" smtClean="0"/>
              <a:t>C</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5</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shl(2) (</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5 </a:t>
            </a:r>
            <a:r>
              <a:rPr lang="es-ES" sz="1600" kern="0" dirty="0" smtClean="0">
                <a:latin typeface="Arial"/>
                <a:cs typeface="Arial"/>
              </a:rPr>
              <a:t>← </a:t>
            </a:r>
            <a:r>
              <a:rPr lang="es-ES" sz="1600" kern="0" dirty="0" smtClean="0"/>
              <a:t>R</a:t>
            </a:r>
            <a:r>
              <a:rPr lang="es-ES" sz="1600" kern="0" baseline="-25000" dirty="0" smtClean="0"/>
              <a:t>C</a:t>
            </a:r>
          </a:p>
          <a:p>
            <a:pPr marL="342900" indent="-342900" algn="just" eaLnBrk="0" hangingPunct="0">
              <a:spcBef>
                <a:spcPct val="20000"/>
              </a:spcBef>
              <a:buClr>
                <a:srgbClr val="0000FF"/>
              </a:buClr>
              <a:defRPr/>
            </a:pPr>
            <a:r>
              <a:rPr lang="es-ES" sz="1600" kern="0" dirty="0" smtClean="0"/>
              <a:t>	count </a:t>
            </a:r>
            <a:r>
              <a:rPr lang="es-ES" sz="1600" kern="0" dirty="0" smtClean="0">
                <a:latin typeface="Arial"/>
                <a:cs typeface="Arial"/>
              </a:rPr>
              <a:t>← </a:t>
            </a:r>
            <a:r>
              <a:rPr lang="es-ES" sz="1600" kern="0" dirty="0" smtClean="0">
                <a:cs typeface="Arial"/>
              </a:rPr>
              <a:t>c</a:t>
            </a:r>
            <a:r>
              <a:rPr lang="es-ES" sz="1600" kern="0" dirty="0" smtClean="0"/>
              <a:t>ount - 1</a:t>
            </a:r>
          </a:p>
          <a:p>
            <a:pPr marL="342900" indent="-342900" algn="just" eaLnBrk="0" hangingPunct="0">
              <a:spcBef>
                <a:spcPct val="20000"/>
              </a:spcBef>
              <a:buClr>
                <a:srgbClr val="0000FF"/>
              </a:buClr>
              <a:defRPr/>
            </a:pPr>
            <a:endParaRPr lang="es-ES" sz="1600" kern="0" baseline="-25000" dirty="0" smtClean="0"/>
          </a:p>
        </p:txBody>
      </p:sp>
      <p:grpSp>
        <p:nvGrpSpPr>
          <p:cNvPr id="5" name="4 Grupo"/>
          <p:cNvGrpSpPr/>
          <p:nvPr/>
        </p:nvGrpSpPr>
        <p:grpSpPr>
          <a:xfrm>
            <a:off x="1586877" y="3711000"/>
            <a:ext cx="972704" cy="691891"/>
            <a:chOff x="1481601" y="1571812"/>
            <a:chExt cx="431802" cy="311943"/>
          </a:xfrm>
        </p:grpSpPr>
        <p:sp>
          <p:nvSpPr>
            <p:cNvPr id="6" name="5 Rombo"/>
            <p:cNvSpPr/>
            <p:nvPr/>
          </p:nvSpPr>
          <p:spPr bwMode="auto">
            <a:xfrm>
              <a:off x="1595903" y="1571812"/>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7" name="Picture 16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07776" y="1643599"/>
              <a:ext cx="85725" cy="209550"/>
            </a:xfrm>
            <a:prstGeom prst="rect">
              <a:avLst/>
            </a:prstGeom>
            <a:noFill/>
          </p:spPr>
        </p:pic>
        <p:pic>
          <p:nvPicPr>
            <p:cNvPr id="8" name="Picture 16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81601" y="1571812"/>
              <a:ext cx="95250" cy="209550"/>
            </a:xfrm>
            <a:prstGeom prst="rect">
              <a:avLst/>
            </a:prstGeom>
            <a:noFill/>
          </p:spPr>
        </p:pic>
      </p:grpSp>
      <p:grpSp>
        <p:nvGrpSpPr>
          <p:cNvPr id="9" name="8 Grupo"/>
          <p:cNvGrpSpPr/>
          <p:nvPr/>
        </p:nvGrpSpPr>
        <p:grpSpPr>
          <a:xfrm>
            <a:off x="6319837" y="3696265"/>
            <a:ext cx="953234" cy="705975"/>
            <a:chOff x="1595903" y="1565462"/>
            <a:chExt cx="423159" cy="318293"/>
          </a:xfrm>
        </p:grpSpPr>
        <p:sp>
          <p:nvSpPr>
            <p:cNvPr id="10" name="9 Rombo"/>
            <p:cNvSpPr/>
            <p:nvPr/>
          </p:nvSpPr>
          <p:spPr bwMode="auto">
            <a:xfrm>
              <a:off x="1595903" y="1571812"/>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11" name="Picture 16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07776" y="1643599"/>
              <a:ext cx="85725" cy="209550"/>
            </a:xfrm>
            <a:prstGeom prst="rect">
              <a:avLst/>
            </a:prstGeom>
            <a:noFill/>
          </p:spPr>
        </p:pic>
        <p:pic>
          <p:nvPicPr>
            <p:cNvPr id="12" name="Picture 16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23812" y="1565462"/>
              <a:ext cx="95250" cy="209550"/>
            </a:xfrm>
            <a:prstGeom prst="rect">
              <a:avLst/>
            </a:prstGeom>
            <a:noFill/>
          </p:spPr>
        </p:pic>
      </p:grpSp>
      <p:cxnSp>
        <p:nvCxnSpPr>
          <p:cNvPr id="13" name="12 Conector recto de flecha"/>
          <p:cNvCxnSpPr/>
          <p:nvPr/>
        </p:nvCxnSpPr>
        <p:spPr>
          <a:xfrm rot="10800000">
            <a:off x="1305455" y="4053472"/>
            <a:ext cx="538907"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rot="10800000" flipH="1">
            <a:off x="7031612" y="4058480"/>
            <a:ext cx="538907"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14 Rectángulo"/>
          <p:cNvSpPr/>
          <p:nvPr/>
        </p:nvSpPr>
        <p:spPr>
          <a:xfrm>
            <a:off x="820615" y="4381211"/>
            <a:ext cx="4572000" cy="400110"/>
          </a:xfrm>
          <a:prstGeom prst="rect">
            <a:avLst/>
          </a:prstGeom>
        </p:spPr>
        <p:txBody>
          <a:bodyPr wrap="square">
            <a:spAutoFit/>
          </a:bodyPr>
          <a:lstStyle/>
          <a:p>
            <a:pPr marL="342900" indent="-342900" algn="just" eaLnBrk="0" hangingPunct="0">
              <a:spcBef>
                <a:spcPct val="20000"/>
              </a:spcBef>
              <a:buClr>
                <a:srgbClr val="0000FF"/>
              </a:buClr>
              <a:buFont typeface="Arial" pitchFamily="34" charset="0"/>
              <a:buChar char="•"/>
              <a:defRPr/>
            </a:pPr>
            <a:r>
              <a:rPr lang="es-ES" sz="2000" b="1" kern="0" dirty="0" smtClean="0">
                <a:latin typeface="+mn-lt"/>
                <a:cs typeface="Arial"/>
              </a:rPr>
              <a:t>Come back S</a:t>
            </a:r>
            <a:r>
              <a:rPr lang="es-ES" sz="2000" b="1" kern="0" baseline="-25000" dirty="0" smtClean="0">
                <a:latin typeface="+mn-lt"/>
                <a:cs typeface="Arial"/>
              </a:rPr>
              <a:t>1</a:t>
            </a:r>
            <a:endParaRPr lang="es-ES" sz="2000" b="1" kern="0" baseline="-25000" dirty="0">
              <a:latin typeface="+mn-lt"/>
              <a:cs typeface="Arial"/>
            </a:endParaRPr>
          </a:p>
        </p:txBody>
      </p:sp>
      <p:sp>
        <p:nvSpPr>
          <p:cNvPr id="17" name="16 Rectángulo"/>
          <p:cNvSpPr/>
          <p:nvPr/>
        </p:nvSpPr>
        <p:spPr>
          <a:xfrm>
            <a:off x="5524500" y="4518683"/>
            <a:ext cx="2946400" cy="2086725"/>
          </a:xfrm>
          <a:prstGeom prst="rect">
            <a:avLst/>
          </a:prstGeom>
        </p:spPr>
        <p:txBody>
          <a:bodyPr wrap="square">
            <a:spAutoFit/>
          </a:bodyPr>
          <a:lstStyle/>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smtClean="0">
                <a:latin typeface="Arial"/>
                <a:cs typeface="Arial"/>
              </a:rPr>
              <a:t>← </a:t>
            </a:r>
            <a:r>
              <a:rPr lang="es-ES" sz="1600" kern="0" dirty="0" smtClean="0"/>
              <a:t>R</a:t>
            </a:r>
            <a:r>
              <a:rPr lang="es-ES" sz="1600" kern="0" baseline="-25000" dirty="0" smtClean="0"/>
              <a:t>5</a:t>
            </a:r>
            <a:r>
              <a:rPr lang="es-ES" sz="1600" kern="0" dirty="0" smtClean="0"/>
              <a:t>, R</a:t>
            </a:r>
            <a:r>
              <a:rPr lang="es-ES" sz="1600" kern="0" baseline="-25000" dirty="0" smtClean="0"/>
              <a:t>B </a:t>
            </a:r>
            <a:r>
              <a:rPr lang="es-ES" sz="1600" kern="0" dirty="0" smtClean="0">
                <a:latin typeface="Arial"/>
                <a:cs typeface="Arial"/>
              </a:rPr>
              <a:t>← </a:t>
            </a:r>
            <a:r>
              <a:rPr lang="es-ES" sz="1600" kern="0" dirty="0" smtClean="0">
                <a:cs typeface="Arial"/>
              </a:rPr>
              <a:t>0</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C </a:t>
            </a:r>
            <a:r>
              <a:rPr lang="es-ES" sz="1600" kern="0" dirty="0" smtClean="0">
                <a:latin typeface="Arial"/>
                <a:cs typeface="Arial"/>
              </a:rPr>
              <a:t>← </a:t>
            </a:r>
            <a:r>
              <a:rPr lang="es-ES" sz="1600" kern="0" dirty="0" smtClean="0">
                <a:cs typeface="Arial"/>
              </a:rPr>
              <a:t>shr(2) (</a:t>
            </a:r>
            <a:r>
              <a:rPr lang="es-ES" sz="1600" kern="0" dirty="0" smtClean="0"/>
              <a:t>R</a:t>
            </a:r>
            <a:r>
              <a:rPr lang="es-ES" sz="1600" kern="0" baseline="-25000" dirty="0" smtClean="0"/>
              <a:t>A</a:t>
            </a:r>
            <a:r>
              <a:rPr lang="es-ES" sz="1600" kern="0" dirty="0" smtClean="0"/>
              <a:t> + 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5 </a:t>
            </a:r>
            <a:r>
              <a:rPr lang="es-ES" sz="1600" kern="0" dirty="0" smtClean="0">
                <a:latin typeface="Arial"/>
                <a:cs typeface="Arial"/>
              </a:rPr>
              <a:t>← </a:t>
            </a:r>
            <a:r>
              <a:rPr lang="es-ES" sz="1600" kern="0" dirty="0" smtClean="0"/>
              <a:t>R</a:t>
            </a:r>
            <a:r>
              <a:rPr lang="es-ES" sz="1600" kern="0" baseline="-25000" dirty="0" smtClean="0"/>
              <a:t>C</a:t>
            </a:r>
          </a:p>
          <a:p>
            <a:pPr marL="342900" indent="-342900" algn="just" eaLnBrk="0" hangingPunct="0">
              <a:spcBef>
                <a:spcPct val="20000"/>
              </a:spcBef>
              <a:buClr>
                <a:srgbClr val="0000FF"/>
              </a:buClr>
              <a:buFont typeface="Arial" pitchFamily="34" charset="0"/>
              <a:buChar char="•"/>
              <a:defRPr/>
            </a:pPr>
            <a:r>
              <a:rPr lang="es-ES" sz="2000" b="1" kern="0" dirty="0" smtClean="0">
                <a:latin typeface="+mn-lt"/>
                <a:cs typeface="Arial"/>
              </a:rPr>
              <a:t>Come back S</a:t>
            </a:r>
            <a:r>
              <a:rPr lang="es-ES" sz="2000" b="1" kern="0" baseline="-25000" dirty="0" smtClean="0">
                <a:latin typeface="+mn-lt"/>
                <a:cs typeface="Arial"/>
              </a:rPr>
              <a:t>1</a:t>
            </a:r>
          </a:p>
          <a:p>
            <a:pPr marL="342900" indent="-342900" algn="just" eaLnBrk="0" hangingPunct="0">
              <a:spcBef>
                <a:spcPct val="20000"/>
              </a:spcBef>
              <a:buClr>
                <a:srgbClr val="0000FF"/>
              </a:buClr>
              <a:buFont typeface="Arial" pitchFamily="34" charset="0"/>
              <a:buChar char="•"/>
              <a:defRPr/>
            </a:pPr>
            <a:endParaRPr lang="es-ES" sz="1600" kern="0" dirty="0" smtClean="0"/>
          </a:p>
          <a:p>
            <a:pPr marL="342900" indent="-342900" algn="just" eaLnBrk="0" hangingPunct="0">
              <a:spcBef>
                <a:spcPct val="20000"/>
              </a:spcBef>
              <a:buClr>
                <a:srgbClr val="0000FF"/>
              </a:buClr>
              <a:buFont typeface="Arial" pitchFamily="34" charset="0"/>
              <a:buChar char="•"/>
              <a:defRPr/>
            </a:pPr>
            <a:endParaRPr lang="es-ES" sz="1600" kern="0" dirty="0" smtClean="0">
              <a:cs typeface="Arial"/>
            </a:endParaRPr>
          </a:p>
          <a:p>
            <a:pPr marL="342900" indent="-342900" algn="just" eaLnBrk="0" hangingPunct="0">
              <a:spcBef>
                <a:spcPct val="20000"/>
              </a:spcBef>
              <a:buClr>
                <a:srgbClr val="0000FF"/>
              </a:buClr>
              <a:defRPr/>
            </a:pPr>
            <a:endParaRPr lang="es-ES" sz="1600" kern="0" baseline="-25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2771775" y="933450"/>
          <a:ext cx="3781425" cy="4705350"/>
        </p:xfrm>
        <a:graphic>
          <a:graphicData uri="http://schemas.openxmlformats.org/presentationml/2006/ole">
            <p:oleObj spid="_x0000_s2050" name="Fotografía de Photo Editor" r:id="rId4" imgW="3780952" imgH="4704762" progId="">
              <p:embed/>
            </p:oleObj>
          </a:graphicData>
        </a:graphic>
      </p:graphicFrame>
      <p:sp>
        <p:nvSpPr>
          <p:cNvPr id="2051" name="Rectangle 3"/>
          <p:cNvSpPr>
            <a:spLocks noGrp="1" noChangeArrowheads="1"/>
          </p:cNvSpPr>
          <p:nvPr>
            <p:ph type="ctrTitle" idx="4294967295"/>
          </p:nvPr>
        </p:nvSpPr>
        <p:spPr>
          <a:xfrm>
            <a:off x="685800" y="838200"/>
            <a:ext cx="7848600" cy="4800600"/>
          </a:xfrm>
        </p:spPr>
        <p:txBody>
          <a:bodyPr/>
          <a:lstStyle/>
          <a:p>
            <a:pPr algn="ctr"/>
            <a:r>
              <a:rPr lang="es-ES_tradnl" sz="4400" dirty="0" smtClean="0"/>
              <a:t/>
            </a:r>
            <a:br>
              <a:rPr lang="es-ES_tradnl" sz="4400" dirty="0" smtClean="0"/>
            </a:br>
            <a:r>
              <a:rPr lang="es-ES_tradnl" sz="4400" dirty="0" smtClean="0"/>
              <a:t/>
            </a:r>
            <a:br>
              <a:rPr lang="es-ES_tradnl" sz="4400" dirty="0" smtClean="0"/>
            </a:br>
            <a:r>
              <a:rPr lang="es-ES_tradnl" sz="4400" dirty="0" smtClean="0"/>
              <a:t>Parcial</a:t>
            </a:r>
            <a:r>
              <a:rPr lang="en-US" sz="4400" dirty="0" smtClean="0"/>
              <a:t> 2 – Mayo 12 del 2010</a:t>
            </a:r>
            <a:br>
              <a:rPr lang="en-US" sz="4400" dirty="0" smtClean="0"/>
            </a:br>
            <a:r>
              <a:rPr lang="en-US" sz="4400" dirty="0" smtClean="0"/>
              <a:t>Juan Delgado Lasso</a:t>
            </a:r>
            <a:br>
              <a:rPr lang="en-US" sz="4400" dirty="0" smtClean="0"/>
            </a:br>
            <a:r>
              <a:rPr lang="en-US" sz="4400" dirty="0" smtClean="0"/>
              <a:t>0622253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Subtítulo"/>
          <p:cNvSpPr txBox="1">
            <a:spLocks/>
          </p:cNvSpPr>
          <p:nvPr/>
        </p:nvSpPr>
        <p:spPr>
          <a:xfrm>
            <a:off x="1285875" y="1806222"/>
            <a:ext cx="6472238" cy="4714875"/>
          </a:xfrm>
          <a:prstGeom prst="rect">
            <a:avLst/>
          </a:prstGeom>
        </p:spPr>
        <p:txBody>
          <a:bodyPr/>
          <a:lstStyle/>
          <a:p>
            <a:pPr marL="342900" indent="-342900" algn="just" eaLnBrk="0" hangingPunct="0">
              <a:spcBef>
                <a:spcPct val="20000"/>
              </a:spcBef>
              <a:buClr>
                <a:srgbClr val="0000FF"/>
              </a:buClr>
              <a:buFont typeface="+mj-lt"/>
              <a:buAutoNum type="arabicPeriod"/>
              <a:defRPr/>
            </a:pPr>
            <a:r>
              <a:rPr lang="es-ES" sz="1600" kern="0" dirty="0" smtClean="0">
                <a:latin typeface="+mn-lt"/>
              </a:rPr>
              <a:t>Diseñar una FSM asíncrona para controlar un motor de DC, existe superposición: Diagrama de estados, usar FSM tipo Mealy, (20%):</a:t>
            </a:r>
          </a:p>
          <a:p>
            <a:pPr marL="342900" indent="-342900" algn="just" eaLnBrk="0" hangingPunct="0">
              <a:spcBef>
                <a:spcPct val="20000"/>
              </a:spcBef>
              <a:buClr>
                <a:srgbClr val="0000FF"/>
              </a:buClr>
              <a:buFont typeface="Arial" pitchFamily="34" charset="0"/>
              <a:buChar char="•"/>
              <a:defRPr/>
            </a:pPr>
            <a:r>
              <a:rPr lang="es-ES" sz="1600" kern="0" dirty="0" smtClean="0">
                <a:latin typeface="+mn-lt"/>
              </a:rPr>
              <a:t>El motor arranca y gira en sentido normal cuando detecta la secuencia X1X2X1X2X2.</a:t>
            </a:r>
          </a:p>
          <a:p>
            <a:pPr marL="342900" indent="-342900" algn="just" eaLnBrk="0" hangingPunct="0">
              <a:spcBef>
                <a:spcPct val="20000"/>
              </a:spcBef>
              <a:buClr>
                <a:srgbClr val="0000FF"/>
              </a:buClr>
              <a:buFont typeface="Arial" pitchFamily="34" charset="0"/>
              <a:buChar char="•"/>
              <a:defRPr/>
            </a:pPr>
            <a:r>
              <a:rPr lang="es-ES" sz="1600" kern="0" dirty="0" smtClean="0">
                <a:latin typeface="+mn-lt"/>
              </a:rPr>
              <a:t>El motor arranca y gira en sentido contrario cuando detecta la secuencia  X2X1X2X1X1.</a:t>
            </a:r>
          </a:p>
          <a:p>
            <a:pPr marL="342900" indent="-342900" algn="just" eaLnBrk="0" hangingPunct="0">
              <a:spcBef>
                <a:spcPct val="20000"/>
              </a:spcBef>
              <a:buClr>
                <a:srgbClr val="0000FF"/>
              </a:buClr>
              <a:buFont typeface="Arial" pitchFamily="34" charset="0"/>
              <a:buChar char="•"/>
              <a:defRPr/>
            </a:pPr>
            <a:r>
              <a:rPr lang="es-ES" sz="1600" kern="0" dirty="0" smtClean="0">
                <a:latin typeface="+mn-lt"/>
              </a:rPr>
              <a:t>El motor se detiene, si el circuito detecta la secuencia X2X1X2X1 y permanece detenido hasta detectar de nuevo la secuencia de arranque.</a:t>
            </a:r>
          </a:p>
          <a:p>
            <a:pPr marL="342900" indent="-342900" algn="just" eaLnBrk="0" hangingPunct="0">
              <a:spcBef>
                <a:spcPct val="20000"/>
              </a:spcBef>
              <a:buClr>
                <a:srgbClr val="0000FF"/>
              </a:buClr>
              <a:buFont typeface="Arial" pitchFamily="34" charset="0"/>
              <a:buChar char="•"/>
              <a:defRPr/>
            </a:pPr>
            <a:r>
              <a:rPr lang="es-ES" sz="1600" kern="0" dirty="0" smtClean="0">
                <a:latin typeface="+mn-lt"/>
              </a:rPr>
              <a:t>Sin embargo, después de arrancar el motor, cada vez que el circuito detecta la secuencia X1X2X1X2, el motor debe girar en sentido contrario, pero primero debe parar antes de cambiar de giro.</a:t>
            </a:r>
            <a:endParaRPr lang="es-ES" sz="1600" kern="0" dirty="0">
              <a:latin typeface="+mn-lt"/>
            </a:endParaRPr>
          </a:p>
        </p:txBody>
      </p:sp>
      <p:sp>
        <p:nvSpPr>
          <p:cNvPr id="11" name="3 Título"/>
          <p:cNvSpPr txBox="1">
            <a:spLocks/>
          </p:cNvSpPr>
          <p:nvPr/>
        </p:nvSpPr>
        <p:spPr>
          <a:xfrm>
            <a:off x="714375" y="880533"/>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MOTOR ASINCRONO</a:t>
            </a:r>
            <a:endParaRPr lang="es-ES" sz="3600" b="1" i="1" kern="0" dirty="0">
              <a:solidFill>
                <a:srgbClr val="9933FF"/>
              </a:solidFill>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Título"/>
          <p:cNvSpPr txBox="1">
            <a:spLocks/>
          </p:cNvSpPr>
          <p:nvPr/>
        </p:nvSpPr>
        <p:spPr>
          <a:xfrm rot="16200000">
            <a:off x="-2744787" y="3047382"/>
            <a:ext cx="7772400" cy="1470025"/>
          </a:xfrm>
          <a:prstGeom prst="rect">
            <a:avLst/>
          </a:prstGeom>
        </p:spPr>
        <p:txBody>
          <a:bodyPr/>
          <a:lstStyle/>
          <a:p>
            <a:pPr algn="ctr" eaLnBrk="0" hangingPunct="0">
              <a:defRPr/>
            </a:pPr>
            <a:r>
              <a:rPr lang="es-ES" sz="2800" b="1" i="1" kern="0" dirty="0" smtClean="0">
                <a:solidFill>
                  <a:srgbClr val="9933FF"/>
                </a:solidFill>
                <a:latin typeface="+mj-lt"/>
                <a:ea typeface="+mj-ea"/>
                <a:cs typeface="+mj-cs"/>
              </a:rPr>
              <a:t>Diagrama de Estados</a:t>
            </a:r>
            <a:endParaRPr lang="es-ES" sz="2800" b="1" i="1" kern="0" dirty="0">
              <a:solidFill>
                <a:srgbClr val="9933FF"/>
              </a:solidFill>
              <a:latin typeface="+mj-lt"/>
              <a:ea typeface="+mj-ea"/>
              <a:cs typeface="+mj-cs"/>
            </a:endParaRPr>
          </a:p>
        </p:txBody>
      </p:sp>
      <p:cxnSp>
        <p:nvCxnSpPr>
          <p:cNvPr id="18" name="17 Conector recto de flecha"/>
          <p:cNvCxnSpPr/>
          <p:nvPr/>
        </p:nvCxnSpPr>
        <p:spPr>
          <a:xfrm flipV="1">
            <a:off x="1988446" y="1207723"/>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25 Elipse"/>
          <p:cNvSpPr/>
          <p:nvPr/>
        </p:nvSpPr>
        <p:spPr bwMode="auto">
          <a:xfrm>
            <a:off x="2382218" y="1035124"/>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36" name="35 Elipse"/>
          <p:cNvSpPr/>
          <p:nvPr/>
        </p:nvSpPr>
        <p:spPr bwMode="auto">
          <a:xfrm>
            <a:off x="3098798" y="1035124"/>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37" name="36 Conector recto de flecha"/>
          <p:cNvCxnSpPr>
            <a:stCxn id="36" idx="6"/>
          </p:cNvCxnSpPr>
          <p:nvPr/>
        </p:nvCxnSpPr>
        <p:spPr>
          <a:xfrm flipV="1">
            <a:off x="3414889" y="1210102"/>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8" name="37 Elipse"/>
          <p:cNvSpPr/>
          <p:nvPr/>
        </p:nvSpPr>
        <p:spPr bwMode="auto">
          <a:xfrm>
            <a:off x="3808498" y="1035122"/>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39" name="38 Conector recto de flecha"/>
          <p:cNvCxnSpPr/>
          <p:nvPr/>
        </p:nvCxnSpPr>
        <p:spPr>
          <a:xfrm flipV="1">
            <a:off x="2698309" y="1210100"/>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0" name="39 Elipse"/>
          <p:cNvSpPr/>
          <p:nvPr/>
        </p:nvSpPr>
        <p:spPr bwMode="auto">
          <a:xfrm>
            <a:off x="4522079" y="1030360"/>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41" name="40 Conector recto de flecha"/>
          <p:cNvCxnSpPr>
            <a:stCxn id="40" idx="6"/>
          </p:cNvCxnSpPr>
          <p:nvPr/>
        </p:nvCxnSpPr>
        <p:spPr>
          <a:xfrm flipV="1">
            <a:off x="4838170" y="1205338"/>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2" name="41 Elipse"/>
          <p:cNvSpPr/>
          <p:nvPr/>
        </p:nvSpPr>
        <p:spPr bwMode="auto">
          <a:xfrm>
            <a:off x="5236541" y="1030358"/>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43" name="42 Elipse"/>
          <p:cNvSpPr/>
          <p:nvPr/>
        </p:nvSpPr>
        <p:spPr bwMode="auto">
          <a:xfrm>
            <a:off x="5950740" y="1032739"/>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44" name="43 Conector recto de flecha"/>
          <p:cNvCxnSpPr>
            <a:stCxn id="43" idx="6"/>
          </p:cNvCxnSpPr>
          <p:nvPr/>
        </p:nvCxnSpPr>
        <p:spPr>
          <a:xfrm flipV="1">
            <a:off x="6266831" y="1207717"/>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5" name="44 Elipse"/>
          <p:cNvSpPr/>
          <p:nvPr/>
        </p:nvSpPr>
        <p:spPr bwMode="auto">
          <a:xfrm>
            <a:off x="6660440" y="1030356"/>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46" name="45 Conector recto de flecha"/>
          <p:cNvCxnSpPr/>
          <p:nvPr/>
        </p:nvCxnSpPr>
        <p:spPr>
          <a:xfrm flipV="1">
            <a:off x="5559775" y="1207715"/>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p:nvPr/>
        </p:nvCxnSpPr>
        <p:spPr>
          <a:xfrm flipV="1">
            <a:off x="4129351" y="1205344"/>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2" name="51 Elipse"/>
          <p:cNvSpPr/>
          <p:nvPr/>
        </p:nvSpPr>
        <p:spPr bwMode="auto">
          <a:xfrm rot="5400000">
            <a:off x="1676391" y="1753215"/>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53" name="52 Conector recto de flecha"/>
          <p:cNvCxnSpPr>
            <a:stCxn id="52" idx="6"/>
          </p:cNvCxnSpPr>
          <p:nvPr/>
        </p:nvCxnSpPr>
        <p:spPr>
          <a:xfrm rot="5400000" flipV="1">
            <a:off x="1636882" y="2283795"/>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4" name="53 Elipse"/>
          <p:cNvSpPr/>
          <p:nvPr/>
        </p:nvSpPr>
        <p:spPr bwMode="auto">
          <a:xfrm rot="5400000">
            <a:off x="1676393" y="2460534"/>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55" name="54 Conector recto de flecha"/>
          <p:cNvCxnSpPr/>
          <p:nvPr/>
        </p:nvCxnSpPr>
        <p:spPr>
          <a:xfrm rot="5400000" flipV="1">
            <a:off x="1636884" y="1574358"/>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6" name="55 Elipse"/>
          <p:cNvSpPr/>
          <p:nvPr/>
        </p:nvSpPr>
        <p:spPr bwMode="auto">
          <a:xfrm rot="5400000">
            <a:off x="1676393" y="3181258"/>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57" name="56 Conector recto de flecha"/>
          <p:cNvCxnSpPr>
            <a:stCxn id="56" idx="6"/>
          </p:cNvCxnSpPr>
          <p:nvPr/>
        </p:nvCxnSpPr>
        <p:spPr>
          <a:xfrm rot="5400000" flipV="1">
            <a:off x="1636884" y="3711838"/>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8" name="57 Elipse"/>
          <p:cNvSpPr/>
          <p:nvPr/>
        </p:nvSpPr>
        <p:spPr bwMode="auto">
          <a:xfrm rot="5400000">
            <a:off x="1676395" y="4601867"/>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59" name="58 Elipse"/>
          <p:cNvSpPr/>
          <p:nvPr/>
        </p:nvSpPr>
        <p:spPr bwMode="auto">
          <a:xfrm rot="5400000">
            <a:off x="1676395" y="5301780"/>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60" name="59 Conector recto de flecha"/>
          <p:cNvCxnSpPr>
            <a:stCxn id="59" idx="6"/>
          </p:cNvCxnSpPr>
          <p:nvPr/>
        </p:nvCxnSpPr>
        <p:spPr>
          <a:xfrm rot="5400000" flipV="1">
            <a:off x="1636886" y="5832360"/>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1" name="60 Elipse"/>
          <p:cNvSpPr/>
          <p:nvPr/>
        </p:nvSpPr>
        <p:spPr bwMode="auto">
          <a:xfrm rot="5400000">
            <a:off x="1676397" y="6018623"/>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62" name="61 Conector recto de flecha"/>
          <p:cNvCxnSpPr/>
          <p:nvPr/>
        </p:nvCxnSpPr>
        <p:spPr>
          <a:xfrm rot="5400000" flipV="1">
            <a:off x="1636888" y="5121765"/>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3" name="62 Conector recto de flecha"/>
          <p:cNvCxnSpPr/>
          <p:nvPr/>
        </p:nvCxnSpPr>
        <p:spPr>
          <a:xfrm rot="5400000" flipV="1">
            <a:off x="1636878" y="3000638"/>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6" name="65 Elipse"/>
          <p:cNvSpPr/>
          <p:nvPr/>
        </p:nvSpPr>
        <p:spPr bwMode="auto">
          <a:xfrm>
            <a:off x="1672910" y="1036354"/>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67" name="66 Elipse"/>
          <p:cNvSpPr/>
          <p:nvPr/>
        </p:nvSpPr>
        <p:spPr bwMode="auto">
          <a:xfrm rot="5400000">
            <a:off x="2608721" y="5306263"/>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68" name="67 Elipse"/>
          <p:cNvSpPr/>
          <p:nvPr/>
        </p:nvSpPr>
        <p:spPr bwMode="auto">
          <a:xfrm rot="5400000">
            <a:off x="2608723" y="6023106"/>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69" name="68 Elipse"/>
          <p:cNvSpPr/>
          <p:nvPr/>
        </p:nvSpPr>
        <p:spPr bwMode="auto">
          <a:xfrm rot="5400000">
            <a:off x="3541049" y="6027589"/>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72" name="71 Elipse"/>
          <p:cNvSpPr/>
          <p:nvPr/>
        </p:nvSpPr>
        <p:spPr bwMode="auto">
          <a:xfrm>
            <a:off x="5947789" y="1787010"/>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73" name="72 Elipse"/>
          <p:cNvSpPr/>
          <p:nvPr/>
        </p:nvSpPr>
        <p:spPr bwMode="auto">
          <a:xfrm>
            <a:off x="6664632" y="1816010"/>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74" name="73 Elipse"/>
          <p:cNvSpPr/>
          <p:nvPr/>
        </p:nvSpPr>
        <p:spPr bwMode="auto">
          <a:xfrm>
            <a:off x="5961236" y="2634861"/>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75" name="74 Conector recto de flecha"/>
          <p:cNvCxnSpPr>
            <a:endCxn id="67" idx="4"/>
          </p:cNvCxnSpPr>
          <p:nvPr/>
        </p:nvCxnSpPr>
        <p:spPr>
          <a:xfrm>
            <a:off x="2009422" y="5473441"/>
            <a:ext cx="582365"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7" name="76 Conector recto de flecha"/>
          <p:cNvCxnSpPr>
            <a:stCxn id="61" idx="0"/>
            <a:endCxn id="68" idx="4"/>
          </p:cNvCxnSpPr>
          <p:nvPr/>
        </p:nvCxnSpPr>
        <p:spPr>
          <a:xfrm>
            <a:off x="2009422" y="6193603"/>
            <a:ext cx="582367"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8" name="77 Conector recto de flecha"/>
          <p:cNvCxnSpPr/>
          <p:nvPr/>
        </p:nvCxnSpPr>
        <p:spPr>
          <a:xfrm>
            <a:off x="2950881" y="6199248"/>
            <a:ext cx="582365"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2" name="81 Conector recto de flecha"/>
          <p:cNvCxnSpPr>
            <a:stCxn id="72" idx="4"/>
            <a:endCxn id="74" idx="0"/>
          </p:cNvCxnSpPr>
          <p:nvPr/>
        </p:nvCxnSpPr>
        <p:spPr>
          <a:xfrm rot="16200000" flipH="1">
            <a:off x="5863612" y="2379191"/>
            <a:ext cx="497892" cy="13447"/>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3" name="82 Conector recto de flecha"/>
          <p:cNvCxnSpPr/>
          <p:nvPr/>
        </p:nvCxnSpPr>
        <p:spPr>
          <a:xfrm flipH="1" flipV="1">
            <a:off x="6263880" y="1990988"/>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4" name="83 Conector recto de flecha"/>
          <p:cNvCxnSpPr>
            <a:stCxn id="74" idx="7"/>
          </p:cNvCxnSpPr>
          <p:nvPr/>
        </p:nvCxnSpPr>
        <p:spPr>
          <a:xfrm rot="5400000" flipH="1" flipV="1">
            <a:off x="6178560" y="2153750"/>
            <a:ext cx="584838" cy="47988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6" name="85 Conector recto de flecha"/>
          <p:cNvCxnSpPr>
            <a:stCxn id="67" idx="3"/>
            <a:endCxn id="58" idx="0"/>
          </p:cNvCxnSpPr>
          <p:nvPr/>
        </p:nvCxnSpPr>
        <p:spPr>
          <a:xfrm rot="10800000">
            <a:off x="2009421" y="4776847"/>
            <a:ext cx="633617" cy="59264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74" idx="1"/>
            <a:endCxn id="42" idx="4"/>
          </p:cNvCxnSpPr>
          <p:nvPr/>
        </p:nvCxnSpPr>
        <p:spPr>
          <a:xfrm rot="16200000" flipV="1">
            <a:off x="5048160" y="1726744"/>
            <a:ext cx="1305794" cy="612939"/>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7" name="116 Flecha circular"/>
          <p:cNvSpPr/>
          <p:nvPr/>
        </p:nvSpPr>
        <p:spPr bwMode="auto">
          <a:xfrm rot="2700000" flipH="1" flipV="1">
            <a:off x="2333556" y="1035308"/>
            <a:ext cx="262288" cy="537518"/>
          </a:xfrm>
          <a:prstGeom prst="circularArrow">
            <a:avLst>
              <a:gd name="adj1" fmla="val 0"/>
              <a:gd name="adj2" fmla="val 1142319"/>
              <a:gd name="adj3" fmla="val 20121583"/>
              <a:gd name="adj4" fmla="val 10800000"/>
              <a:gd name="adj5" fmla="val 4901"/>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18" name="117 Flecha circular"/>
          <p:cNvSpPr/>
          <p:nvPr/>
        </p:nvSpPr>
        <p:spPr bwMode="auto">
          <a:xfrm rot="2700000" flipV="1">
            <a:off x="5158486" y="1029603"/>
            <a:ext cx="262288" cy="537518"/>
          </a:xfrm>
          <a:prstGeom prst="circularArrow">
            <a:avLst>
              <a:gd name="adj1" fmla="val 0"/>
              <a:gd name="adj2" fmla="val 1142319"/>
              <a:gd name="adj3" fmla="val 20121583"/>
              <a:gd name="adj4" fmla="val 10800000"/>
              <a:gd name="adj5" fmla="val 4901"/>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19" name="118 Flecha circular"/>
          <p:cNvSpPr/>
          <p:nvPr/>
        </p:nvSpPr>
        <p:spPr bwMode="auto">
          <a:xfrm rot="13500000" flipV="1">
            <a:off x="6080057" y="1602726"/>
            <a:ext cx="262288" cy="537518"/>
          </a:xfrm>
          <a:prstGeom prst="circularArrow">
            <a:avLst>
              <a:gd name="adj1" fmla="val 0"/>
              <a:gd name="adj2" fmla="val 1142319"/>
              <a:gd name="adj3" fmla="val 20121583"/>
              <a:gd name="adj4" fmla="val 10081021"/>
              <a:gd name="adj5" fmla="val 4901"/>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21" name="120 Flecha circular"/>
          <p:cNvSpPr/>
          <p:nvPr/>
        </p:nvSpPr>
        <p:spPr bwMode="auto">
          <a:xfrm rot="5400000" flipV="1">
            <a:off x="1574976" y="1650555"/>
            <a:ext cx="262288" cy="537518"/>
          </a:xfrm>
          <a:prstGeom prst="circularArrow">
            <a:avLst>
              <a:gd name="adj1" fmla="val 0"/>
              <a:gd name="adj2" fmla="val 1142319"/>
              <a:gd name="adj3" fmla="val 20121583"/>
              <a:gd name="adj4" fmla="val 10800000"/>
              <a:gd name="adj5" fmla="val 4901"/>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22" name="121 Elipse"/>
          <p:cNvSpPr/>
          <p:nvPr/>
        </p:nvSpPr>
        <p:spPr bwMode="auto">
          <a:xfrm rot="5400000">
            <a:off x="1672088" y="3892461"/>
            <a:ext cx="316091" cy="349959"/>
          </a:xfrm>
          <a:prstGeom prst="ellips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24" name="123 Conector recto de flecha"/>
          <p:cNvCxnSpPr/>
          <p:nvPr/>
        </p:nvCxnSpPr>
        <p:spPr>
          <a:xfrm rot="5400000" flipV="1">
            <a:off x="1636891" y="4423041"/>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5" name="124 Flecha circular"/>
          <p:cNvSpPr/>
          <p:nvPr/>
        </p:nvSpPr>
        <p:spPr bwMode="auto">
          <a:xfrm rot="5400000" flipV="1">
            <a:off x="1567892" y="5930489"/>
            <a:ext cx="262288" cy="537518"/>
          </a:xfrm>
          <a:prstGeom prst="circularArrow">
            <a:avLst>
              <a:gd name="adj1" fmla="val 0"/>
              <a:gd name="adj2" fmla="val 1142319"/>
              <a:gd name="adj3" fmla="val 20121583"/>
              <a:gd name="adj4" fmla="val 10800000"/>
              <a:gd name="adj5" fmla="val 4901"/>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26" name="125 Flecha circular"/>
          <p:cNvSpPr/>
          <p:nvPr/>
        </p:nvSpPr>
        <p:spPr bwMode="auto">
          <a:xfrm rot="5400000" flipV="1">
            <a:off x="1580955" y="4519286"/>
            <a:ext cx="262288" cy="537518"/>
          </a:xfrm>
          <a:prstGeom prst="circularArrow">
            <a:avLst>
              <a:gd name="adj1" fmla="val 0"/>
              <a:gd name="adj2" fmla="val 1142319"/>
              <a:gd name="adj3" fmla="val 20121583"/>
              <a:gd name="adj4" fmla="val 11614843"/>
              <a:gd name="adj5" fmla="val 4901"/>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27" name="126 Conector recto de flecha"/>
          <p:cNvCxnSpPr/>
          <p:nvPr/>
        </p:nvCxnSpPr>
        <p:spPr>
          <a:xfrm flipV="1">
            <a:off x="2009418" y="1374311"/>
            <a:ext cx="547665" cy="126120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0" name="129 Conector recto de flecha"/>
          <p:cNvCxnSpPr>
            <a:stCxn id="68" idx="3"/>
            <a:endCxn id="58" idx="7"/>
          </p:cNvCxnSpPr>
          <p:nvPr/>
        </p:nvCxnSpPr>
        <p:spPr>
          <a:xfrm rot="10800000">
            <a:off x="1958171" y="4888602"/>
            <a:ext cx="684869" cy="119772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4" name="133 Conector recto de flecha"/>
          <p:cNvCxnSpPr>
            <a:stCxn id="67" idx="1"/>
            <a:endCxn id="72" idx="3"/>
          </p:cNvCxnSpPr>
          <p:nvPr/>
        </p:nvCxnSpPr>
        <p:spPr>
          <a:xfrm flipV="1">
            <a:off x="2890496" y="2085719"/>
            <a:ext cx="3103583" cy="328376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6" name="135 Flecha circular"/>
          <p:cNvSpPr/>
          <p:nvPr/>
        </p:nvSpPr>
        <p:spPr bwMode="auto">
          <a:xfrm rot="5400000" flipH="1">
            <a:off x="448655" y="2188423"/>
            <a:ext cx="2444893" cy="1513410"/>
          </a:xfrm>
          <a:prstGeom prst="circularArrow">
            <a:avLst>
              <a:gd name="adj1" fmla="val 0"/>
              <a:gd name="adj2" fmla="val 284298"/>
              <a:gd name="adj3" fmla="val 20255939"/>
              <a:gd name="adj4" fmla="val 11827280"/>
              <a:gd name="adj5" fmla="val 1748"/>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38" name="137 Flecha circular"/>
          <p:cNvSpPr/>
          <p:nvPr/>
        </p:nvSpPr>
        <p:spPr bwMode="auto">
          <a:xfrm rot="16200000">
            <a:off x="1036133" y="2371209"/>
            <a:ext cx="1523865" cy="625462"/>
          </a:xfrm>
          <a:prstGeom prst="circularArrow">
            <a:avLst>
              <a:gd name="adj1" fmla="val 0"/>
              <a:gd name="adj2" fmla="val 504308"/>
              <a:gd name="adj3" fmla="val 20255939"/>
              <a:gd name="adj4" fmla="val 11436092"/>
              <a:gd name="adj5" fmla="val 4625"/>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39" name="138 Conector recto de flecha"/>
          <p:cNvCxnSpPr>
            <a:stCxn id="69" idx="2"/>
            <a:endCxn id="26" idx="6"/>
          </p:cNvCxnSpPr>
          <p:nvPr/>
        </p:nvCxnSpPr>
        <p:spPr>
          <a:xfrm rot="16200000" flipV="1">
            <a:off x="781493" y="3126921"/>
            <a:ext cx="4834419" cy="100078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2" name="141 Flecha circular"/>
          <p:cNvSpPr/>
          <p:nvPr/>
        </p:nvSpPr>
        <p:spPr bwMode="auto">
          <a:xfrm rot="10800000" flipV="1">
            <a:off x="5385191" y="925680"/>
            <a:ext cx="1523865" cy="682704"/>
          </a:xfrm>
          <a:prstGeom prst="circularArrow">
            <a:avLst>
              <a:gd name="adj1" fmla="val 0"/>
              <a:gd name="adj2" fmla="val 420042"/>
              <a:gd name="adj3" fmla="val 20255939"/>
              <a:gd name="adj4" fmla="val 11947386"/>
              <a:gd name="adj5" fmla="val 4625"/>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43" name="142 Flecha circular"/>
          <p:cNvSpPr/>
          <p:nvPr/>
        </p:nvSpPr>
        <p:spPr bwMode="auto">
          <a:xfrm flipH="1">
            <a:off x="2354087" y="925678"/>
            <a:ext cx="2444893" cy="923119"/>
          </a:xfrm>
          <a:prstGeom prst="circularArrow">
            <a:avLst>
              <a:gd name="adj1" fmla="val 0"/>
              <a:gd name="adj2" fmla="val 284298"/>
              <a:gd name="adj3" fmla="val 20255939"/>
              <a:gd name="adj4" fmla="val 11723346"/>
              <a:gd name="adj5" fmla="val 3147"/>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44" name="143 Flecha circular"/>
          <p:cNvSpPr/>
          <p:nvPr/>
        </p:nvSpPr>
        <p:spPr bwMode="auto">
          <a:xfrm rot="10800000">
            <a:off x="2534561" y="721228"/>
            <a:ext cx="1538151" cy="1053065"/>
          </a:xfrm>
          <a:prstGeom prst="circularArrow">
            <a:avLst>
              <a:gd name="adj1" fmla="val 0"/>
              <a:gd name="adj2" fmla="val 213633"/>
              <a:gd name="adj3" fmla="val 20731378"/>
              <a:gd name="adj4" fmla="val 11514603"/>
              <a:gd name="adj5" fmla="val 4175"/>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50" name="149 Flecha circular"/>
          <p:cNvSpPr/>
          <p:nvPr/>
        </p:nvSpPr>
        <p:spPr bwMode="auto">
          <a:xfrm flipH="1" flipV="1">
            <a:off x="2305167" y="656830"/>
            <a:ext cx="4469551" cy="930012"/>
          </a:xfrm>
          <a:prstGeom prst="circularArrow">
            <a:avLst>
              <a:gd name="adj1" fmla="val 0"/>
              <a:gd name="adj2" fmla="val 72827"/>
              <a:gd name="adj3" fmla="val 21114372"/>
              <a:gd name="adj4" fmla="val 10991320"/>
              <a:gd name="adj5" fmla="val 3194"/>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60" name="159 Flecha circular"/>
          <p:cNvSpPr/>
          <p:nvPr/>
        </p:nvSpPr>
        <p:spPr bwMode="auto">
          <a:xfrm rot="19355570" flipH="1" flipV="1">
            <a:off x="560719" y="3273872"/>
            <a:ext cx="6930477" cy="1605007"/>
          </a:xfrm>
          <a:prstGeom prst="circularArrow">
            <a:avLst>
              <a:gd name="adj1" fmla="val 0"/>
              <a:gd name="adj2" fmla="val 52359"/>
              <a:gd name="adj3" fmla="val 21047106"/>
              <a:gd name="adj4" fmla="val 10960955"/>
              <a:gd name="adj5" fmla="val 2254"/>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62" name="161 Flecha circular"/>
          <p:cNvSpPr/>
          <p:nvPr/>
        </p:nvSpPr>
        <p:spPr bwMode="auto">
          <a:xfrm flipH="1">
            <a:off x="1548850" y="5853532"/>
            <a:ext cx="2444893" cy="928268"/>
          </a:xfrm>
          <a:prstGeom prst="circularArrow">
            <a:avLst>
              <a:gd name="adj1" fmla="val 0"/>
              <a:gd name="adj2" fmla="val 284298"/>
              <a:gd name="adj3" fmla="val 20255939"/>
              <a:gd name="adj4" fmla="val 11777864"/>
              <a:gd name="adj5" fmla="val 3147"/>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63" name="162 Conector recto de flecha"/>
          <p:cNvCxnSpPr>
            <a:stCxn id="36" idx="4"/>
            <a:endCxn id="52" idx="1"/>
          </p:cNvCxnSpPr>
          <p:nvPr/>
        </p:nvCxnSpPr>
        <p:spPr>
          <a:xfrm rot="5400000">
            <a:off x="2391827" y="951422"/>
            <a:ext cx="431356" cy="129867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5150" name="Picture 3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67757" y="1144656"/>
            <a:ext cx="133350" cy="190500"/>
          </a:xfrm>
          <a:prstGeom prst="rect">
            <a:avLst/>
          </a:prstGeom>
          <a:noFill/>
        </p:spPr>
      </p:pic>
      <p:pic>
        <p:nvPicPr>
          <p:cNvPr id="5149" name="Picture 2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472087" y="1128502"/>
            <a:ext cx="133350" cy="190500"/>
          </a:xfrm>
          <a:prstGeom prst="rect">
            <a:avLst/>
          </a:prstGeom>
          <a:noFill/>
        </p:spPr>
      </p:pic>
      <p:pic>
        <p:nvPicPr>
          <p:cNvPr id="5148" name="Picture 2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190169" y="1131008"/>
            <a:ext cx="133350" cy="190500"/>
          </a:xfrm>
          <a:prstGeom prst="rect">
            <a:avLst/>
          </a:prstGeom>
          <a:noFill/>
        </p:spPr>
      </p:pic>
      <p:pic>
        <p:nvPicPr>
          <p:cNvPr id="5147" name="Picture 2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874074" y="1144656"/>
            <a:ext cx="133350" cy="190500"/>
          </a:xfrm>
          <a:prstGeom prst="rect">
            <a:avLst/>
          </a:prstGeom>
          <a:noFill/>
        </p:spPr>
      </p:pic>
      <p:pic>
        <p:nvPicPr>
          <p:cNvPr id="5146" name="Picture 26"/>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624687" y="1143332"/>
            <a:ext cx="133350" cy="190500"/>
          </a:xfrm>
          <a:prstGeom prst="rect">
            <a:avLst/>
          </a:prstGeom>
          <a:noFill/>
        </p:spPr>
      </p:pic>
      <p:pic>
        <p:nvPicPr>
          <p:cNvPr id="5145" name="Picture 2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327912" y="1131008"/>
            <a:ext cx="133350" cy="190500"/>
          </a:xfrm>
          <a:prstGeom prst="rect">
            <a:avLst/>
          </a:prstGeom>
          <a:noFill/>
        </p:spPr>
      </p:pic>
      <p:pic>
        <p:nvPicPr>
          <p:cNvPr id="5144" name="Picture 24"/>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046265" y="1131008"/>
            <a:ext cx="133350" cy="190500"/>
          </a:xfrm>
          <a:prstGeom prst="rect">
            <a:avLst/>
          </a:prstGeom>
          <a:noFill/>
        </p:spPr>
      </p:pic>
      <p:pic>
        <p:nvPicPr>
          <p:cNvPr id="5143" name="Picture 23"/>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6762636" y="1137384"/>
            <a:ext cx="133350" cy="190500"/>
          </a:xfrm>
          <a:prstGeom prst="rect">
            <a:avLst/>
          </a:prstGeom>
          <a:noFill/>
        </p:spPr>
      </p:pic>
      <p:pic>
        <p:nvPicPr>
          <p:cNvPr id="5142" name="Picture 22"/>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1767773" y="1859958"/>
            <a:ext cx="133350" cy="190500"/>
          </a:xfrm>
          <a:prstGeom prst="rect">
            <a:avLst/>
          </a:prstGeom>
          <a:noFill/>
        </p:spPr>
      </p:pic>
      <p:pic>
        <p:nvPicPr>
          <p:cNvPr id="5141" name="Picture 21"/>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6046265" y="1888869"/>
            <a:ext cx="133350" cy="190500"/>
          </a:xfrm>
          <a:prstGeom prst="rect">
            <a:avLst/>
          </a:prstGeom>
          <a:noFill/>
        </p:spPr>
      </p:pic>
      <p:pic>
        <p:nvPicPr>
          <p:cNvPr id="5140" name="Picture 20"/>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6732782" y="1910773"/>
            <a:ext cx="190500" cy="190500"/>
          </a:xfrm>
          <a:prstGeom prst="rect">
            <a:avLst/>
          </a:prstGeom>
          <a:noFill/>
        </p:spPr>
      </p:pic>
      <p:pic>
        <p:nvPicPr>
          <p:cNvPr id="5139" name="Picture 19"/>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1739198" y="2539611"/>
            <a:ext cx="190500" cy="190500"/>
          </a:xfrm>
          <a:prstGeom prst="rect">
            <a:avLst/>
          </a:prstGeom>
          <a:noFill/>
        </p:spPr>
      </p:pic>
      <p:pic>
        <p:nvPicPr>
          <p:cNvPr id="5138" name="Picture 18"/>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6017682" y="2731975"/>
            <a:ext cx="190500" cy="190500"/>
          </a:xfrm>
          <a:prstGeom prst="rect">
            <a:avLst/>
          </a:prstGeom>
          <a:noFill/>
        </p:spPr>
      </p:pic>
      <p:pic>
        <p:nvPicPr>
          <p:cNvPr id="5137" name="Picture 17"/>
          <p:cNvPicPr>
            <a:picLocks noChangeAspect="1" noChangeArrowheads="1"/>
          </p:cNvPicPr>
          <p:nvPr/>
        </p:nvPicPr>
        <p:blipFill>
          <a:blip r:embed="rId16">
            <a:clrChange>
              <a:clrFrom>
                <a:srgbClr val="FFFFFF"/>
              </a:clrFrom>
              <a:clrTo>
                <a:srgbClr val="FFFFFF">
                  <a:alpha val="0"/>
                </a:srgbClr>
              </a:clrTo>
            </a:clrChange>
          </a:blip>
          <a:srcRect/>
          <a:stretch>
            <a:fillRect/>
          </a:stretch>
        </p:blipFill>
        <p:spPr bwMode="auto">
          <a:xfrm>
            <a:off x="1741162" y="3268625"/>
            <a:ext cx="190500" cy="190500"/>
          </a:xfrm>
          <a:prstGeom prst="rect">
            <a:avLst/>
          </a:prstGeom>
          <a:noFill/>
        </p:spPr>
      </p:pic>
      <p:pic>
        <p:nvPicPr>
          <p:cNvPr id="5136" name="Picture 16"/>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1737111" y="3977075"/>
            <a:ext cx="190500" cy="190500"/>
          </a:xfrm>
          <a:prstGeom prst="rect">
            <a:avLst/>
          </a:prstGeom>
          <a:noFill/>
        </p:spPr>
      </p:pic>
      <p:pic>
        <p:nvPicPr>
          <p:cNvPr id="5135" name="Picture 15"/>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1741162" y="4698102"/>
            <a:ext cx="190500" cy="190500"/>
          </a:xfrm>
          <a:prstGeom prst="rect">
            <a:avLst/>
          </a:prstGeom>
          <a:noFill/>
        </p:spPr>
      </p:pic>
      <p:pic>
        <p:nvPicPr>
          <p:cNvPr id="5134" name="Picture 14"/>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1739091" y="5389982"/>
            <a:ext cx="190500" cy="190500"/>
          </a:xfrm>
          <a:prstGeom prst="rect">
            <a:avLst/>
          </a:prstGeom>
          <a:noFill/>
        </p:spPr>
      </p:pic>
      <p:pic>
        <p:nvPicPr>
          <p:cNvPr id="5133" name="Picture 13"/>
          <p:cNvPicPr>
            <a:picLocks noChangeAspect="1" noChangeArrowheads="1"/>
          </p:cNvPicPr>
          <p:nvPr/>
        </p:nvPicPr>
        <p:blipFill>
          <a:blip r:embed="rId20">
            <a:clrChange>
              <a:clrFrom>
                <a:srgbClr val="FFFFFF"/>
              </a:clrFrom>
              <a:clrTo>
                <a:srgbClr val="FFFFFF">
                  <a:alpha val="0"/>
                </a:srgbClr>
              </a:clrTo>
            </a:clrChange>
          </a:blip>
          <a:srcRect/>
          <a:stretch>
            <a:fillRect/>
          </a:stretch>
        </p:blipFill>
        <p:spPr bwMode="auto">
          <a:xfrm>
            <a:off x="2678551" y="5389982"/>
            <a:ext cx="190500" cy="190500"/>
          </a:xfrm>
          <a:prstGeom prst="rect">
            <a:avLst/>
          </a:prstGeom>
          <a:noFill/>
        </p:spPr>
      </p:pic>
      <p:pic>
        <p:nvPicPr>
          <p:cNvPr id="5132" name="Picture 12"/>
          <p:cNvPicPr>
            <a:picLocks noChangeAspect="1" noChangeArrowheads="1"/>
          </p:cNvPicPr>
          <p:nvPr/>
        </p:nvPicPr>
        <p:blipFill>
          <a:blip r:embed="rId21">
            <a:clrChange>
              <a:clrFrom>
                <a:srgbClr val="FFFFFF"/>
              </a:clrFrom>
              <a:clrTo>
                <a:srgbClr val="FFFFFF">
                  <a:alpha val="0"/>
                </a:srgbClr>
              </a:clrTo>
            </a:clrChange>
          </a:blip>
          <a:srcRect/>
          <a:stretch>
            <a:fillRect/>
          </a:stretch>
        </p:blipFill>
        <p:spPr bwMode="auto">
          <a:xfrm>
            <a:off x="1739182" y="6101792"/>
            <a:ext cx="190500" cy="190500"/>
          </a:xfrm>
          <a:prstGeom prst="rect">
            <a:avLst/>
          </a:prstGeom>
          <a:noFill/>
        </p:spPr>
      </p:pic>
      <p:pic>
        <p:nvPicPr>
          <p:cNvPr id="5131" name="Picture 11"/>
          <p:cNvPicPr>
            <a:picLocks noChangeAspect="1" noChangeArrowheads="1"/>
          </p:cNvPicPr>
          <p:nvPr/>
        </p:nvPicPr>
        <p:blipFill>
          <a:blip r:embed="rId22">
            <a:clrChange>
              <a:clrFrom>
                <a:srgbClr val="FFFFFF"/>
              </a:clrFrom>
              <a:clrTo>
                <a:srgbClr val="FFFFFF">
                  <a:alpha val="0"/>
                </a:srgbClr>
              </a:clrTo>
            </a:clrChange>
          </a:blip>
          <a:srcRect/>
          <a:stretch>
            <a:fillRect/>
          </a:stretch>
        </p:blipFill>
        <p:spPr bwMode="auto">
          <a:xfrm>
            <a:off x="2669026" y="6107878"/>
            <a:ext cx="180975" cy="190500"/>
          </a:xfrm>
          <a:prstGeom prst="rect">
            <a:avLst/>
          </a:prstGeom>
          <a:noFill/>
        </p:spPr>
      </p:pic>
      <p:pic>
        <p:nvPicPr>
          <p:cNvPr id="5130" name="Picture 10"/>
          <p:cNvPicPr>
            <a:picLocks noChangeAspect="1" noChangeArrowheads="1"/>
          </p:cNvPicPr>
          <p:nvPr/>
        </p:nvPicPr>
        <p:blipFill>
          <a:blip r:embed="rId23">
            <a:clrChange>
              <a:clrFrom>
                <a:srgbClr val="FFFFFF"/>
              </a:clrFrom>
              <a:clrTo>
                <a:srgbClr val="FFFFFF">
                  <a:alpha val="0"/>
                </a:srgbClr>
              </a:clrTo>
            </a:clrChange>
          </a:blip>
          <a:srcRect/>
          <a:stretch>
            <a:fillRect/>
          </a:stretch>
        </p:blipFill>
        <p:spPr bwMode="auto">
          <a:xfrm>
            <a:off x="3603845" y="6118225"/>
            <a:ext cx="190500" cy="190500"/>
          </a:xfrm>
          <a:prstGeom prst="rect">
            <a:avLst/>
          </a:prstGeom>
          <a:noFill/>
        </p:spPr>
      </p:pic>
      <p:sp>
        <p:nvSpPr>
          <p:cNvPr id="5151" name="Rectangle 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cxnSp>
        <p:nvCxnSpPr>
          <p:cNvPr id="208" name="207 Conector recto de flecha"/>
          <p:cNvCxnSpPr/>
          <p:nvPr/>
        </p:nvCxnSpPr>
        <p:spPr>
          <a:xfrm rot="5400000" flipV="1">
            <a:off x="5915376" y="1572592"/>
            <a:ext cx="39511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173" name="Rectangle 5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177"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179" name="Rectangle 5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180" name="Rectangle 60"/>
          <p:cNvSpPr>
            <a:spLocks noChangeArrowheads="1"/>
          </p:cNvSpPr>
          <p:nvPr/>
        </p:nvSpPr>
        <p:spPr bwMode="auto">
          <a:xfrm>
            <a:off x="0" y="704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5182" name="Rectangle 6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185" name="Rectangle 6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188" name="Rectangle 6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187" name="Picture 67"/>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2086984" y="1092942"/>
            <a:ext cx="123825" cy="247650"/>
          </a:xfrm>
          <a:prstGeom prst="rect">
            <a:avLst/>
          </a:prstGeom>
          <a:noFill/>
        </p:spPr>
      </p:pic>
      <p:sp>
        <p:nvSpPr>
          <p:cNvPr id="5191" name="Rectangle 7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190" name="Picture 70"/>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rot="16200000">
            <a:off x="1787210" y="1426954"/>
            <a:ext cx="123825" cy="247650"/>
          </a:xfrm>
          <a:prstGeom prst="rect">
            <a:avLst/>
          </a:prstGeom>
          <a:noFill/>
        </p:spPr>
      </p:pic>
      <p:sp>
        <p:nvSpPr>
          <p:cNvPr id="5192" name="Rectangle 72"/>
          <p:cNvSpPr>
            <a:spLocks noChangeArrowheads="1"/>
          </p:cNvSpPr>
          <p:nvPr/>
        </p:nvSpPr>
        <p:spPr bwMode="auto">
          <a:xfrm>
            <a:off x="0" y="704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237" name="Picture 70"/>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a:off x="1268352" y="1797315"/>
            <a:ext cx="123825" cy="247650"/>
          </a:xfrm>
          <a:prstGeom prst="rect">
            <a:avLst/>
          </a:prstGeom>
          <a:noFill/>
        </p:spPr>
      </p:pic>
      <p:pic>
        <p:nvPicPr>
          <p:cNvPr id="238" name="Picture 67"/>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rot="16200000">
            <a:off x="1788797" y="2121519"/>
            <a:ext cx="123825" cy="247650"/>
          </a:xfrm>
          <a:prstGeom prst="rect">
            <a:avLst/>
          </a:prstGeom>
          <a:noFill/>
        </p:spPr>
      </p:pic>
      <p:pic>
        <p:nvPicPr>
          <p:cNvPr id="239" name="Picture 70"/>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rot="16200000">
            <a:off x="1788562" y="2803083"/>
            <a:ext cx="123825" cy="247650"/>
          </a:xfrm>
          <a:prstGeom prst="rect">
            <a:avLst/>
          </a:prstGeom>
          <a:noFill/>
        </p:spPr>
      </p:pic>
      <p:pic>
        <p:nvPicPr>
          <p:cNvPr id="240" name="Picture 67"/>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rot="16200000">
            <a:off x="1788787" y="3560145"/>
            <a:ext cx="123825" cy="247650"/>
          </a:xfrm>
          <a:prstGeom prst="rect">
            <a:avLst/>
          </a:prstGeom>
          <a:noFill/>
        </p:spPr>
      </p:pic>
      <p:sp>
        <p:nvSpPr>
          <p:cNvPr id="5194" name="Rectangle 7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193" name="Picture 73"/>
          <p:cNvPicPr>
            <a:picLocks noChangeAspect="1" noChangeArrowheads="1"/>
          </p:cNvPicPr>
          <p:nvPr/>
        </p:nvPicPr>
        <p:blipFill>
          <a:blip r:embed="rId26">
            <a:clrChange>
              <a:clrFrom>
                <a:srgbClr val="FFFFFF"/>
              </a:clrFrom>
              <a:clrTo>
                <a:srgbClr val="FFFFFF">
                  <a:alpha val="0"/>
                </a:srgbClr>
              </a:clrTo>
            </a:clrChange>
          </a:blip>
          <a:srcRect/>
          <a:stretch>
            <a:fillRect/>
          </a:stretch>
        </p:blipFill>
        <p:spPr bwMode="auto">
          <a:xfrm rot="16200000">
            <a:off x="1791962" y="4269551"/>
            <a:ext cx="123825" cy="247650"/>
          </a:xfrm>
          <a:prstGeom prst="rect">
            <a:avLst/>
          </a:prstGeom>
          <a:noFill/>
        </p:spPr>
      </p:pic>
      <p:sp>
        <p:nvSpPr>
          <p:cNvPr id="5195" name="Rectangle 75"/>
          <p:cNvSpPr>
            <a:spLocks noChangeArrowheads="1"/>
          </p:cNvSpPr>
          <p:nvPr/>
        </p:nvSpPr>
        <p:spPr bwMode="auto">
          <a:xfrm>
            <a:off x="0" y="704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244" name="Picture 73"/>
          <p:cNvPicPr>
            <a:picLocks noChangeAspect="1" noChangeArrowheads="1"/>
          </p:cNvPicPr>
          <p:nvPr/>
        </p:nvPicPr>
        <p:blipFill>
          <a:blip r:embed="rId26">
            <a:clrChange>
              <a:clrFrom>
                <a:srgbClr val="FFFFFF"/>
              </a:clrFrom>
              <a:clrTo>
                <a:srgbClr val="FFFFFF">
                  <a:alpha val="0"/>
                </a:srgbClr>
              </a:clrTo>
            </a:clrChange>
          </a:blip>
          <a:srcRect/>
          <a:stretch>
            <a:fillRect/>
          </a:stretch>
        </p:blipFill>
        <p:spPr bwMode="auto">
          <a:xfrm>
            <a:off x="1282639" y="4699942"/>
            <a:ext cx="123825" cy="247650"/>
          </a:xfrm>
          <a:prstGeom prst="rect">
            <a:avLst/>
          </a:prstGeom>
          <a:noFill/>
        </p:spPr>
      </p:pic>
      <p:sp>
        <p:nvSpPr>
          <p:cNvPr id="5197" name="Rectangle 7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196" name="Picture 76"/>
          <p:cNvPicPr>
            <a:picLocks noChangeAspect="1" noChangeArrowheads="1"/>
          </p:cNvPicPr>
          <p:nvPr/>
        </p:nvPicPr>
        <p:blipFill>
          <a:blip r:embed="rId27">
            <a:clrChange>
              <a:clrFrom>
                <a:srgbClr val="FFFFFF"/>
              </a:clrFrom>
              <a:clrTo>
                <a:srgbClr val="FFFFFF">
                  <a:alpha val="0"/>
                </a:srgbClr>
              </a:clrTo>
            </a:clrChange>
          </a:blip>
          <a:srcRect/>
          <a:stretch>
            <a:fillRect/>
          </a:stretch>
        </p:blipFill>
        <p:spPr bwMode="auto">
          <a:xfrm rot="16200000">
            <a:off x="1790150" y="4985692"/>
            <a:ext cx="123825" cy="247650"/>
          </a:xfrm>
          <a:prstGeom prst="rect">
            <a:avLst/>
          </a:prstGeom>
          <a:noFill/>
        </p:spPr>
      </p:pic>
      <p:sp>
        <p:nvSpPr>
          <p:cNvPr id="5198" name="Rectangle 78"/>
          <p:cNvSpPr>
            <a:spLocks noChangeArrowheads="1"/>
          </p:cNvSpPr>
          <p:nvPr/>
        </p:nvSpPr>
        <p:spPr bwMode="auto">
          <a:xfrm>
            <a:off x="0" y="704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248" name="Picture 76"/>
          <p:cNvPicPr>
            <a:picLocks noChangeAspect="1" noChangeArrowheads="1"/>
          </p:cNvPicPr>
          <p:nvPr/>
        </p:nvPicPr>
        <p:blipFill>
          <a:blip r:embed="rId27">
            <a:clrChange>
              <a:clrFrom>
                <a:srgbClr val="FFFFFF"/>
              </a:clrFrom>
              <a:clrTo>
                <a:srgbClr val="FFFFFF">
                  <a:alpha val="0"/>
                </a:srgbClr>
              </a:clrTo>
            </a:clrChange>
          </a:blip>
          <a:srcRect/>
          <a:stretch>
            <a:fillRect/>
          </a:stretch>
        </p:blipFill>
        <p:spPr bwMode="auto">
          <a:xfrm rot="16200000">
            <a:off x="1783007" y="5690088"/>
            <a:ext cx="123825" cy="247650"/>
          </a:xfrm>
          <a:prstGeom prst="rect">
            <a:avLst/>
          </a:prstGeom>
          <a:noFill/>
        </p:spPr>
      </p:pic>
      <p:pic>
        <p:nvPicPr>
          <p:cNvPr id="249" name="Picture 76"/>
          <p:cNvPicPr>
            <a:picLocks noChangeAspect="1" noChangeArrowheads="1"/>
          </p:cNvPicPr>
          <p:nvPr/>
        </p:nvPicPr>
        <p:blipFill>
          <a:blip r:embed="rId27">
            <a:clrChange>
              <a:clrFrom>
                <a:srgbClr val="FFFFFF"/>
              </a:clrFrom>
              <a:clrTo>
                <a:srgbClr val="FFFFFF">
                  <a:alpha val="0"/>
                </a:srgbClr>
              </a:clrTo>
            </a:clrChange>
          </a:blip>
          <a:srcRect/>
          <a:stretch>
            <a:fillRect/>
          </a:stretch>
        </p:blipFill>
        <p:spPr bwMode="auto">
          <a:xfrm>
            <a:off x="1269939" y="6088123"/>
            <a:ext cx="123825" cy="247650"/>
          </a:xfrm>
          <a:prstGeom prst="rect">
            <a:avLst/>
          </a:prstGeom>
          <a:noFill/>
        </p:spPr>
      </p:pic>
      <p:pic>
        <p:nvPicPr>
          <p:cNvPr id="250" name="Picture 73"/>
          <p:cNvPicPr>
            <a:picLocks noChangeAspect="1" noChangeArrowheads="1"/>
          </p:cNvPicPr>
          <p:nvPr/>
        </p:nvPicPr>
        <p:blipFill>
          <a:blip r:embed="rId26">
            <a:clrChange>
              <a:clrFrom>
                <a:srgbClr val="FFFFFF"/>
              </a:clrFrom>
              <a:clrTo>
                <a:srgbClr val="FFFFFF">
                  <a:alpha val="0"/>
                </a:srgbClr>
              </a:clrTo>
            </a:clrChange>
          </a:blip>
          <a:srcRect/>
          <a:stretch>
            <a:fillRect/>
          </a:stretch>
        </p:blipFill>
        <p:spPr bwMode="auto">
          <a:xfrm rot="2580000">
            <a:off x="2267533" y="4974154"/>
            <a:ext cx="123825" cy="247650"/>
          </a:xfrm>
          <a:prstGeom prst="rect">
            <a:avLst/>
          </a:prstGeom>
          <a:noFill/>
        </p:spPr>
      </p:pic>
      <p:pic>
        <p:nvPicPr>
          <p:cNvPr id="251" name="Picture 73"/>
          <p:cNvPicPr>
            <a:picLocks noChangeAspect="1" noChangeArrowheads="1"/>
          </p:cNvPicPr>
          <p:nvPr/>
        </p:nvPicPr>
        <p:blipFill>
          <a:blip r:embed="rId26">
            <a:clrChange>
              <a:clrFrom>
                <a:srgbClr val="FFFFFF"/>
              </a:clrFrom>
              <a:clrTo>
                <a:srgbClr val="FFFFFF">
                  <a:alpha val="0"/>
                </a:srgbClr>
              </a:clrTo>
            </a:clrChange>
          </a:blip>
          <a:srcRect/>
          <a:stretch>
            <a:fillRect/>
          </a:stretch>
        </p:blipFill>
        <p:spPr bwMode="auto">
          <a:xfrm>
            <a:off x="2048884" y="5364582"/>
            <a:ext cx="123825" cy="247650"/>
          </a:xfrm>
          <a:prstGeom prst="rect">
            <a:avLst/>
          </a:prstGeom>
          <a:noFill/>
        </p:spPr>
      </p:pic>
      <p:pic>
        <p:nvPicPr>
          <p:cNvPr id="252" name="Picture 73"/>
          <p:cNvPicPr>
            <a:picLocks noChangeAspect="1" noChangeArrowheads="1"/>
          </p:cNvPicPr>
          <p:nvPr/>
        </p:nvPicPr>
        <p:blipFill>
          <a:blip r:embed="rId26">
            <a:clrChange>
              <a:clrFrom>
                <a:srgbClr val="FFFFFF"/>
              </a:clrFrom>
              <a:clrTo>
                <a:srgbClr val="FFFFFF">
                  <a:alpha val="0"/>
                </a:srgbClr>
              </a:clrTo>
            </a:clrChange>
          </a:blip>
          <a:srcRect/>
          <a:stretch>
            <a:fillRect/>
          </a:stretch>
        </p:blipFill>
        <p:spPr bwMode="auto">
          <a:xfrm>
            <a:off x="2273418" y="6084948"/>
            <a:ext cx="123825" cy="247650"/>
          </a:xfrm>
          <a:prstGeom prst="rect">
            <a:avLst/>
          </a:prstGeom>
          <a:noFill/>
        </p:spPr>
      </p:pic>
      <p:pic>
        <p:nvPicPr>
          <p:cNvPr id="253" name="Picture 76"/>
          <p:cNvPicPr>
            <a:picLocks noChangeAspect="1" noChangeArrowheads="1"/>
          </p:cNvPicPr>
          <p:nvPr/>
        </p:nvPicPr>
        <p:blipFill>
          <a:blip r:embed="rId27">
            <a:clrChange>
              <a:clrFrom>
                <a:srgbClr val="FFFFFF"/>
              </a:clrFrom>
              <a:clrTo>
                <a:srgbClr val="FFFFFF">
                  <a:alpha val="0"/>
                </a:srgbClr>
              </a:clrTo>
            </a:clrChange>
          </a:blip>
          <a:srcRect/>
          <a:stretch>
            <a:fillRect/>
          </a:stretch>
        </p:blipFill>
        <p:spPr bwMode="auto">
          <a:xfrm>
            <a:off x="3140956" y="6089711"/>
            <a:ext cx="123825" cy="247650"/>
          </a:xfrm>
          <a:prstGeom prst="rect">
            <a:avLst/>
          </a:prstGeom>
          <a:noFill/>
        </p:spPr>
      </p:pic>
      <p:pic>
        <p:nvPicPr>
          <p:cNvPr id="254" name="Picture 76"/>
          <p:cNvPicPr>
            <a:picLocks noChangeAspect="1" noChangeArrowheads="1"/>
          </p:cNvPicPr>
          <p:nvPr/>
        </p:nvPicPr>
        <p:blipFill>
          <a:blip r:embed="rId27">
            <a:clrChange>
              <a:clrFrom>
                <a:srgbClr val="FFFFFF"/>
              </a:clrFrom>
              <a:clrTo>
                <a:srgbClr val="FFFFFF">
                  <a:alpha val="0"/>
                </a:srgbClr>
              </a:clrTo>
            </a:clrChange>
          </a:blip>
          <a:srcRect/>
          <a:stretch>
            <a:fillRect/>
          </a:stretch>
        </p:blipFill>
        <p:spPr bwMode="auto">
          <a:xfrm>
            <a:off x="2890496" y="5782267"/>
            <a:ext cx="123825" cy="247650"/>
          </a:xfrm>
          <a:prstGeom prst="rect">
            <a:avLst/>
          </a:prstGeom>
          <a:noFill/>
        </p:spPr>
      </p:pic>
      <p:sp>
        <p:nvSpPr>
          <p:cNvPr id="5200" name="Rectangle 8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5201" name="Rectangle 81"/>
          <p:cNvSpPr>
            <a:spLocks noChangeArrowheads="1"/>
          </p:cNvSpPr>
          <p:nvPr/>
        </p:nvSpPr>
        <p:spPr bwMode="auto">
          <a:xfrm>
            <a:off x="0" y="704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258" name="Picture 73"/>
          <p:cNvPicPr>
            <a:picLocks noChangeAspect="1" noChangeArrowheads="1"/>
          </p:cNvPicPr>
          <p:nvPr/>
        </p:nvPicPr>
        <p:blipFill>
          <a:blip r:embed="rId26">
            <a:clrChange>
              <a:clrFrom>
                <a:srgbClr val="FFFFFF"/>
              </a:clrFrom>
              <a:clrTo>
                <a:srgbClr val="FFFFFF">
                  <a:alpha val="0"/>
                </a:srgbClr>
              </a:clrTo>
            </a:clrChange>
          </a:blip>
          <a:srcRect/>
          <a:stretch>
            <a:fillRect/>
          </a:stretch>
        </p:blipFill>
        <p:spPr bwMode="auto">
          <a:xfrm rot="3600000">
            <a:off x="2343742" y="5578396"/>
            <a:ext cx="123825" cy="247650"/>
          </a:xfrm>
          <a:prstGeom prst="rect">
            <a:avLst/>
          </a:prstGeom>
          <a:noFill/>
        </p:spPr>
      </p:pic>
      <p:sp>
        <p:nvSpPr>
          <p:cNvPr id="5203" name="Rectangle 8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202" name="Picture 82"/>
          <p:cNvPicPr>
            <a:picLocks noChangeAspect="1" noChangeArrowheads="1"/>
          </p:cNvPicPr>
          <p:nvPr/>
        </p:nvPicPr>
        <p:blipFill>
          <a:blip r:embed="rId28">
            <a:clrChange>
              <a:clrFrom>
                <a:srgbClr val="FFFFFF"/>
              </a:clrFrom>
              <a:clrTo>
                <a:srgbClr val="FFFFFF">
                  <a:alpha val="0"/>
                </a:srgbClr>
              </a:clrTo>
            </a:clrChange>
          </a:blip>
          <a:srcRect/>
          <a:stretch>
            <a:fillRect/>
          </a:stretch>
        </p:blipFill>
        <p:spPr bwMode="auto">
          <a:xfrm rot="18900000">
            <a:off x="4264904" y="3721805"/>
            <a:ext cx="180975" cy="247650"/>
          </a:xfrm>
          <a:prstGeom prst="rect">
            <a:avLst/>
          </a:prstGeom>
          <a:noFill/>
        </p:spPr>
      </p:pic>
      <p:sp>
        <p:nvSpPr>
          <p:cNvPr id="5204" name="Rectangle 84"/>
          <p:cNvSpPr>
            <a:spLocks noChangeArrowheads="1"/>
          </p:cNvSpPr>
          <p:nvPr/>
        </p:nvSpPr>
        <p:spPr bwMode="auto">
          <a:xfrm>
            <a:off x="0" y="704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262" name="Picture 82"/>
          <p:cNvPicPr>
            <a:picLocks noChangeAspect="1" noChangeArrowheads="1"/>
          </p:cNvPicPr>
          <p:nvPr/>
        </p:nvPicPr>
        <p:blipFill>
          <a:blip r:embed="rId28">
            <a:clrChange>
              <a:clrFrom>
                <a:srgbClr val="FFFFFF"/>
              </a:clrFrom>
              <a:clrTo>
                <a:srgbClr val="FFFFFF">
                  <a:alpha val="0"/>
                </a:srgbClr>
              </a:clrTo>
            </a:clrChange>
          </a:blip>
          <a:srcRect/>
          <a:stretch>
            <a:fillRect/>
          </a:stretch>
        </p:blipFill>
        <p:spPr bwMode="auto">
          <a:xfrm rot="18900000">
            <a:off x="5613686" y="3542001"/>
            <a:ext cx="180975" cy="247650"/>
          </a:xfrm>
          <a:prstGeom prst="rect">
            <a:avLst/>
          </a:prstGeom>
          <a:noFill/>
        </p:spPr>
      </p:pic>
      <p:sp>
        <p:nvSpPr>
          <p:cNvPr id="5206" name="Rectangle 8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205" name="Picture 85"/>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3236682" y="3514283"/>
            <a:ext cx="123825" cy="247650"/>
          </a:xfrm>
          <a:prstGeom prst="rect">
            <a:avLst/>
          </a:prstGeom>
          <a:noFill/>
        </p:spPr>
      </p:pic>
      <p:sp>
        <p:nvSpPr>
          <p:cNvPr id="5207" name="Rectangle 87"/>
          <p:cNvSpPr>
            <a:spLocks noChangeArrowheads="1"/>
          </p:cNvSpPr>
          <p:nvPr/>
        </p:nvSpPr>
        <p:spPr bwMode="auto">
          <a:xfrm>
            <a:off x="0" y="704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5209" name="Rectangle 8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208" name="Picture 88"/>
          <p:cNvPicPr>
            <a:picLocks noChangeAspect="1" noChangeArrowheads="1"/>
          </p:cNvPicPr>
          <p:nvPr/>
        </p:nvPicPr>
        <p:blipFill>
          <a:blip r:embed="rId29">
            <a:clrChange>
              <a:clrFrom>
                <a:srgbClr val="FFFFFF"/>
              </a:clrFrom>
              <a:clrTo>
                <a:srgbClr val="FFFFFF">
                  <a:alpha val="0"/>
                </a:srgbClr>
              </a:clrTo>
            </a:clrChange>
          </a:blip>
          <a:srcRect/>
          <a:stretch>
            <a:fillRect/>
          </a:stretch>
        </p:blipFill>
        <p:spPr bwMode="auto">
          <a:xfrm rot="18660000">
            <a:off x="6430235" y="2267569"/>
            <a:ext cx="123825" cy="247650"/>
          </a:xfrm>
          <a:prstGeom prst="rect">
            <a:avLst/>
          </a:prstGeom>
          <a:noFill/>
        </p:spPr>
      </p:pic>
      <p:sp>
        <p:nvSpPr>
          <p:cNvPr id="5210" name="Rectangle 90"/>
          <p:cNvSpPr>
            <a:spLocks noChangeArrowheads="1"/>
          </p:cNvSpPr>
          <p:nvPr/>
        </p:nvSpPr>
        <p:spPr bwMode="auto">
          <a:xfrm>
            <a:off x="0" y="704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5212" name="Rectangle 9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211" name="Picture 91"/>
          <p:cNvPicPr>
            <a:picLocks noChangeAspect="1" noChangeArrowheads="1"/>
          </p:cNvPicPr>
          <p:nvPr/>
        </p:nvPicPr>
        <p:blipFill>
          <a:blip r:embed="rId30">
            <a:clrChange>
              <a:clrFrom>
                <a:srgbClr val="FFFFFF"/>
              </a:clrFrom>
              <a:clrTo>
                <a:srgbClr val="FFFFFF">
                  <a:alpha val="0"/>
                </a:srgbClr>
              </a:clrTo>
            </a:clrChange>
          </a:blip>
          <a:srcRect/>
          <a:stretch>
            <a:fillRect/>
          </a:stretch>
        </p:blipFill>
        <p:spPr bwMode="auto">
          <a:xfrm rot="16200000">
            <a:off x="6065315" y="2220293"/>
            <a:ext cx="123825" cy="247650"/>
          </a:xfrm>
          <a:prstGeom prst="rect">
            <a:avLst/>
          </a:prstGeom>
          <a:noFill/>
        </p:spPr>
      </p:pic>
      <p:sp>
        <p:nvSpPr>
          <p:cNvPr id="5215" name="Rectangle 9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214" name="Picture 94"/>
          <p:cNvPicPr>
            <a:picLocks noChangeAspect="1" noChangeArrowheads="1"/>
          </p:cNvPicPr>
          <p:nvPr/>
        </p:nvPicPr>
        <p:blipFill>
          <a:blip r:embed="rId29">
            <a:clrChange>
              <a:clrFrom>
                <a:srgbClr val="FFFFFF"/>
              </a:clrFrom>
              <a:clrTo>
                <a:srgbClr val="FFFFFF">
                  <a:alpha val="0"/>
                </a:srgbClr>
              </a:clrTo>
            </a:clrChange>
          </a:blip>
          <a:srcRect/>
          <a:stretch>
            <a:fillRect/>
          </a:stretch>
        </p:blipFill>
        <p:spPr bwMode="auto">
          <a:xfrm>
            <a:off x="6417776" y="1467189"/>
            <a:ext cx="123825" cy="247650"/>
          </a:xfrm>
          <a:prstGeom prst="rect">
            <a:avLst/>
          </a:prstGeom>
          <a:noFill/>
        </p:spPr>
      </p:pic>
      <p:pic>
        <p:nvPicPr>
          <p:cNvPr id="275" name="Picture 94"/>
          <p:cNvPicPr>
            <a:picLocks noChangeAspect="1" noChangeArrowheads="1"/>
          </p:cNvPicPr>
          <p:nvPr/>
        </p:nvPicPr>
        <p:blipFill>
          <a:blip r:embed="rId29">
            <a:clrChange>
              <a:clrFrom>
                <a:srgbClr val="FFFFFF"/>
              </a:clrFrom>
              <a:clrTo>
                <a:srgbClr val="FFFFFF">
                  <a:alpha val="0"/>
                </a:srgbClr>
              </a:clrTo>
            </a:clrChange>
          </a:blip>
          <a:srcRect/>
          <a:stretch>
            <a:fillRect/>
          </a:stretch>
        </p:blipFill>
        <p:spPr bwMode="auto">
          <a:xfrm rot="16200000">
            <a:off x="6057369" y="1430584"/>
            <a:ext cx="123825" cy="247650"/>
          </a:xfrm>
          <a:prstGeom prst="rect">
            <a:avLst/>
          </a:prstGeom>
          <a:noFill/>
        </p:spPr>
      </p:pic>
      <p:pic>
        <p:nvPicPr>
          <p:cNvPr id="276" name="Picture 94"/>
          <p:cNvPicPr>
            <a:picLocks noChangeAspect="1" noChangeArrowheads="1"/>
          </p:cNvPicPr>
          <p:nvPr/>
        </p:nvPicPr>
        <p:blipFill>
          <a:blip r:embed="rId29">
            <a:clrChange>
              <a:clrFrom>
                <a:srgbClr val="FFFFFF"/>
              </a:clrFrom>
              <a:clrTo>
                <a:srgbClr val="FFFFFF">
                  <a:alpha val="0"/>
                </a:srgbClr>
              </a:clrTo>
            </a:clrChange>
          </a:blip>
          <a:srcRect/>
          <a:stretch>
            <a:fillRect/>
          </a:stretch>
        </p:blipFill>
        <p:spPr bwMode="auto">
          <a:xfrm>
            <a:off x="6455876" y="1878161"/>
            <a:ext cx="123825" cy="247650"/>
          </a:xfrm>
          <a:prstGeom prst="rect">
            <a:avLst/>
          </a:prstGeom>
          <a:noFill/>
        </p:spPr>
      </p:pic>
      <p:pic>
        <p:nvPicPr>
          <p:cNvPr id="277" name="Picture 91"/>
          <p:cNvPicPr>
            <a:picLocks noChangeAspect="1" noChangeArrowheads="1"/>
          </p:cNvPicPr>
          <p:nvPr/>
        </p:nvPicPr>
        <p:blipFill>
          <a:blip r:embed="rId30">
            <a:clrChange>
              <a:clrFrom>
                <a:srgbClr val="FFFFFF"/>
              </a:clrFrom>
              <a:clrTo>
                <a:srgbClr val="FFFFFF">
                  <a:alpha val="0"/>
                </a:srgbClr>
              </a:clrTo>
            </a:clrChange>
          </a:blip>
          <a:srcRect/>
          <a:stretch>
            <a:fillRect/>
          </a:stretch>
        </p:blipFill>
        <p:spPr bwMode="auto">
          <a:xfrm rot="3600000">
            <a:off x="5603510" y="1846365"/>
            <a:ext cx="123825" cy="247650"/>
          </a:xfrm>
          <a:prstGeom prst="rect">
            <a:avLst/>
          </a:prstGeom>
          <a:noFill/>
        </p:spPr>
      </p:pic>
      <p:pic>
        <p:nvPicPr>
          <p:cNvPr id="278" name="Picture 85"/>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4500862" y="1448239"/>
            <a:ext cx="123825" cy="247650"/>
          </a:xfrm>
          <a:prstGeom prst="rect">
            <a:avLst/>
          </a:prstGeom>
          <a:noFill/>
        </p:spPr>
      </p:pic>
      <p:pic>
        <p:nvPicPr>
          <p:cNvPr id="279" name="Picture 85"/>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2135252" y="1377373"/>
            <a:ext cx="123825" cy="247650"/>
          </a:xfrm>
          <a:prstGeom prst="rect">
            <a:avLst/>
          </a:prstGeom>
          <a:noFill/>
        </p:spPr>
      </p:pic>
      <p:sp>
        <p:nvSpPr>
          <p:cNvPr id="5218" name="Rectangle 9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5217" name="Picture 97"/>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rot="5400000">
            <a:off x="2331520" y="2734515"/>
            <a:ext cx="123825" cy="247650"/>
          </a:xfrm>
          <a:prstGeom prst="rect">
            <a:avLst/>
          </a:prstGeom>
          <a:noFill/>
        </p:spPr>
      </p:pic>
      <p:pic>
        <p:nvPicPr>
          <p:cNvPr id="283" name="Picture 97"/>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rot="16200000">
            <a:off x="1463614" y="2542786"/>
            <a:ext cx="123825" cy="247650"/>
          </a:xfrm>
          <a:prstGeom prst="rect">
            <a:avLst/>
          </a:prstGeom>
          <a:noFill/>
        </p:spPr>
      </p:pic>
      <p:pic>
        <p:nvPicPr>
          <p:cNvPr id="284" name="Picture 85"/>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2312788" y="1947924"/>
            <a:ext cx="123825" cy="247650"/>
          </a:xfrm>
          <a:prstGeom prst="rect">
            <a:avLst/>
          </a:prstGeom>
          <a:noFill/>
        </p:spPr>
      </p:pic>
      <p:pic>
        <p:nvPicPr>
          <p:cNvPr id="285" name="Picture 97"/>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a:off x="2510410" y="1654284"/>
            <a:ext cx="123825" cy="247650"/>
          </a:xfrm>
          <a:prstGeom prst="rect">
            <a:avLst/>
          </a:prstGeom>
          <a:noFill/>
        </p:spPr>
      </p:pic>
      <p:pic>
        <p:nvPicPr>
          <p:cNvPr id="286" name="Picture 97"/>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a:off x="4944942" y="1276337"/>
            <a:ext cx="123825" cy="247650"/>
          </a:xfrm>
          <a:prstGeom prst="rect">
            <a:avLst/>
          </a:prstGeom>
          <a:noFill/>
        </p:spPr>
      </p:pic>
      <p:pic>
        <p:nvPicPr>
          <p:cNvPr id="287" name="Picture 91"/>
          <p:cNvPicPr>
            <a:picLocks noChangeAspect="1" noChangeArrowheads="1"/>
          </p:cNvPicPr>
          <p:nvPr/>
        </p:nvPicPr>
        <p:blipFill>
          <a:blip r:embed="rId30">
            <a:clrChange>
              <a:clrFrom>
                <a:srgbClr val="FFFFFF"/>
              </a:clrFrom>
              <a:clrTo>
                <a:srgbClr val="FFFFFF">
                  <a:alpha val="0"/>
                </a:srgbClr>
              </a:clrTo>
            </a:clrChange>
          </a:blip>
          <a:srcRect/>
          <a:stretch>
            <a:fillRect/>
          </a:stretch>
        </p:blipFill>
        <p:spPr bwMode="auto">
          <a:xfrm>
            <a:off x="4921512" y="966577"/>
            <a:ext cx="123825" cy="247650"/>
          </a:xfrm>
          <a:prstGeom prst="rect">
            <a:avLst/>
          </a:prstGeom>
          <a:noFill/>
        </p:spPr>
      </p:pic>
      <p:pic>
        <p:nvPicPr>
          <p:cNvPr id="289" name="Picture 85"/>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3237089" y="1619353"/>
            <a:ext cx="123825" cy="247650"/>
          </a:xfrm>
          <a:prstGeom prst="rect">
            <a:avLst/>
          </a:prstGeom>
          <a:noFill/>
        </p:spPr>
      </p:pic>
      <p:pic>
        <p:nvPicPr>
          <p:cNvPr id="290" name="Picture 85"/>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3505376" y="1096439"/>
            <a:ext cx="123825" cy="247650"/>
          </a:xfrm>
          <a:prstGeom prst="rect">
            <a:avLst/>
          </a:prstGeom>
          <a:noFill/>
        </p:spPr>
      </p:pic>
      <p:pic>
        <p:nvPicPr>
          <p:cNvPr id="291" name="Picture 97"/>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a:off x="2818568" y="1102789"/>
            <a:ext cx="123825" cy="247650"/>
          </a:xfrm>
          <a:prstGeom prst="rect">
            <a:avLst/>
          </a:prstGeom>
          <a:noFill/>
        </p:spPr>
      </p:pic>
      <p:pic>
        <p:nvPicPr>
          <p:cNvPr id="292" name="Picture 97"/>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a:off x="4220924" y="1098340"/>
            <a:ext cx="123825" cy="247650"/>
          </a:xfrm>
          <a:prstGeom prst="rect">
            <a:avLst/>
          </a:prstGeom>
          <a:noFill/>
        </p:spPr>
      </p:pic>
      <p:pic>
        <p:nvPicPr>
          <p:cNvPr id="295" name="Picture 91"/>
          <p:cNvPicPr>
            <a:picLocks noChangeAspect="1" noChangeArrowheads="1"/>
          </p:cNvPicPr>
          <p:nvPr/>
        </p:nvPicPr>
        <p:blipFill>
          <a:blip r:embed="rId30">
            <a:clrChange>
              <a:clrFrom>
                <a:srgbClr val="FFFFFF"/>
              </a:clrFrom>
              <a:clrTo>
                <a:srgbClr val="FFFFFF">
                  <a:alpha val="0"/>
                </a:srgbClr>
              </a:clrTo>
            </a:clrChange>
          </a:blip>
          <a:srcRect/>
          <a:stretch>
            <a:fillRect/>
          </a:stretch>
        </p:blipFill>
        <p:spPr bwMode="auto">
          <a:xfrm>
            <a:off x="6240181" y="856468"/>
            <a:ext cx="123825" cy="247650"/>
          </a:xfrm>
          <a:prstGeom prst="rect">
            <a:avLst/>
          </a:prstGeom>
          <a:noFill/>
        </p:spPr>
      </p:pic>
      <p:pic>
        <p:nvPicPr>
          <p:cNvPr id="296" name="Picture 94"/>
          <p:cNvPicPr>
            <a:picLocks noChangeAspect="1" noChangeArrowheads="1"/>
          </p:cNvPicPr>
          <p:nvPr/>
        </p:nvPicPr>
        <p:blipFill>
          <a:blip r:embed="rId29">
            <a:clrChange>
              <a:clrFrom>
                <a:srgbClr val="FFFFFF"/>
              </a:clrFrom>
              <a:clrTo>
                <a:srgbClr val="FFFFFF">
                  <a:alpha val="0"/>
                </a:srgbClr>
              </a:clrTo>
            </a:clrChange>
          </a:blip>
          <a:srcRect/>
          <a:stretch>
            <a:fillRect/>
          </a:stretch>
        </p:blipFill>
        <p:spPr bwMode="auto">
          <a:xfrm>
            <a:off x="5655691" y="1092942"/>
            <a:ext cx="123825" cy="247650"/>
          </a:xfrm>
          <a:prstGeom prst="rect">
            <a:avLst/>
          </a:prstGeom>
          <a:noFill/>
        </p:spPr>
      </p:pic>
      <p:pic>
        <p:nvPicPr>
          <p:cNvPr id="297" name="Picture 91"/>
          <p:cNvPicPr>
            <a:picLocks noChangeAspect="1" noChangeArrowheads="1"/>
          </p:cNvPicPr>
          <p:nvPr/>
        </p:nvPicPr>
        <p:blipFill>
          <a:blip r:embed="rId30">
            <a:clrChange>
              <a:clrFrom>
                <a:srgbClr val="FFFFFF"/>
              </a:clrFrom>
              <a:clrTo>
                <a:srgbClr val="FFFFFF">
                  <a:alpha val="0"/>
                </a:srgbClr>
              </a:clrTo>
            </a:clrChange>
          </a:blip>
          <a:srcRect/>
          <a:stretch>
            <a:fillRect/>
          </a:stretch>
        </p:blipFill>
        <p:spPr bwMode="auto">
          <a:xfrm>
            <a:off x="6316381" y="1097768"/>
            <a:ext cx="123825" cy="247650"/>
          </a:xfrm>
          <a:prstGeom prst="rect">
            <a:avLst/>
          </a:prstGeom>
          <a:noFill/>
        </p:spPr>
      </p:pic>
      <p:pic>
        <p:nvPicPr>
          <p:cNvPr id="298" name="Picture 67"/>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3503832" y="862818"/>
            <a:ext cx="123825" cy="2476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Subtítulo"/>
          <p:cNvSpPr txBox="1">
            <a:spLocks/>
          </p:cNvSpPr>
          <p:nvPr/>
        </p:nvSpPr>
        <p:spPr>
          <a:xfrm>
            <a:off x="1285875" y="1622425"/>
            <a:ext cx="6472238" cy="4714875"/>
          </a:xfrm>
          <a:prstGeom prst="rect">
            <a:avLst/>
          </a:prstGeom>
        </p:spPr>
        <p:txBody>
          <a:bodyPr/>
          <a:lstStyle/>
          <a:p>
            <a:pPr marL="514350" indent="-514350" algn="just" eaLnBrk="0" hangingPunct="0">
              <a:spcBef>
                <a:spcPct val="20000"/>
              </a:spcBef>
              <a:buClr>
                <a:srgbClr val="0000FF"/>
              </a:buClr>
              <a:buAutoNum type="arabicPeriod" startAt="2"/>
              <a:defRPr/>
            </a:pPr>
            <a:r>
              <a:rPr lang="es-ES" sz="1400" kern="0" dirty="0" smtClean="0">
                <a:latin typeface="+mn-lt"/>
              </a:rPr>
              <a:t>Diseñar la unidad de control para realizar la división de dos datos que se encuentran en la RAM; dividiendo en MRAM[A4,A5], divisor en MRAM[A6]:el cociente se guarda en R6, y el residuo en R7; los datos son: D=11010111 y d=1101,(30%).</a:t>
            </a:r>
          </a:p>
          <a:p>
            <a:pPr marL="514350" indent="-514350" algn="just" eaLnBrk="0" hangingPunct="0">
              <a:spcBef>
                <a:spcPct val="20000"/>
              </a:spcBef>
              <a:buClr>
                <a:srgbClr val="0000FF"/>
              </a:buClr>
              <a:defRPr/>
            </a:pPr>
            <a:r>
              <a:rPr lang="es-ES" sz="1400" i="1" kern="0" dirty="0" smtClean="0">
                <a:latin typeface="+mn-lt"/>
              </a:rPr>
              <a:t>	Usar algoritmo con restauración realizar ASM listar secuencias de operaciones en RTL</a:t>
            </a:r>
          </a:p>
          <a:p>
            <a:pPr marL="514350" indent="-514350" eaLnBrk="0" hangingPunct="0">
              <a:spcBef>
                <a:spcPct val="20000"/>
              </a:spcBef>
              <a:buClr>
                <a:srgbClr val="0000FF"/>
              </a:buClr>
              <a:defRPr/>
            </a:pPr>
            <a:endParaRPr lang="es-ES" sz="2800" kern="0" dirty="0" smtClean="0">
              <a:latin typeface="+mn-lt"/>
            </a:endParaRPr>
          </a:p>
        </p:txBody>
      </p:sp>
      <p:sp>
        <p:nvSpPr>
          <p:cNvPr id="11"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División 2N/N</a:t>
            </a:r>
            <a:endParaRPr lang="es-ES" sz="3600" b="1" i="1" kern="0" dirty="0">
              <a:solidFill>
                <a:srgbClr val="9933FF"/>
              </a:solidFill>
              <a:latin typeface="+mj-lt"/>
              <a:ea typeface="+mj-ea"/>
              <a:cs typeface="+mj-cs"/>
            </a:endParaRPr>
          </a:p>
        </p:txBody>
      </p:sp>
      <p:sp>
        <p:nvSpPr>
          <p:cNvPr id="16" name="15 Triángulo isósceles"/>
          <p:cNvSpPr/>
          <p:nvPr/>
        </p:nvSpPr>
        <p:spPr bwMode="auto">
          <a:xfrm flipH="1" flipV="1">
            <a:off x="4330700" y="4610100"/>
            <a:ext cx="533400" cy="241300"/>
          </a:xfrm>
          <a:prstGeom prst="triangle">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40" name="39 Rectángulo"/>
          <p:cNvSpPr/>
          <p:nvPr/>
        </p:nvSpPr>
        <p:spPr bwMode="auto">
          <a:xfrm>
            <a:off x="7572375" y="4114800"/>
            <a:ext cx="914400" cy="1270000"/>
          </a:xfrm>
          <a:prstGeom prst="rect">
            <a:avLst/>
          </a:prstGeom>
          <a:solidFill>
            <a:srgbClr val="FF3300"/>
          </a:solidFill>
          <a:ln>
            <a:headEnd type="triangle" w="med" len="med"/>
            <a:tailEnd/>
          </a:ln>
        </p:spPr>
        <p:style>
          <a:lnRef idx="0">
            <a:schemeClr val="accent5"/>
          </a:lnRef>
          <a:fillRef idx="3">
            <a:schemeClr val="accent5"/>
          </a:fillRef>
          <a:effectRef idx="3">
            <a:schemeClr val="accent5"/>
          </a:effectRef>
          <a:fontRef idx="minor">
            <a:schemeClr val="lt1"/>
          </a:fontRef>
        </p:style>
        <p:txBody>
          <a:bodyPr lIns="0" tIns="0" rIns="0" bIns="0" rtlCol="0" anchor="ctr" anchorCtr="1"/>
          <a:lstStyle/>
          <a:p>
            <a:pPr algn="ctr"/>
            <a:endParaRPr lang="es-ES" dirty="0" smtClean="0">
              <a:solidFill>
                <a:srgbClr val="0000FF"/>
              </a:solidFill>
            </a:endParaRPr>
          </a:p>
        </p:txBody>
      </p:sp>
      <p:cxnSp>
        <p:nvCxnSpPr>
          <p:cNvPr id="59" name="58 Conector recto de flecha"/>
          <p:cNvCxnSpPr/>
          <p:nvPr/>
        </p:nvCxnSpPr>
        <p:spPr>
          <a:xfrm rot="16200000" flipH="1">
            <a:off x="3765748" y="4491236"/>
            <a:ext cx="23772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0" name="59 Conector recto de flecha"/>
          <p:cNvCxnSpPr/>
          <p:nvPr/>
        </p:nvCxnSpPr>
        <p:spPr>
          <a:xfrm rot="16200000" flipH="1">
            <a:off x="5189339" y="4503539"/>
            <a:ext cx="212328" cy="7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rot="16200000" flipH="1">
            <a:off x="4491633" y="5312767"/>
            <a:ext cx="212328"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p:nvPr/>
        </p:nvCxnSpPr>
        <p:spPr>
          <a:xfrm rot="16200000" flipH="1">
            <a:off x="4491633" y="5795367"/>
            <a:ext cx="212328"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8" name="187 Grupo"/>
          <p:cNvGrpSpPr/>
          <p:nvPr/>
        </p:nvGrpSpPr>
        <p:grpSpPr>
          <a:xfrm>
            <a:off x="6604000" y="4095750"/>
            <a:ext cx="968376" cy="1289050"/>
            <a:chOff x="6604000" y="4095750"/>
            <a:chExt cx="968376" cy="1289050"/>
          </a:xfrm>
        </p:grpSpPr>
        <p:sp>
          <p:nvSpPr>
            <p:cNvPr id="74" name="73 Triángulo isósceles"/>
            <p:cNvSpPr/>
            <p:nvPr/>
          </p:nvSpPr>
          <p:spPr bwMode="auto">
            <a:xfrm rot="5400000" flipH="1">
              <a:off x="6731000" y="4499371"/>
              <a:ext cx="393700" cy="225029"/>
            </a:xfrm>
            <a:prstGeom prst="triangle">
              <a:avLst/>
            </a:prstGeom>
            <a:solidFill>
              <a:srgbClr val="92D050"/>
            </a:solidFill>
            <a:ln>
              <a:solidFill>
                <a:srgbClr val="00B050"/>
              </a:solidFill>
              <a:headEnd type="triangle" w="med" len="med"/>
              <a:tailEnd/>
            </a:ln>
          </p:spPr>
          <p:style>
            <a:lnRef idx="2">
              <a:schemeClr val="accent1"/>
            </a:lnRef>
            <a:fillRef idx="1">
              <a:schemeClr val="lt1"/>
            </a:fillRef>
            <a:effectRef idx="0">
              <a:schemeClr val="accent1"/>
            </a:effectRef>
            <a:fontRef idx="minor">
              <a:schemeClr val="dk1"/>
            </a:fontRef>
          </p:style>
          <p:txBody>
            <a:bodyPr lIns="0" tIns="0" rIns="0" bIns="0" rtlCol="0" anchor="ctr" anchorCtr="1"/>
            <a:lstStyle/>
            <a:p>
              <a:pPr algn="ctr"/>
              <a:endParaRPr lang="es-ES" dirty="0" smtClean="0">
                <a:solidFill>
                  <a:srgbClr val="0000FF"/>
                </a:solidFill>
              </a:endParaRPr>
            </a:p>
          </p:txBody>
        </p:sp>
        <p:sp>
          <p:nvSpPr>
            <p:cNvPr id="75" name="74 Triángulo isósceles"/>
            <p:cNvSpPr/>
            <p:nvPr/>
          </p:nvSpPr>
          <p:spPr bwMode="auto">
            <a:xfrm rot="16200000">
              <a:off x="6731000" y="4796221"/>
              <a:ext cx="393700" cy="225029"/>
            </a:xfrm>
            <a:prstGeom prst="triangle">
              <a:avLst/>
            </a:prstGeom>
            <a:solidFill>
              <a:srgbClr val="FF6600"/>
            </a:solidFill>
            <a:ln>
              <a:solidFill>
                <a:srgbClr val="FF0000"/>
              </a:solidFill>
              <a:headEnd type="triangle" w="med" len="med"/>
              <a:tailEnd/>
            </a:ln>
          </p:spPr>
          <p:style>
            <a:lnRef idx="1">
              <a:schemeClr val="accent2"/>
            </a:lnRef>
            <a:fillRef idx="2">
              <a:schemeClr val="accent2"/>
            </a:fillRef>
            <a:effectRef idx="1">
              <a:schemeClr val="accent2"/>
            </a:effectRef>
            <a:fontRef idx="minor">
              <a:schemeClr val="dk1"/>
            </a:fontRef>
          </p:style>
          <p:txBody>
            <a:bodyPr lIns="0" tIns="0" rIns="0" bIns="0" rtlCol="0" anchor="ctr" anchorCtr="1"/>
            <a:lstStyle/>
            <a:p>
              <a:pPr algn="ctr"/>
              <a:endParaRPr lang="es-ES" dirty="0" smtClean="0">
                <a:solidFill>
                  <a:srgbClr val="0000FF"/>
                </a:solidFill>
              </a:endParaRPr>
            </a:p>
          </p:txBody>
        </p:sp>
        <p:cxnSp>
          <p:nvCxnSpPr>
            <p:cNvPr id="77" name="76 Conector angular"/>
            <p:cNvCxnSpPr>
              <a:stCxn id="74" idx="0"/>
              <a:endCxn id="75" idx="3"/>
            </p:cNvCxnSpPr>
            <p:nvPr/>
          </p:nvCxnSpPr>
          <p:spPr>
            <a:xfrm>
              <a:off x="7040365" y="4611886"/>
              <a:ext cx="1588" cy="296850"/>
            </a:xfrm>
            <a:prstGeom prst="bentConnector3">
              <a:avLst>
                <a:gd name="adj1" fmla="val 12958316"/>
              </a:avLst>
            </a:prstGeom>
            <a:ln w="19050">
              <a:solidFill>
                <a:srgbClr val="7030A0"/>
              </a:solidFill>
              <a:tailEnd type="none" w="lg" len="lg"/>
            </a:ln>
          </p:spPr>
          <p:style>
            <a:lnRef idx="1">
              <a:schemeClr val="accent1"/>
            </a:lnRef>
            <a:fillRef idx="0">
              <a:schemeClr val="accent1"/>
            </a:fillRef>
            <a:effectRef idx="0">
              <a:schemeClr val="accent1"/>
            </a:effectRef>
            <a:fontRef idx="minor">
              <a:schemeClr val="tx1"/>
            </a:fontRef>
          </p:style>
        </p:cxnSp>
        <p:cxnSp>
          <p:nvCxnSpPr>
            <p:cNvPr id="82" name="81 Conector recto de flecha"/>
            <p:cNvCxnSpPr>
              <a:stCxn id="40" idx="1"/>
            </p:cNvCxnSpPr>
            <p:nvPr/>
          </p:nvCxnSpPr>
          <p:spPr>
            <a:xfrm rot="10800000" flipV="1">
              <a:off x="7246145" y="4752973"/>
              <a:ext cx="326231"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83 Forma"/>
            <p:cNvCxnSpPr>
              <a:stCxn id="38" idx="2"/>
              <a:endCxn id="74" idx="3"/>
            </p:cNvCxnSpPr>
            <p:nvPr/>
          </p:nvCxnSpPr>
          <p:spPr>
            <a:xfrm rot="16200000" flipH="1">
              <a:off x="6451600" y="4248150"/>
              <a:ext cx="516136" cy="211336"/>
            </a:xfrm>
            <a:prstGeom prst="bentConnector2">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6" name="85 Forma"/>
            <p:cNvCxnSpPr>
              <a:stCxn id="75" idx="0"/>
              <a:endCxn id="39" idx="0"/>
            </p:cNvCxnSpPr>
            <p:nvPr/>
          </p:nvCxnSpPr>
          <p:spPr>
            <a:xfrm rot="10800000" flipV="1">
              <a:off x="6616700" y="4908736"/>
              <a:ext cx="198636" cy="47606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2" name="91 Conector recto de flecha"/>
          <p:cNvCxnSpPr/>
          <p:nvPr/>
        </p:nvCxnSpPr>
        <p:spPr>
          <a:xfrm rot="10800000">
            <a:off x="3481586" y="4986722"/>
            <a:ext cx="23772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90 Rectángulo"/>
          <p:cNvSpPr/>
          <p:nvPr/>
        </p:nvSpPr>
        <p:spPr bwMode="auto">
          <a:xfrm>
            <a:off x="2968614" y="4927786"/>
            <a:ext cx="508793" cy="133350"/>
          </a:xfrm>
          <a:prstGeom prst="rect">
            <a:avLst/>
          </a:prstGeom>
          <a:noFill/>
          <a:ln w="19050">
            <a:solidFill>
              <a:schemeClr val="accent1"/>
            </a:solidFill>
            <a:round/>
            <a:headEnd type="triangle" w="med" len="med"/>
            <a:tailEnd/>
          </a:ln>
        </p:spPr>
        <p:txBody>
          <a:bodyPr lIns="0" tIns="0" rIns="0" bIns="0" rtlCol="0" anchor="ctr" anchorCtr="1"/>
          <a:lstStyle/>
          <a:p>
            <a:pPr algn="ctr"/>
            <a:endParaRPr lang="es-ES" dirty="0" smtClean="0">
              <a:solidFill>
                <a:srgbClr val="0000FF"/>
              </a:solidFill>
            </a:endParaRPr>
          </a:p>
        </p:txBody>
      </p:sp>
      <p:grpSp>
        <p:nvGrpSpPr>
          <p:cNvPr id="202" name="201 Grupo"/>
          <p:cNvGrpSpPr/>
          <p:nvPr/>
        </p:nvGrpSpPr>
        <p:grpSpPr>
          <a:xfrm>
            <a:off x="2963852" y="4861888"/>
            <a:ext cx="512970" cy="238125"/>
            <a:chOff x="2968614" y="4861888"/>
            <a:chExt cx="512970" cy="238125"/>
          </a:xfrm>
        </p:grpSpPr>
        <p:pic>
          <p:nvPicPr>
            <p:cNvPr id="6201" name="Picture 5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968614" y="4861888"/>
              <a:ext cx="512970" cy="238125"/>
            </a:xfrm>
            <a:prstGeom prst="rect">
              <a:avLst/>
            </a:prstGeom>
            <a:noFill/>
            <a:ln>
              <a:solidFill>
                <a:schemeClr val="bg1"/>
              </a:solidFill>
            </a:ln>
          </p:spPr>
        </p:pic>
        <p:cxnSp>
          <p:nvCxnSpPr>
            <p:cNvPr id="94" name="93 Conector recto"/>
            <p:cNvCxnSpPr/>
            <p:nvPr/>
          </p:nvCxnSpPr>
          <p:spPr>
            <a:xfrm rot="5400000">
              <a:off x="3293266" y="4994461"/>
              <a:ext cx="133350" cy="1588"/>
            </a:xfrm>
            <a:prstGeom prst="line">
              <a:avLst/>
            </a:prstGeom>
            <a:ln w="19050">
              <a:solidFill>
                <a:schemeClr val="accent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94 Conector recto"/>
            <p:cNvCxnSpPr/>
            <p:nvPr/>
          </p:nvCxnSpPr>
          <p:spPr>
            <a:xfrm rot="5400000">
              <a:off x="3167849" y="4994461"/>
              <a:ext cx="133350" cy="1588"/>
            </a:xfrm>
            <a:prstGeom prst="line">
              <a:avLst/>
            </a:prstGeom>
            <a:ln w="19050">
              <a:solidFill>
                <a:schemeClr val="accent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95 Conector recto"/>
            <p:cNvCxnSpPr/>
            <p:nvPr/>
          </p:nvCxnSpPr>
          <p:spPr>
            <a:xfrm rot="5400000">
              <a:off x="3031322" y="4994461"/>
              <a:ext cx="133350" cy="1588"/>
            </a:xfrm>
            <a:prstGeom prst="line">
              <a:avLst/>
            </a:prstGeom>
            <a:ln w="19050">
              <a:solidFill>
                <a:schemeClr val="accent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61" name="Rectangle 17"/>
          <p:cNvSpPr>
            <a:spLocks noChangeArrowheads="1"/>
          </p:cNvSpPr>
          <p:nvPr/>
        </p:nvSpPr>
        <p:spPr bwMode="auto">
          <a:xfrm>
            <a:off x="0" y="1771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165"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66" name="Rectangle 22"/>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167" name="Rectangle 23"/>
          <p:cNvSpPr>
            <a:spLocks noChangeArrowheads="1"/>
          </p:cNvSpPr>
          <p:nvPr/>
        </p:nvSpPr>
        <p:spPr bwMode="auto">
          <a:xfrm>
            <a:off x="0" y="1390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168" name="Rectangle 24"/>
          <p:cNvSpPr>
            <a:spLocks noChangeArrowheads="1"/>
          </p:cNvSpPr>
          <p:nvPr/>
        </p:nvSpPr>
        <p:spPr bwMode="auto">
          <a:xfrm>
            <a:off x="0" y="2085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6170" name="Picture 2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1152525"/>
            <a:ext cx="209550" cy="238125"/>
          </a:xfrm>
          <a:prstGeom prst="rect">
            <a:avLst/>
          </a:prstGeom>
          <a:noFill/>
        </p:spPr>
      </p:pic>
      <p:pic>
        <p:nvPicPr>
          <p:cNvPr id="6169" name="Picture 2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1847850"/>
            <a:ext cx="209550" cy="238125"/>
          </a:xfrm>
          <a:prstGeom prst="rect">
            <a:avLst/>
          </a:prstGeom>
          <a:noFill/>
        </p:spPr>
      </p:pic>
      <p:sp>
        <p:nvSpPr>
          <p:cNvPr id="6173" name="Rectangle 29"/>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174" name="Rectangle 30"/>
          <p:cNvSpPr>
            <a:spLocks noChangeArrowheads="1"/>
          </p:cNvSpPr>
          <p:nvPr/>
        </p:nvSpPr>
        <p:spPr bwMode="auto">
          <a:xfrm>
            <a:off x="0" y="1390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175" name="Rectangle 31"/>
          <p:cNvSpPr>
            <a:spLocks noChangeArrowheads="1"/>
          </p:cNvSpPr>
          <p:nvPr/>
        </p:nvSpPr>
        <p:spPr bwMode="auto">
          <a:xfrm>
            <a:off x="0" y="2085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grpSp>
        <p:nvGrpSpPr>
          <p:cNvPr id="177" name="176 Grupo"/>
          <p:cNvGrpSpPr/>
          <p:nvPr/>
        </p:nvGrpSpPr>
        <p:grpSpPr>
          <a:xfrm>
            <a:off x="1625600" y="4102100"/>
            <a:ext cx="914400" cy="1291828"/>
            <a:chOff x="1625600" y="4102100"/>
            <a:chExt cx="914400" cy="1291828"/>
          </a:xfrm>
        </p:grpSpPr>
        <p:sp>
          <p:nvSpPr>
            <p:cNvPr id="41" name="40 Rectángulo"/>
            <p:cNvSpPr/>
            <p:nvPr/>
          </p:nvSpPr>
          <p:spPr bwMode="auto">
            <a:xfrm>
              <a:off x="1625600" y="4108450"/>
              <a:ext cx="914400" cy="12700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cxnSp>
          <p:nvCxnSpPr>
            <p:cNvPr id="43" name="42 Conector recto"/>
            <p:cNvCxnSpPr/>
            <p:nvPr/>
          </p:nvCxnSpPr>
          <p:spPr>
            <a:xfrm flipV="1">
              <a:off x="1625600" y="4330700"/>
              <a:ext cx="914400" cy="0"/>
            </a:xfrm>
            <a:prstGeom prst="line">
              <a:avLst/>
            </a:prstGeom>
            <a:ln>
              <a:tailEnd type="none" w="lg" len="lg"/>
            </a:ln>
          </p:spPr>
          <p:style>
            <a:lnRef idx="1">
              <a:schemeClr val="accent3"/>
            </a:lnRef>
            <a:fillRef idx="0">
              <a:schemeClr val="accent3"/>
            </a:fillRef>
            <a:effectRef idx="0">
              <a:schemeClr val="accent3"/>
            </a:effectRef>
            <a:fontRef idx="minor">
              <a:schemeClr val="tx1"/>
            </a:fontRef>
          </p:style>
        </p:cxnSp>
        <p:cxnSp>
          <p:nvCxnSpPr>
            <p:cNvPr id="44" name="43 Conector recto"/>
            <p:cNvCxnSpPr/>
            <p:nvPr/>
          </p:nvCxnSpPr>
          <p:spPr>
            <a:xfrm flipV="1">
              <a:off x="1625600" y="4552156"/>
              <a:ext cx="914400" cy="0"/>
            </a:xfrm>
            <a:prstGeom prst="line">
              <a:avLst/>
            </a:prstGeom>
            <a:ln>
              <a:tailEnd type="none" w="lg" len="lg"/>
            </a:ln>
          </p:spPr>
          <p:style>
            <a:lnRef idx="1">
              <a:schemeClr val="accent3"/>
            </a:lnRef>
            <a:fillRef idx="0">
              <a:schemeClr val="accent3"/>
            </a:fillRef>
            <a:effectRef idx="0">
              <a:schemeClr val="accent3"/>
            </a:effectRef>
            <a:fontRef idx="minor">
              <a:schemeClr val="tx1"/>
            </a:fontRef>
          </p:style>
        </p:cxnSp>
        <p:cxnSp>
          <p:nvCxnSpPr>
            <p:cNvPr id="45" name="44 Conector recto"/>
            <p:cNvCxnSpPr/>
            <p:nvPr/>
          </p:nvCxnSpPr>
          <p:spPr>
            <a:xfrm flipV="1">
              <a:off x="1625600" y="5156200"/>
              <a:ext cx="914400" cy="0"/>
            </a:xfrm>
            <a:prstGeom prst="line">
              <a:avLst/>
            </a:prstGeom>
            <a:ln>
              <a:tailEnd type="none" w="lg" len="lg"/>
            </a:ln>
          </p:spPr>
          <p:style>
            <a:lnRef idx="1">
              <a:schemeClr val="accent3"/>
            </a:lnRef>
            <a:fillRef idx="0">
              <a:schemeClr val="accent3"/>
            </a:fillRef>
            <a:effectRef idx="0">
              <a:schemeClr val="accent3"/>
            </a:effectRef>
            <a:fontRef idx="minor">
              <a:schemeClr val="tx1"/>
            </a:fontRef>
          </p:style>
        </p:cxnSp>
        <p:pic>
          <p:nvPicPr>
            <p:cNvPr id="6178" name="Picture 3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978025" y="4102100"/>
              <a:ext cx="209550" cy="238125"/>
            </a:xfrm>
            <a:prstGeom prst="rect">
              <a:avLst/>
            </a:prstGeom>
            <a:noFill/>
          </p:spPr>
        </p:pic>
        <p:pic>
          <p:nvPicPr>
            <p:cNvPr id="6177" name="Picture 3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978025" y="4326731"/>
              <a:ext cx="209550" cy="238125"/>
            </a:xfrm>
            <a:prstGeom prst="rect">
              <a:avLst/>
            </a:prstGeom>
            <a:noFill/>
          </p:spPr>
        </p:pic>
        <p:pic>
          <p:nvPicPr>
            <p:cNvPr id="6176" name="Picture 3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965325" y="5155803"/>
              <a:ext cx="209550" cy="238125"/>
            </a:xfrm>
            <a:prstGeom prst="rect">
              <a:avLst/>
            </a:prstGeom>
            <a:noFill/>
          </p:spPr>
        </p:pic>
      </p:grpSp>
      <p:sp>
        <p:nvSpPr>
          <p:cNvPr id="6179" name="Rectangle 3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80" name="Rectangle 36"/>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181" name="Rectangle 37"/>
          <p:cNvSpPr>
            <a:spLocks noChangeArrowheads="1"/>
          </p:cNvSpPr>
          <p:nvPr/>
        </p:nvSpPr>
        <p:spPr bwMode="auto">
          <a:xfrm>
            <a:off x="0" y="1390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182" name="Rectangle 38"/>
          <p:cNvSpPr>
            <a:spLocks noChangeArrowheads="1"/>
          </p:cNvSpPr>
          <p:nvPr/>
        </p:nvSpPr>
        <p:spPr bwMode="auto">
          <a:xfrm>
            <a:off x="0" y="2085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grpSp>
        <p:nvGrpSpPr>
          <p:cNvPr id="178" name="177 Grupo"/>
          <p:cNvGrpSpPr/>
          <p:nvPr/>
        </p:nvGrpSpPr>
        <p:grpSpPr>
          <a:xfrm>
            <a:off x="3441700" y="4102100"/>
            <a:ext cx="914400" cy="266700"/>
            <a:chOff x="3441700" y="4102100"/>
            <a:chExt cx="914400" cy="266700"/>
          </a:xfrm>
        </p:grpSpPr>
        <p:sp>
          <p:nvSpPr>
            <p:cNvPr id="14" name="13 Rectángulo"/>
            <p:cNvSpPr/>
            <p:nvPr/>
          </p:nvSpPr>
          <p:spPr bwMode="auto">
            <a:xfrm>
              <a:off x="3441700" y="410210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84" name="Picture 40"/>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632199" y="4114800"/>
              <a:ext cx="504825" cy="238125"/>
            </a:xfrm>
            <a:prstGeom prst="rect">
              <a:avLst/>
            </a:prstGeom>
            <a:noFill/>
          </p:spPr>
        </p:pic>
      </p:grpSp>
      <p:grpSp>
        <p:nvGrpSpPr>
          <p:cNvPr id="179" name="178 Grupo"/>
          <p:cNvGrpSpPr/>
          <p:nvPr/>
        </p:nvGrpSpPr>
        <p:grpSpPr>
          <a:xfrm>
            <a:off x="4838700" y="4114800"/>
            <a:ext cx="914400" cy="266700"/>
            <a:chOff x="4838700" y="4114800"/>
            <a:chExt cx="914400" cy="266700"/>
          </a:xfrm>
        </p:grpSpPr>
        <p:sp>
          <p:nvSpPr>
            <p:cNvPr id="15" name="14 Rectángulo"/>
            <p:cNvSpPr/>
            <p:nvPr/>
          </p:nvSpPr>
          <p:spPr bwMode="auto">
            <a:xfrm>
              <a:off x="4838700" y="411480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83" name="Picture 39"/>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5054600" y="4130675"/>
              <a:ext cx="504825" cy="238125"/>
            </a:xfrm>
            <a:prstGeom prst="rect">
              <a:avLst/>
            </a:prstGeom>
            <a:noFill/>
          </p:spPr>
        </p:pic>
      </p:grpSp>
      <p:sp>
        <p:nvSpPr>
          <p:cNvPr id="6185" name="Rectangle 4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86" name="Rectangle 42"/>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grpSp>
        <p:nvGrpSpPr>
          <p:cNvPr id="186" name="185 Grupo"/>
          <p:cNvGrpSpPr/>
          <p:nvPr/>
        </p:nvGrpSpPr>
        <p:grpSpPr>
          <a:xfrm>
            <a:off x="3886200" y="5422900"/>
            <a:ext cx="1409700" cy="266700"/>
            <a:chOff x="3886200" y="5422900"/>
            <a:chExt cx="1409700" cy="266700"/>
          </a:xfrm>
        </p:grpSpPr>
        <p:sp>
          <p:nvSpPr>
            <p:cNvPr id="36" name="35 Rectángulo"/>
            <p:cNvSpPr/>
            <p:nvPr/>
          </p:nvSpPr>
          <p:spPr bwMode="auto">
            <a:xfrm>
              <a:off x="3886200" y="5422900"/>
              <a:ext cx="1409700" cy="266700"/>
            </a:xfrm>
            <a:prstGeom prst="rect">
              <a:avLst/>
            </a:prstGeom>
            <a:ln>
              <a:headEnd type="triangle" w="med" len="med"/>
              <a:tailEnd/>
            </a:ln>
          </p:spPr>
          <p:style>
            <a:lnRef idx="0">
              <a:schemeClr val="accent5"/>
            </a:lnRef>
            <a:fillRef idx="3">
              <a:schemeClr val="accent5"/>
            </a:fillRef>
            <a:effectRef idx="3">
              <a:schemeClr val="accent5"/>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89" name="Picture 45"/>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237581" y="5451474"/>
              <a:ext cx="733425" cy="238125"/>
            </a:xfrm>
            <a:prstGeom prst="rect">
              <a:avLst/>
            </a:prstGeom>
            <a:noFill/>
          </p:spPr>
        </p:pic>
      </p:grpSp>
      <p:grpSp>
        <p:nvGrpSpPr>
          <p:cNvPr id="185" name="184 Grupo"/>
          <p:cNvGrpSpPr/>
          <p:nvPr/>
        </p:nvGrpSpPr>
        <p:grpSpPr>
          <a:xfrm>
            <a:off x="4140200" y="5905500"/>
            <a:ext cx="914400" cy="266700"/>
            <a:chOff x="4140200" y="5905500"/>
            <a:chExt cx="914400" cy="266700"/>
          </a:xfrm>
        </p:grpSpPr>
        <p:sp>
          <p:nvSpPr>
            <p:cNvPr id="37" name="36 Rectángulo"/>
            <p:cNvSpPr/>
            <p:nvPr/>
          </p:nvSpPr>
          <p:spPr bwMode="auto">
            <a:xfrm>
              <a:off x="4140200" y="590550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88" name="Picture 44"/>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4361406" y="5927328"/>
              <a:ext cx="485775" cy="238125"/>
            </a:xfrm>
            <a:prstGeom prst="rect">
              <a:avLst/>
            </a:prstGeom>
            <a:noFill/>
          </p:spPr>
        </p:pic>
      </p:grpSp>
      <p:sp>
        <p:nvSpPr>
          <p:cNvPr id="6190" name="Rectangle 4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91" name="Rectangle 47"/>
          <p:cNvSpPr>
            <a:spLocks noChangeArrowheads="1"/>
          </p:cNvSpPr>
          <p:nvPr/>
        </p:nvSpPr>
        <p:spPr bwMode="auto">
          <a:xfrm>
            <a:off x="0" y="695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grpSp>
        <p:nvGrpSpPr>
          <p:cNvPr id="180" name="179 Grupo"/>
          <p:cNvGrpSpPr/>
          <p:nvPr/>
        </p:nvGrpSpPr>
        <p:grpSpPr>
          <a:xfrm>
            <a:off x="6146800" y="3816351"/>
            <a:ext cx="914400" cy="279399"/>
            <a:chOff x="6146800" y="3816351"/>
            <a:chExt cx="914400" cy="279399"/>
          </a:xfrm>
        </p:grpSpPr>
        <p:sp>
          <p:nvSpPr>
            <p:cNvPr id="38" name="37 Rectángulo"/>
            <p:cNvSpPr/>
            <p:nvPr/>
          </p:nvSpPr>
          <p:spPr bwMode="auto">
            <a:xfrm>
              <a:off x="6146800" y="382905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94" name="Picture 50"/>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6402387" y="3816351"/>
              <a:ext cx="400050" cy="238125"/>
            </a:xfrm>
            <a:prstGeom prst="rect">
              <a:avLst/>
            </a:prstGeom>
            <a:noFill/>
          </p:spPr>
        </p:pic>
      </p:grpSp>
      <p:grpSp>
        <p:nvGrpSpPr>
          <p:cNvPr id="187" name="186 Grupo"/>
          <p:cNvGrpSpPr/>
          <p:nvPr/>
        </p:nvGrpSpPr>
        <p:grpSpPr>
          <a:xfrm>
            <a:off x="6159500" y="5384800"/>
            <a:ext cx="914400" cy="266700"/>
            <a:chOff x="6159500" y="5384800"/>
            <a:chExt cx="914400" cy="266700"/>
          </a:xfrm>
        </p:grpSpPr>
        <p:sp>
          <p:nvSpPr>
            <p:cNvPr id="39" name="38 Rectángulo"/>
            <p:cNvSpPr/>
            <p:nvPr/>
          </p:nvSpPr>
          <p:spPr bwMode="auto">
            <a:xfrm>
              <a:off x="6159500" y="5384800"/>
              <a:ext cx="914400" cy="266700"/>
            </a:xfrm>
            <a:prstGeom prst="rect">
              <a:avLst/>
            </a:prstGeom>
            <a:ln>
              <a:headEnd type="triangle" w="med" len="med"/>
              <a:tailEnd/>
            </a:ln>
          </p:spPr>
          <p:style>
            <a:lnRef idx="0">
              <a:schemeClr val="accent2"/>
            </a:lnRef>
            <a:fillRef idx="3">
              <a:schemeClr val="accent2"/>
            </a:fillRef>
            <a:effectRef idx="3">
              <a:schemeClr val="accent2"/>
            </a:effectRef>
            <a:fontRef idx="minor">
              <a:schemeClr val="lt1"/>
            </a:fontRef>
          </p:style>
          <p:txBody>
            <a:bodyPr lIns="0" tIns="0" rIns="0" bIns="0" rtlCol="0" anchor="ctr" anchorCtr="1"/>
            <a:lstStyle/>
            <a:p>
              <a:pPr algn="ctr"/>
              <a:endParaRPr lang="es-ES" dirty="0" smtClean="0">
                <a:solidFill>
                  <a:srgbClr val="0000FF"/>
                </a:solidFill>
              </a:endParaRPr>
            </a:p>
          </p:txBody>
        </p:sp>
        <p:pic>
          <p:nvPicPr>
            <p:cNvPr id="6193" name="Picture 49"/>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6469062" y="5384801"/>
              <a:ext cx="266700" cy="238125"/>
            </a:xfrm>
            <a:prstGeom prst="rect">
              <a:avLst/>
            </a:prstGeom>
            <a:noFill/>
          </p:spPr>
        </p:pic>
      </p:grpSp>
      <p:sp>
        <p:nvSpPr>
          <p:cNvPr id="6195" name="Rectangle 5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99" name="Rectangle 5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pSp>
        <p:nvGrpSpPr>
          <p:cNvPr id="182" name="181 Grupo"/>
          <p:cNvGrpSpPr/>
          <p:nvPr/>
        </p:nvGrpSpPr>
        <p:grpSpPr>
          <a:xfrm>
            <a:off x="3441700" y="4604544"/>
            <a:ext cx="2273300" cy="602456"/>
            <a:chOff x="3441700" y="4604544"/>
            <a:chExt cx="2273300" cy="602456"/>
          </a:xfrm>
        </p:grpSpPr>
        <p:grpSp>
          <p:nvGrpSpPr>
            <p:cNvPr id="181" name="180 Grupo"/>
            <p:cNvGrpSpPr/>
            <p:nvPr/>
          </p:nvGrpSpPr>
          <p:grpSpPr>
            <a:xfrm>
              <a:off x="3441700" y="4604544"/>
              <a:ext cx="2273300" cy="602456"/>
              <a:chOff x="3441700" y="4604544"/>
              <a:chExt cx="2273300" cy="602456"/>
            </a:xfrm>
          </p:grpSpPr>
          <p:sp>
            <p:nvSpPr>
              <p:cNvPr id="13" name="12 Operación manual"/>
              <p:cNvSpPr/>
              <p:nvPr/>
            </p:nvSpPr>
            <p:spPr bwMode="auto">
              <a:xfrm>
                <a:off x="3441700" y="4610100"/>
                <a:ext cx="2273300" cy="596900"/>
              </a:xfrm>
              <a:prstGeom prst="flowChartManualOperation">
                <a:avLst/>
              </a:prstGeom>
              <a:ln>
                <a:headEnd type="triangle" w="med" len="med"/>
                <a:tailEnd/>
              </a:ln>
            </p:spPr>
            <p:style>
              <a:lnRef idx="2">
                <a:schemeClr val="accent1"/>
              </a:lnRef>
              <a:fillRef idx="1">
                <a:schemeClr val="lt1"/>
              </a:fillRef>
              <a:effectRef idx="0">
                <a:schemeClr val="accent1"/>
              </a:effectRef>
              <a:fontRef idx="minor">
                <a:schemeClr val="dk1"/>
              </a:fontRef>
            </p:style>
            <p:txBody>
              <a:bodyPr lIns="0" tIns="0" rIns="0" bIns="0" rtlCol="0" anchor="ctr" anchorCtr="1"/>
              <a:lstStyle/>
              <a:p>
                <a:pPr algn="ctr"/>
                <a:endParaRPr lang="es-ES" dirty="0" smtClean="0">
                  <a:solidFill>
                    <a:srgbClr val="0000FF"/>
                  </a:solidFill>
                </a:endParaRPr>
              </a:p>
            </p:txBody>
          </p:sp>
          <p:cxnSp>
            <p:nvCxnSpPr>
              <p:cNvPr id="18" name="17 Conector recto"/>
              <p:cNvCxnSpPr/>
              <p:nvPr/>
            </p:nvCxnSpPr>
            <p:spPr>
              <a:xfrm rot="5400000" flipH="1" flipV="1">
                <a:off x="4597400" y="4338887"/>
                <a:ext cx="1588" cy="533400"/>
              </a:xfrm>
              <a:prstGeom prst="line">
                <a:avLst/>
              </a:prstGeom>
              <a:ln>
                <a:tailEnd type="none" w="lg" len="lg"/>
              </a:ln>
              <a:effectLst/>
            </p:spPr>
            <p:style>
              <a:lnRef idx="3">
                <a:schemeClr val="accent3"/>
              </a:lnRef>
              <a:fillRef idx="0">
                <a:schemeClr val="accent3"/>
              </a:fillRef>
              <a:effectRef idx="2">
                <a:schemeClr val="accent3"/>
              </a:effectRef>
              <a:fontRef idx="minor">
                <a:schemeClr val="tx1"/>
              </a:fontRef>
            </p:style>
          </p:cxnSp>
          <p:cxnSp>
            <p:nvCxnSpPr>
              <p:cNvPr id="27" name="26 Conector recto"/>
              <p:cNvCxnSpPr/>
              <p:nvPr/>
            </p:nvCxnSpPr>
            <p:spPr>
              <a:xfrm>
                <a:off x="4324350" y="4604544"/>
                <a:ext cx="279944" cy="246856"/>
              </a:xfrm>
              <a:prstGeom prst="line">
                <a:avLst/>
              </a:prstGeom>
              <a:ln>
                <a:tailEnd type="none" w="lg" len="lg"/>
              </a:ln>
            </p:spPr>
            <p:style>
              <a:lnRef idx="2">
                <a:schemeClr val="accent1"/>
              </a:lnRef>
              <a:fillRef idx="1">
                <a:schemeClr val="lt1"/>
              </a:fillRef>
              <a:effectRef idx="0">
                <a:schemeClr val="accent1"/>
              </a:effectRef>
              <a:fontRef idx="minor">
                <a:schemeClr val="dk1"/>
              </a:fontRef>
            </p:style>
          </p:cxnSp>
          <p:cxnSp>
            <p:nvCxnSpPr>
              <p:cNvPr id="28" name="27 Conector recto"/>
              <p:cNvCxnSpPr/>
              <p:nvPr/>
            </p:nvCxnSpPr>
            <p:spPr>
              <a:xfrm rot="10800000" flipV="1">
                <a:off x="4592638" y="4604544"/>
                <a:ext cx="273594" cy="246856"/>
              </a:xfrm>
              <a:prstGeom prst="line">
                <a:avLst/>
              </a:prstGeom>
              <a:ln>
                <a:tailEnd type="none" w="lg" len="lg"/>
              </a:ln>
            </p:spPr>
            <p:style>
              <a:lnRef idx="2">
                <a:schemeClr val="accent1"/>
              </a:lnRef>
              <a:fillRef idx="1">
                <a:schemeClr val="lt1"/>
              </a:fillRef>
              <a:effectRef idx="0">
                <a:schemeClr val="accent1"/>
              </a:effectRef>
              <a:fontRef idx="minor">
                <a:schemeClr val="dk1"/>
              </a:fontRef>
            </p:style>
          </p:cxnSp>
          <p:cxnSp>
            <p:nvCxnSpPr>
              <p:cNvPr id="102" name="101 Conector recto"/>
              <p:cNvCxnSpPr/>
              <p:nvPr/>
            </p:nvCxnSpPr>
            <p:spPr>
              <a:xfrm flipV="1">
                <a:off x="4400947" y="4623796"/>
                <a:ext cx="380206" cy="3426"/>
              </a:xfrm>
              <a:prstGeom prst="line">
                <a:avLst/>
              </a:prstGeom>
              <a:ln>
                <a:tailEnd type="none" w="lg" len="lg"/>
              </a:ln>
              <a:effectLst/>
            </p:spPr>
            <p:style>
              <a:lnRef idx="3">
                <a:schemeClr val="accent3"/>
              </a:lnRef>
              <a:fillRef idx="0">
                <a:schemeClr val="accent3"/>
              </a:fillRef>
              <a:effectRef idx="2">
                <a:schemeClr val="accent3"/>
              </a:effectRef>
              <a:fontRef idx="minor">
                <a:schemeClr val="tx1"/>
              </a:fontRef>
            </p:style>
          </p:cxnSp>
        </p:grpSp>
        <p:pic>
          <p:nvPicPr>
            <p:cNvPr id="6198" name="Picture 54"/>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4425950" y="4867659"/>
              <a:ext cx="342900" cy="238125"/>
            </a:xfrm>
            <a:prstGeom prst="rect">
              <a:avLst/>
            </a:prstGeom>
            <a:noFill/>
          </p:spPr>
        </p:pic>
      </p:grpSp>
      <p:sp>
        <p:nvSpPr>
          <p:cNvPr id="6202" name="Rectangle 5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205"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206" name="Rectangle 62"/>
          <p:cNvSpPr>
            <a:spLocks noChangeArrowheads="1"/>
          </p:cNvSpPr>
          <p:nvPr/>
        </p:nvSpPr>
        <p:spPr bwMode="auto">
          <a:xfrm>
            <a:off x="0" y="800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208" name="Rectangle 6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6207" name="Picture 63"/>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7729538" y="4606381"/>
            <a:ext cx="561975" cy="342900"/>
          </a:xfrm>
          <a:prstGeom prst="rect">
            <a:avLst/>
          </a:prstGeom>
          <a:noFill/>
        </p:spPr>
      </p:pic>
      <p:grpSp>
        <p:nvGrpSpPr>
          <p:cNvPr id="174" name="173 Grupo"/>
          <p:cNvGrpSpPr/>
          <p:nvPr/>
        </p:nvGrpSpPr>
        <p:grpSpPr>
          <a:xfrm>
            <a:off x="1530464" y="3434442"/>
            <a:ext cx="6956311" cy="662102"/>
            <a:chOff x="1530464" y="3434442"/>
            <a:chExt cx="6956311" cy="662102"/>
          </a:xfrm>
        </p:grpSpPr>
        <p:cxnSp>
          <p:nvCxnSpPr>
            <p:cNvPr id="89" name="88 Conector recto de flecha"/>
            <p:cNvCxnSpPr>
              <a:endCxn id="38" idx="0"/>
            </p:cNvCxnSpPr>
            <p:nvPr/>
          </p:nvCxnSpPr>
          <p:spPr>
            <a:xfrm rot="5400000">
              <a:off x="6527403" y="3739754"/>
              <a:ext cx="165894" cy="12699"/>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172" name="171 Grupo"/>
            <p:cNvGrpSpPr/>
            <p:nvPr/>
          </p:nvGrpSpPr>
          <p:grpSpPr>
            <a:xfrm>
              <a:off x="1530464" y="3434442"/>
              <a:ext cx="6956311" cy="662102"/>
              <a:chOff x="1530464" y="3434442"/>
              <a:chExt cx="6956311" cy="662102"/>
            </a:xfrm>
          </p:grpSpPr>
          <p:cxnSp>
            <p:nvCxnSpPr>
              <p:cNvPr id="57" name="56 Conector recto de flecha"/>
              <p:cNvCxnSpPr/>
              <p:nvPr/>
            </p:nvCxnSpPr>
            <p:spPr>
              <a:xfrm rot="16200000" flipH="1">
                <a:off x="3672681" y="3875881"/>
                <a:ext cx="426244" cy="794"/>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170" name="169 Grupo"/>
              <p:cNvGrpSpPr/>
              <p:nvPr/>
            </p:nvGrpSpPr>
            <p:grpSpPr>
              <a:xfrm>
                <a:off x="1530464" y="3434442"/>
                <a:ext cx="6956311" cy="662102"/>
                <a:chOff x="1530464" y="3434442"/>
                <a:chExt cx="6956311" cy="662102"/>
              </a:xfrm>
            </p:grpSpPr>
            <p:cxnSp>
              <p:nvCxnSpPr>
                <p:cNvPr id="47" name="46 Conector recto de flecha"/>
                <p:cNvCxnSpPr/>
                <p:nvPr/>
              </p:nvCxnSpPr>
              <p:spPr>
                <a:xfrm rot="5400000" flipH="1" flipV="1">
                  <a:off x="1640681" y="3883025"/>
                  <a:ext cx="426244" cy="794"/>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625600" y="3670300"/>
                  <a:ext cx="6861175" cy="1588"/>
                </a:xfrm>
                <a:prstGeom prst="line">
                  <a:avLst/>
                </a:prstGeom>
                <a:ln w="19050">
                  <a:solidFill>
                    <a:srgbClr val="00B0F0"/>
                  </a:solidFill>
                  <a:tailEnd type="none" w="lg" len="lg"/>
                </a:ln>
              </p:spPr>
              <p:style>
                <a:lnRef idx="1">
                  <a:schemeClr val="accent1"/>
                </a:lnRef>
                <a:fillRef idx="0">
                  <a:schemeClr val="accent1"/>
                </a:fillRef>
                <a:effectRef idx="0">
                  <a:schemeClr val="accent1"/>
                </a:effectRef>
                <a:fontRef idx="minor">
                  <a:schemeClr val="tx1"/>
                </a:fontRef>
              </p:style>
            </p:cxnSp>
            <p:pic>
              <p:nvPicPr>
                <p:cNvPr id="6211" name="Picture 67"/>
                <p:cNvPicPr>
                  <a:picLocks noChangeAspect="1" noChangeArrowheads="1"/>
                </p:cNvPicPr>
                <p:nvPr/>
              </p:nvPicPr>
              <p:blipFill>
                <a:blip r:embed="rId16">
                  <a:clrChange>
                    <a:clrFrom>
                      <a:srgbClr val="FFFFFF"/>
                    </a:clrFrom>
                    <a:clrTo>
                      <a:srgbClr val="FFFFFF">
                        <a:alpha val="0"/>
                      </a:srgbClr>
                    </a:clrTo>
                  </a:clrChange>
                </a:blip>
                <a:srcRect/>
                <a:stretch>
                  <a:fillRect/>
                </a:stretch>
              </p:blipFill>
              <p:spPr bwMode="auto">
                <a:xfrm>
                  <a:off x="1530464" y="3434442"/>
                  <a:ext cx="638175" cy="304800"/>
                </a:xfrm>
                <a:prstGeom prst="rect">
                  <a:avLst/>
                </a:prstGeom>
                <a:noFill/>
              </p:spPr>
            </p:pic>
          </p:grpSp>
        </p:grpSp>
      </p:grpSp>
      <p:grpSp>
        <p:nvGrpSpPr>
          <p:cNvPr id="173" name="172 Grupo"/>
          <p:cNvGrpSpPr/>
          <p:nvPr/>
        </p:nvGrpSpPr>
        <p:grpSpPr>
          <a:xfrm>
            <a:off x="1530464" y="3166608"/>
            <a:ext cx="6970825" cy="948192"/>
            <a:chOff x="1530464" y="3166608"/>
            <a:chExt cx="6970825" cy="948192"/>
          </a:xfrm>
        </p:grpSpPr>
        <p:cxnSp>
          <p:nvCxnSpPr>
            <p:cNvPr id="58" name="57 Conector recto de flecha"/>
            <p:cNvCxnSpPr/>
            <p:nvPr/>
          </p:nvCxnSpPr>
          <p:spPr>
            <a:xfrm rot="16200000" flipH="1">
              <a:off x="4941094" y="3759200"/>
              <a:ext cx="709612" cy="158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171" name="170 Grupo"/>
            <p:cNvGrpSpPr/>
            <p:nvPr/>
          </p:nvGrpSpPr>
          <p:grpSpPr>
            <a:xfrm>
              <a:off x="1530464" y="3166608"/>
              <a:ext cx="6970825" cy="929142"/>
              <a:chOff x="1530464" y="3166608"/>
              <a:chExt cx="6970825" cy="929142"/>
            </a:xfrm>
          </p:grpSpPr>
          <p:cxnSp>
            <p:nvCxnSpPr>
              <p:cNvPr id="52" name="51 Conector recto de flecha"/>
              <p:cNvCxnSpPr/>
              <p:nvPr/>
            </p:nvCxnSpPr>
            <p:spPr>
              <a:xfrm rot="5400000" flipH="1" flipV="1">
                <a:off x="1928416" y="3749278"/>
                <a:ext cx="691356" cy="158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1640114" y="3403600"/>
                <a:ext cx="6861175" cy="1588"/>
              </a:xfrm>
              <a:prstGeom prst="line">
                <a:avLst/>
              </a:prstGeom>
              <a:ln w="190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pic>
            <p:nvPicPr>
              <p:cNvPr id="6210" name="Picture 66"/>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1530464" y="3166608"/>
                <a:ext cx="638175" cy="304800"/>
              </a:xfrm>
              <a:prstGeom prst="rect">
                <a:avLst/>
              </a:prstGeom>
              <a:noFill/>
            </p:spPr>
          </p:pic>
        </p:grpSp>
      </p:grpSp>
      <p:sp>
        <p:nvSpPr>
          <p:cNvPr id="6212" name="Rectangle 6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213" name="Rectangle 69"/>
          <p:cNvSpPr>
            <a:spLocks noChangeArrowheads="1"/>
          </p:cNvSpPr>
          <p:nvPr/>
        </p:nvSpPr>
        <p:spPr bwMode="auto">
          <a:xfrm>
            <a:off x="0" y="762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216" name="Rectangle 7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pSp>
        <p:nvGrpSpPr>
          <p:cNvPr id="176" name="175 Grupo"/>
          <p:cNvGrpSpPr/>
          <p:nvPr/>
        </p:nvGrpSpPr>
        <p:grpSpPr>
          <a:xfrm>
            <a:off x="1420133" y="5378450"/>
            <a:ext cx="7015048" cy="1018494"/>
            <a:chOff x="1420133" y="5378450"/>
            <a:chExt cx="7015048" cy="1018494"/>
          </a:xfrm>
        </p:grpSpPr>
        <p:grpSp>
          <p:nvGrpSpPr>
            <p:cNvPr id="175" name="174 Grupo"/>
            <p:cNvGrpSpPr/>
            <p:nvPr/>
          </p:nvGrpSpPr>
          <p:grpSpPr>
            <a:xfrm>
              <a:off x="1574006" y="5378450"/>
              <a:ext cx="6861175" cy="960438"/>
              <a:chOff x="1574006" y="5378450"/>
              <a:chExt cx="6861175" cy="960438"/>
            </a:xfrm>
          </p:grpSpPr>
          <p:cxnSp>
            <p:nvCxnSpPr>
              <p:cNvPr id="68" name="67 Conector recto"/>
              <p:cNvCxnSpPr/>
              <p:nvPr/>
            </p:nvCxnSpPr>
            <p:spPr>
              <a:xfrm>
                <a:off x="1574006" y="6337300"/>
                <a:ext cx="6861175" cy="1588"/>
              </a:xfrm>
              <a:prstGeom prst="line">
                <a:avLst/>
              </a:prstGeom>
              <a:ln w="19050">
                <a:solidFill>
                  <a:schemeClr val="accent4"/>
                </a:solidFill>
                <a:tailEnd type="none" w="lg" len="lg"/>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7" idx="2"/>
              </p:cNvCxnSpPr>
              <p:nvPr/>
            </p:nvCxnSpPr>
            <p:spPr>
              <a:xfrm rot="16200000" flipH="1">
                <a:off x="4514850" y="6254750"/>
                <a:ext cx="16668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71 Conector recto de flecha"/>
              <p:cNvCxnSpPr>
                <a:endCxn id="41" idx="2"/>
              </p:cNvCxnSpPr>
              <p:nvPr/>
            </p:nvCxnSpPr>
            <p:spPr>
              <a:xfrm rot="5400000" flipH="1" flipV="1">
                <a:off x="1603375" y="5857875"/>
                <a:ext cx="958850" cy="0"/>
              </a:xfrm>
              <a:prstGeom prst="straightConnector1">
                <a:avLst/>
              </a:prstGeom>
              <a:ln w="190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7" name="86 Conector recto de flecha"/>
              <p:cNvCxnSpPr/>
              <p:nvPr/>
            </p:nvCxnSpPr>
            <p:spPr>
              <a:xfrm rot="5400000">
                <a:off x="6260306" y="5994400"/>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6215" name="Picture 71"/>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1420133" y="6092144"/>
              <a:ext cx="619125" cy="304800"/>
            </a:xfrm>
            <a:prstGeom prst="rect">
              <a:avLst/>
            </a:prstGeom>
            <a:noFill/>
          </p:spPr>
        </p:pic>
      </p:grpSp>
      <p:sp>
        <p:nvSpPr>
          <p:cNvPr id="6217" name="Rectangle 73"/>
          <p:cNvSpPr>
            <a:spLocks noChangeArrowheads="1"/>
          </p:cNvSpPr>
          <p:nvPr/>
        </p:nvSpPr>
        <p:spPr bwMode="auto">
          <a:xfrm>
            <a:off x="0" y="762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220" name="Rectangle 7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221" name="Rectangle 77"/>
          <p:cNvSpPr>
            <a:spLocks noChangeArrowheads="1"/>
          </p:cNvSpPr>
          <p:nvPr/>
        </p:nvSpPr>
        <p:spPr bwMode="auto">
          <a:xfrm>
            <a:off x="0" y="762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6224" name="Picture 80"/>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6664325" y="5733653"/>
            <a:ext cx="666750" cy="209550"/>
          </a:xfrm>
          <a:prstGeom prst="rect">
            <a:avLst/>
          </a:prstGeom>
          <a:noFill/>
        </p:spPr>
      </p:pic>
      <p:sp>
        <p:nvSpPr>
          <p:cNvPr id="6225" name="Rectangle 8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226" name="Rectangle 82"/>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6229" name="Rectangle 8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6228" name="Picture 84"/>
          <p:cNvPicPr>
            <a:picLocks noChangeAspect="1" noChangeArrowheads="1"/>
          </p:cNvPicPr>
          <p:nvPr/>
        </p:nvPicPr>
        <p:blipFill>
          <a:blip r:embed="rId20">
            <a:clrChange>
              <a:clrFrom>
                <a:srgbClr val="FFFFFF"/>
              </a:clrFrom>
              <a:clrTo>
                <a:srgbClr val="FFFFFF">
                  <a:alpha val="0"/>
                </a:srgbClr>
              </a:clrTo>
            </a:clrChange>
          </a:blip>
          <a:srcRect/>
          <a:stretch>
            <a:fillRect/>
          </a:stretch>
        </p:blipFill>
        <p:spPr bwMode="auto">
          <a:xfrm>
            <a:off x="7086600" y="3673476"/>
            <a:ext cx="771525" cy="209550"/>
          </a:xfrm>
          <a:prstGeom prst="rect">
            <a:avLst/>
          </a:prstGeom>
          <a:noFill/>
        </p:spPr>
      </p:pic>
      <p:sp>
        <p:nvSpPr>
          <p:cNvPr id="6230" name="Rectangle 86"/>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División 2N/N</a:t>
            </a:r>
            <a:endParaRPr lang="es-ES" sz="3600" b="1" i="1" kern="0" dirty="0">
              <a:solidFill>
                <a:srgbClr val="9933FF"/>
              </a:solidFill>
              <a:latin typeface="+mj-lt"/>
              <a:ea typeface="+mj-ea"/>
              <a:cs typeface="+mj-cs"/>
            </a:endParaRPr>
          </a:p>
        </p:txBody>
      </p:sp>
      <p:sp>
        <p:nvSpPr>
          <p:cNvPr id="102" name="101 Rectángulo"/>
          <p:cNvSpPr/>
          <p:nvPr/>
        </p:nvSpPr>
        <p:spPr bwMode="auto">
          <a:xfrm>
            <a:off x="6203633" y="1905000"/>
            <a:ext cx="865187" cy="17780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03" name="102 Operación manual"/>
          <p:cNvSpPr/>
          <p:nvPr/>
        </p:nvSpPr>
        <p:spPr bwMode="auto">
          <a:xfrm>
            <a:off x="5702300" y="2357437"/>
            <a:ext cx="1066800" cy="347663"/>
          </a:xfrm>
          <a:prstGeom prst="flowChartManualOperation">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04" name="103 Triángulo isósceles"/>
          <p:cNvSpPr/>
          <p:nvPr/>
        </p:nvSpPr>
        <p:spPr bwMode="auto">
          <a:xfrm flipV="1">
            <a:off x="6073626" y="2357437"/>
            <a:ext cx="330200" cy="177800"/>
          </a:xfrm>
          <a:prstGeom prst="triangle">
            <a:avLst/>
          </a:prstGeom>
          <a:solidFill>
            <a:schemeClr val="bg1"/>
          </a:solid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07" name="106 Conector recto"/>
          <p:cNvCxnSpPr/>
          <p:nvPr/>
        </p:nvCxnSpPr>
        <p:spPr>
          <a:xfrm rot="5400000" flipH="1" flipV="1">
            <a:off x="6234832" y="2190675"/>
            <a:ext cx="1588" cy="324000"/>
          </a:xfrm>
          <a:prstGeom prst="line">
            <a:avLst/>
          </a:prstGeom>
          <a:ln>
            <a:tailEnd type="none" w="lg" len="lg"/>
          </a:ln>
          <a:effectLst/>
        </p:spPr>
        <p:style>
          <a:lnRef idx="3">
            <a:schemeClr val="accent3"/>
          </a:lnRef>
          <a:fillRef idx="0">
            <a:schemeClr val="accent3"/>
          </a:fillRef>
          <a:effectRef idx="2">
            <a:schemeClr val="accent3"/>
          </a:effectRef>
          <a:fontRef idx="minor">
            <a:schemeClr val="tx1"/>
          </a:fontRef>
        </p:style>
      </p:cxnSp>
      <p:cxnSp>
        <p:nvCxnSpPr>
          <p:cNvPr id="109" name="108 Conector recto"/>
          <p:cNvCxnSpPr>
            <a:stCxn id="104" idx="2"/>
            <a:endCxn id="104" idx="0"/>
          </p:cNvCxnSpPr>
          <p:nvPr/>
        </p:nvCxnSpPr>
        <p:spPr>
          <a:xfrm rot="16200000" flipH="1">
            <a:off x="6067276" y="2363787"/>
            <a:ext cx="177800" cy="16510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3" name="112 Conector recto"/>
          <p:cNvCxnSpPr>
            <a:stCxn id="104" idx="4"/>
            <a:endCxn id="104" idx="0"/>
          </p:cNvCxnSpPr>
          <p:nvPr/>
        </p:nvCxnSpPr>
        <p:spPr>
          <a:xfrm rot="16200000" flipH="1" flipV="1">
            <a:off x="6232376" y="2363787"/>
            <a:ext cx="177800" cy="16510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118 Conector recto de flecha"/>
          <p:cNvCxnSpPr>
            <a:stCxn id="102" idx="2"/>
          </p:cNvCxnSpPr>
          <p:nvPr/>
        </p:nvCxnSpPr>
        <p:spPr>
          <a:xfrm rot="16200000" flipH="1">
            <a:off x="6501686" y="2217340"/>
            <a:ext cx="269083" cy="1"/>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3" name="122 Rectángulo"/>
          <p:cNvSpPr/>
          <p:nvPr/>
        </p:nvSpPr>
        <p:spPr bwMode="auto">
          <a:xfrm>
            <a:off x="5903913" y="2955925"/>
            <a:ext cx="1164907" cy="17780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25" name="124 Conector recto"/>
          <p:cNvCxnSpPr/>
          <p:nvPr/>
        </p:nvCxnSpPr>
        <p:spPr>
          <a:xfrm rot="5400000" flipH="1">
            <a:off x="6349847" y="3044825"/>
            <a:ext cx="177800"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6" name="125 Conector recto de flecha"/>
          <p:cNvCxnSpPr/>
          <p:nvPr/>
        </p:nvCxnSpPr>
        <p:spPr>
          <a:xfrm rot="5400000">
            <a:off x="6111008" y="2828206"/>
            <a:ext cx="250825" cy="461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1" name="130 Conector recto"/>
          <p:cNvCxnSpPr/>
          <p:nvPr/>
        </p:nvCxnSpPr>
        <p:spPr>
          <a:xfrm rot="5400000">
            <a:off x="6169671" y="3202781"/>
            <a:ext cx="133350" cy="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2" name="131 Conector recto"/>
          <p:cNvCxnSpPr/>
          <p:nvPr/>
        </p:nvCxnSpPr>
        <p:spPr>
          <a:xfrm rot="10800000">
            <a:off x="5534821" y="3270018"/>
            <a:ext cx="711052" cy="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6" name="135 Conector recto"/>
          <p:cNvCxnSpPr/>
          <p:nvPr/>
        </p:nvCxnSpPr>
        <p:spPr>
          <a:xfrm rot="5400000" flipH="1" flipV="1">
            <a:off x="4951414" y="2674937"/>
            <a:ext cx="1184274"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137 Conector recto"/>
          <p:cNvCxnSpPr/>
          <p:nvPr/>
        </p:nvCxnSpPr>
        <p:spPr>
          <a:xfrm flipV="1">
            <a:off x="5537202" y="2082798"/>
            <a:ext cx="361948" cy="1"/>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0" name="139 Conector recto de flecha"/>
          <p:cNvCxnSpPr/>
          <p:nvPr/>
        </p:nvCxnSpPr>
        <p:spPr>
          <a:xfrm rot="16200000" flipH="1">
            <a:off x="5755084" y="2217339"/>
            <a:ext cx="269083" cy="1"/>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510" name="Rectangle 10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09" name="Picture 10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588603" y="1905000"/>
            <a:ext cx="95250" cy="209550"/>
          </a:xfrm>
          <a:prstGeom prst="rect">
            <a:avLst/>
          </a:prstGeom>
          <a:noFill/>
        </p:spPr>
      </p:pic>
      <p:sp>
        <p:nvSpPr>
          <p:cNvPr id="17511" name="Rectangle 103"/>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13" name="Rectangle 10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14" name="Rectangle 106"/>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16" name="Rectangle 10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17" name="Rectangle 109"/>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19" name="Rectangle 1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18" name="Picture 11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103620" y="2509837"/>
            <a:ext cx="304800" cy="209550"/>
          </a:xfrm>
          <a:prstGeom prst="rect">
            <a:avLst/>
          </a:prstGeom>
          <a:noFill/>
        </p:spPr>
      </p:pic>
      <p:sp>
        <p:nvSpPr>
          <p:cNvPr id="17520" name="Rectangle 112"/>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23" name="Rectangle 115"/>
          <p:cNvSpPr>
            <a:spLocks noChangeArrowheads="1"/>
          </p:cNvSpPr>
          <p:nvPr/>
        </p:nvSpPr>
        <p:spPr bwMode="auto">
          <a:xfrm>
            <a:off x="972345" y="430212"/>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25" name="Rectangle 117"/>
          <p:cNvSpPr>
            <a:spLocks noChangeArrowheads="1"/>
          </p:cNvSpPr>
          <p:nvPr/>
        </p:nvSpPr>
        <p:spPr bwMode="auto">
          <a:xfrm>
            <a:off x="0" y="1333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cxnSp>
        <p:nvCxnSpPr>
          <p:cNvPr id="161" name="160 Conector recto"/>
          <p:cNvCxnSpPr/>
          <p:nvPr/>
        </p:nvCxnSpPr>
        <p:spPr>
          <a:xfrm flipV="1">
            <a:off x="6579079" y="2119311"/>
            <a:ext cx="101918" cy="97632"/>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4" name="163 Conector recto"/>
          <p:cNvCxnSpPr/>
          <p:nvPr/>
        </p:nvCxnSpPr>
        <p:spPr>
          <a:xfrm flipV="1">
            <a:off x="5486243" y="2656284"/>
            <a:ext cx="101918" cy="97632"/>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5" name="164 Conector recto"/>
          <p:cNvCxnSpPr/>
          <p:nvPr/>
        </p:nvCxnSpPr>
        <p:spPr>
          <a:xfrm flipV="1">
            <a:off x="6180773" y="2731292"/>
            <a:ext cx="101918" cy="97632"/>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166" name="165 Rectángulo"/>
          <p:cNvSpPr/>
          <p:nvPr/>
        </p:nvSpPr>
        <p:spPr bwMode="auto">
          <a:xfrm>
            <a:off x="5634038" y="2956719"/>
            <a:ext cx="202406" cy="177006"/>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70" name="169 Forma"/>
          <p:cNvCxnSpPr>
            <a:stCxn id="103" idx="1"/>
            <a:endCxn id="166" idx="0"/>
          </p:cNvCxnSpPr>
          <p:nvPr/>
        </p:nvCxnSpPr>
        <p:spPr>
          <a:xfrm rot="10800000" flipV="1">
            <a:off x="5735242" y="2531269"/>
            <a:ext cx="73739" cy="425450"/>
          </a:xfrm>
          <a:prstGeom prst="bentConnector4">
            <a:avLst>
              <a:gd name="adj1" fmla="val 93649"/>
              <a:gd name="adj2" fmla="val 1585"/>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527" name="Rectangle 1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26" name="Picture 11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687786" y="2970439"/>
            <a:ext cx="85725" cy="209550"/>
          </a:xfrm>
          <a:prstGeom prst="rect">
            <a:avLst/>
          </a:prstGeom>
          <a:noFill/>
        </p:spPr>
      </p:pic>
      <p:sp>
        <p:nvSpPr>
          <p:cNvPr id="17528" name="Rectangle 120"/>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30" name="Rectangle 1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29" name="Picture 12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64840" y="2600325"/>
            <a:ext cx="95250" cy="209550"/>
          </a:xfrm>
          <a:prstGeom prst="rect">
            <a:avLst/>
          </a:prstGeom>
          <a:noFill/>
        </p:spPr>
      </p:pic>
      <p:sp>
        <p:nvSpPr>
          <p:cNvPr id="17531" name="Rectangle 123"/>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33" name="Rectangle 1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32" name="Picture 12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744834" y="2119311"/>
            <a:ext cx="95250" cy="209550"/>
          </a:xfrm>
          <a:prstGeom prst="rect">
            <a:avLst/>
          </a:prstGeom>
          <a:noFill/>
        </p:spPr>
      </p:pic>
      <p:sp>
        <p:nvSpPr>
          <p:cNvPr id="17534" name="Rectangle 126"/>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36" name="Rectangle 12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35" name="Picture 12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350001" y="2719387"/>
            <a:ext cx="95250" cy="209550"/>
          </a:xfrm>
          <a:prstGeom prst="rect">
            <a:avLst/>
          </a:prstGeom>
          <a:noFill/>
        </p:spPr>
      </p:pic>
      <p:sp>
        <p:nvSpPr>
          <p:cNvPr id="17537" name="Rectangle 129"/>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87" name="186 Rectángulo"/>
          <p:cNvSpPr/>
          <p:nvPr/>
        </p:nvSpPr>
        <p:spPr bwMode="auto">
          <a:xfrm>
            <a:off x="7702550" y="1892298"/>
            <a:ext cx="546100" cy="190500"/>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188" name="187 Rombo"/>
          <p:cNvSpPr/>
          <p:nvPr/>
        </p:nvSpPr>
        <p:spPr bwMode="auto">
          <a:xfrm>
            <a:off x="7816055" y="2278061"/>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193" name="192 Conector recto de flecha"/>
          <p:cNvCxnSpPr>
            <a:stCxn id="187" idx="2"/>
            <a:endCxn id="188" idx="0"/>
          </p:cNvCxnSpPr>
          <p:nvPr/>
        </p:nvCxnSpPr>
        <p:spPr>
          <a:xfrm rot="5400000">
            <a:off x="7877572" y="2180032"/>
            <a:ext cx="195263" cy="79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8" name="197 Conector recto de flecha"/>
          <p:cNvCxnSpPr/>
          <p:nvPr/>
        </p:nvCxnSpPr>
        <p:spPr>
          <a:xfrm rot="5400000">
            <a:off x="7910513" y="2654297"/>
            <a:ext cx="129383" cy="796"/>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0" name="199 Rombo"/>
          <p:cNvSpPr/>
          <p:nvPr/>
        </p:nvSpPr>
        <p:spPr bwMode="auto">
          <a:xfrm>
            <a:off x="7832565" y="3565091"/>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201" name="200 Conector recto de flecha"/>
          <p:cNvCxnSpPr>
            <a:endCxn id="312" idx="0"/>
          </p:cNvCxnSpPr>
          <p:nvPr/>
        </p:nvCxnSpPr>
        <p:spPr>
          <a:xfrm rot="5400000">
            <a:off x="7892646" y="3096811"/>
            <a:ext cx="197639" cy="1"/>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2" name="201 Rectángulo"/>
          <p:cNvSpPr/>
          <p:nvPr/>
        </p:nvSpPr>
        <p:spPr bwMode="auto">
          <a:xfrm>
            <a:off x="7308849" y="4028794"/>
            <a:ext cx="659609" cy="151877"/>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203" name="202 Rectángulo"/>
          <p:cNvSpPr/>
          <p:nvPr/>
        </p:nvSpPr>
        <p:spPr bwMode="auto">
          <a:xfrm>
            <a:off x="8037804" y="3969523"/>
            <a:ext cx="604546" cy="211148"/>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205" name="204 Forma"/>
          <p:cNvCxnSpPr>
            <a:stCxn id="200" idx="1"/>
            <a:endCxn id="202" idx="0"/>
          </p:cNvCxnSpPr>
          <p:nvPr/>
        </p:nvCxnSpPr>
        <p:spPr>
          <a:xfrm rot="10800000" flipV="1">
            <a:off x="7638655" y="3721062"/>
            <a:ext cx="193911" cy="307731"/>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7" name="206 Forma"/>
          <p:cNvCxnSpPr>
            <a:stCxn id="200" idx="3"/>
            <a:endCxn id="203" idx="0"/>
          </p:cNvCxnSpPr>
          <p:nvPr/>
        </p:nvCxnSpPr>
        <p:spPr>
          <a:xfrm>
            <a:off x="8150065" y="3721063"/>
            <a:ext cx="190012" cy="24846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8" name="207 Rombo"/>
          <p:cNvSpPr/>
          <p:nvPr/>
        </p:nvSpPr>
        <p:spPr bwMode="auto">
          <a:xfrm>
            <a:off x="7816852" y="4629133"/>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212" name="211 Conector angular"/>
          <p:cNvCxnSpPr>
            <a:stCxn id="202" idx="2"/>
            <a:endCxn id="208" idx="0"/>
          </p:cNvCxnSpPr>
          <p:nvPr/>
        </p:nvCxnSpPr>
        <p:spPr>
          <a:xfrm rot="16200000" flipH="1">
            <a:off x="7582897" y="4236428"/>
            <a:ext cx="448462" cy="336948"/>
          </a:xfrm>
          <a:prstGeom prst="bentConnector3">
            <a:avLst>
              <a:gd name="adj1" fmla="val 5000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8" name="217 Conector angular"/>
          <p:cNvCxnSpPr>
            <a:stCxn id="203" idx="2"/>
            <a:endCxn id="208" idx="0"/>
          </p:cNvCxnSpPr>
          <p:nvPr/>
        </p:nvCxnSpPr>
        <p:spPr>
          <a:xfrm rot="5400000">
            <a:off x="7933609" y="4222665"/>
            <a:ext cx="448462" cy="364475"/>
          </a:xfrm>
          <a:prstGeom prst="bentConnector3">
            <a:avLst>
              <a:gd name="adj1" fmla="val 5000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2" name="221 Forma"/>
          <p:cNvCxnSpPr>
            <a:stCxn id="208" idx="1"/>
            <a:endCxn id="312" idx="1"/>
          </p:cNvCxnSpPr>
          <p:nvPr/>
        </p:nvCxnSpPr>
        <p:spPr>
          <a:xfrm rot="10800000">
            <a:off x="7581890" y="3293135"/>
            <a:ext cx="234963" cy="1491970"/>
          </a:xfrm>
          <a:prstGeom prst="bentConnector3">
            <a:avLst>
              <a:gd name="adj1" fmla="val 234356"/>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8" name="227 Conector angular"/>
          <p:cNvCxnSpPr>
            <a:stCxn id="208" idx="3"/>
            <a:endCxn id="187" idx="3"/>
          </p:cNvCxnSpPr>
          <p:nvPr/>
        </p:nvCxnSpPr>
        <p:spPr>
          <a:xfrm flipV="1">
            <a:off x="8134352" y="1987548"/>
            <a:ext cx="114298" cy="2797557"/>
          </a:xfrm>
          <a:prstGeom prst="bentConnector3">
            <a:avLst>
              <a:gd name="adj1" fmla="val 48959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539" name="Rectangle 1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38" name="Picture 13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62186" y="1909761"/>
            <a:ext cx="238125" cy="209550"/>
          </a:xfrm>
          <a:prstGeom prst="rect">
            <a:avLst/>
          </a:prstGeom>
          <a:noFill/>
        </p:spPr>
      </p:pic>
      <p:sp>
        <p:nvSpPr>
          <p:cNvPr id="17540" name="Rectangle 132"/>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42" name="Rectangle 13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41" name="Picture 13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937503" y="2353469"/>
            <a:ext cx="76200" cy="209550"/>
          </a:xfrm>
          <a:prstGeom prst="rect">
            <a:avLst/>
          </a:prstGeom>
          <a:noFill/>
        </p:spPr>
      </p:pic>
      <p:sp>
        <p:nvSpPr>
          <p:cNvPr id="17543" name="Rectangle 13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45" name="Rectangle 13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46" name="Rectangle 13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48" name="Rectangle 14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49" name="Rectangle 141"/>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51" name="Rectangle 14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52" name="Rectangle 144"/>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54" name="Rectangle 14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53" name="Picture 14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942265" y="3629553"/>
            <a:ext cx="85725" cy="209550"/>
          </a:xfrm>
          <a:prstGeom prst="rect">
            <a:avLst/>
          </a:prstGeom>
          <a:noFill/>
        </p:spPr>
      </p:pic>
      <p:sp>
        <p:nvSpPr>
          <p:cNvPr id="17555" name="Rectangle 147"/>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17557" name="Picture 149"/>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400925" y="4032227"/>
            <a:ext cx="538163" cy="100800"/>
          </a:xfrm>
          <a:prstGeom prst="rect">
            <a:avLst/>
          </a:prstGeom>
          <a:noFill/>
        </p:spPr>
      </p:pic>
      <p:pic>
        <p:nvPicPr>
          <p:cNvPr id="17556" name="Picture 148"/>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7337429" y="4090169"/>
            <a:ext cx="596897" cy="111125"/>
          </a:xfrm>
          <a:prstGeom prst="rect">
            <a:avLst/>
          </a:prstGeom>
          <a:noFill/>
        </p:spPr>
      </p:pic>
      <p:sp>
        <p:nvSpPr>
          <p:cNvPr id="17558" name="Rectangle 15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59" name="Rectangle 151"/>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60" name="Rectangle 152"/>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17563" name="Picture 155"/>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8205086" y="3969523"/>
            <a:ext cx="262034" cy="106891"/>
          </a:xfrm>
          <a:prstGeom prst="rect">
            <a:avLst/>
          </a:prstGeom>
          <a:noFill/>
        </p:spPr>
      </p:pic>
      <p:pic>
        <p:nvPicPr>
          <p:cNvPr id="17562" name="Picture 154"/>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8144761" y="4028794"/>
            <a:ext cx="447642" cy="106891"/>
          </a:xfrm>
          <a:prstGeom prst="rect">
            <a:avLst/>
          </a:prstGeom>
          <a:noFill/>
        </p:spPr>
      </p:pic>
      <p:pic>
        <p:nvPicPr>
          <p:cNvPr id="17561" name="Picture 153"/>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8100311" y="4092828"/>
            <a:ext cx="465839" cy="106891"/>
          </a:xfrm>
          <a:prstGeom prst="rect">
            <a:avLst/>
          </a:prstGeom>
          <a:noFill/>
        </p:spPr>
      </p:pic>
      <p:sp>
        <p:nvSpPr>
          <p:cNvPr id="17564" name="Rectangle 15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65" name="Rectangle 157"/>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66" name="Rectangle 158"/>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67" name="Rectangle 159"/>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69" name="Rectangle 1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68" name="Picture 160"/>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7928725" y="4700920"/>
            <a:ext cx="85725" cy="209550"/>
          </a:xfrm>
          <a:prstGeom prst="rect">
            <a:avLst/>
          </a:prstGeom>
          <a:noFill/>
        </p:spPr>
      </p:pic>
      <p:sp>
        <p:nvSpPr>
          <p:cNvPr id="17570" name="Rectangle 162"/>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pic>
        <p:nvPicPr>
          <p:cNvPr id="17572" name="Picture 164"/>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7353300" y="2142331"/>
            <a:ext cx="95250" cy="209550"/>
          </a:xfrm>
          <a:prstGeom prst="rect">
            <a:avLst/>
          </a:prstGeom>
          <a:noFill/>
        </p:spPr>
      </p:pic>
      <p:pic>
        <p:nvPicPr>
          <p:cNvPr id="17571" name="Picture 163"/>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8079580" y="2531269"/>
            <a:ext cx="95250" cy="209550"/>
          </a:xfrm>
          <a:prstGeom prst="rect">
            <a:avLst/>
          </a:prstGeom>
          <a:noFill/>
        </p:spPr>
      </p:pic>
      <p:sp>
        <p:nvSpPr>
          <p:cNvPr id="17574" name="Rectangle 166"/>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cxnSp>
        <p:nvCxnSpPr>
          <p:cNvPr id="287" name="286 Conector angular"/>
          <p:cNvCxnSpPr>
            <a:stCxn id="188" idx="1"/>
            <a:endCxn id="187" idx="1"/>
          </p:cNvCxnSpPr>
          <p:nvPr/>
        </p:nvCxnSpPr>
        <p:spPr>
          <a:xfrm rot="10800000">
            <a:off x="7702551" y="1987549"/>
            <a:ext cx="113505" cy="446485"/>
          </a:xfrm>
          <a:prstGeom prst="bentConnector3">
            <a:avLst>
              <a:gd name="adj1" fmla="val 30140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288" name="Picture 163"/>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8350441" y="3610340"/>
            <a:ext cx="95250" cy="209550"/>
          </a:xfrm>
          <a:prstGeom prst="rect">
            <a:avLst/>
          </a:prstGeom>
          <a:noFill/>
        </p:spPr>
      </p:pic>
      <p:pic>
        <p:nvPicPr>
          <p:cNvPr id="289" name="Picture 164"/>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7531883" y="3612721"/>
            <a:ext cx="95250" cy="209550"/>
          </a:xfrm>
          <a:prstGeom prst="rect">
            <a:avLst/>
          </a:prstGeom>
          <a:noFill/>
        </p:spPr>
      </p:pic>
      <p:pic>
        <p:nvPicPr>
          <p:cNvPr id="290" name="Picture 164"/>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7702550" y="4629133"/>
            <a:ext cx="95250" cy="209550"/>
          </a:xfrm>
          <a:prstGeom prst="rect">
            <a:avLst/>
          </a:prstGeom>
          <a:noFill/>
        </p:spPr>
      </p:pic>
      <p:pic>
        <p:nvPicPr>
          <p:cNvPr id="291" name="Picture 163"/>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8144761" y="4622783"/>
            <a:ext cx="95250" cy="209550"/>
          </a:xfrm>
          <a:prstGeom prst="rect">
            <a:avLst/>
          </a:prstGeom>
          <a:noFill/>
        </p:spPr>
      </p:pic>
      <p:sp>
        <p:nvSpPr>
          <p:cNvPr id="17576" name="Rectangle 16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75" name="Picture 167"/>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5914636" y="2971849"/>
            <a:ext cx="516087" cy="163466"/>
          </a:xfrm>
          <a:prstGeom prst="rect">
            <a:avLst/>
          </a:prstGeom>
          <a:noFill/>
        </p:spPr>
      </p:pic>
      <p:sp>
        <p:nvSpPr>
          <p:cNvPr id="17577" name="Rectangle 169"/>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79" name="Rectangle 17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78" name="Picture 170"/>
          <p:cNvPicPr>
            <a:picLocks noChangeAspect="1" noChangeArrowheads="1"/>
          </p:cNvPicPr>
          <p:nvPr/>
        </p:nvPicPr>
        <p:blipFill>
          <a:blip r:embed="rId16">
            <a:clrChange>
              <a:clrFrom>
                <a:srgbClr val="FFFFFF"/>
              </a:clrFrom>
              <a:clrTo>
                <a:srgbClr val="FFFFFF">
                  <a:alpha val="0"/>
                </a:srgbClr>
              </a:clrTo>
            </a:clrChange>
          </a:blip>
          <a:srcRect/>
          <a:stretch>
            <a:fillRect/>
          </a:stretch>
        </p:blipFill>
        <p:spPr bwMode="auto">
          <a:xfrm>
            <a:off x="6454982" y="2970211"/>
            <a:ext cx="504424" cy="172733"/>
          </a:xfrm>
          <a:prstGeom prst="rect">
            <a:avLst/>
          </a:prstGeom>
          <a:noFill/>
        </p:spPr>
      </p:pic>
      <p:sp>
        <p:nvSpPr>
          <p:cNvPr id="17580" name="Rectangle 172"/>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cxnSp>
        <p:nvCxnSpPr>
          <p:cNvPr id="298" name="297 Conector recto"/>
          <p:cNvCxnSpPr/>
          <p:nvPr/>
        </p:nvCxnSpPr>
        <p:spPr>
          <a:xfrm rot="5400000" flipH="1">
            <a:off x="6904994" y="3050869"/>
            <a:ext cx="177800"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299" name="298 Rectángulo"/>
          <p:cNvSpPr/>
          <p:nvPr/>
        </p:nvSpPr>
        <p:spPr bwMode="auto">
          <a:xfrm>
            <a:off x="6993100" y="2955925"/>
            <a:ext cx="75720" cy="177800"/>
          </a:xfrm>
          <a:prstGeom prst="rect">
            <a:avLst/>
          </a:prstGeom>
          <a:solidFill>
            <a:srgbClr val="0000FF"/>
          </a:solid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300" name="299 Conector recto de flecha"/>
          <p:cNvCxnSpPr/>
          <p:nvPr/>
        </p:nvCxnSpPr>
        <p:spPr>
          <a:xfrm rot="5400000">
            <a:off x="6909678" y="2819471"/>
            <a:ext cx="250825" cy="461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582" name="Rectangle 17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581" name="Picture 173"/>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6935794" y="2538090"/>
            <a:ext cx="222254" cy="195583"/>
          </a:xfrm>
          <a:prstGeom prst="rect">
            <a:avLst/>
          </a:prstGeom>
          <a:noFill/>
        </p:spPr>
      </p:pic>
      <p:sp>
        <p:nvSpPr>
          <p:cNvPr id="17583" name="Rectangle 175"/>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cxnSp>
        <p:nvCxnSpPr>
          <p:cNvPr id="304" name="303 Conector recto de flecha"/>
          <p:cNvCxnSpPr/>
          <p:nvPr/>
        </p:nvCxnSpPr>
        <p:spPr>
          <a:xfrm rot="10800000">
            <a:off x="6636229" y="3215480"/>
            <a:ext cx="440369"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7" name="4 Subtítulo"/>
          <p:cNvSpPr txBox="1">
            <a:spLocks/>
          </p:cNvSpPr>
          <p:nvPr/>
        </p:nvSpPr>
        <p:spPr>
          <a:xfrm>
            <a:off x="522450" y="1790700"/>
            <a:ext cx="6472238" cy="4714875"/>
          </a:xfrm>
          <a:prstGeom prst="rect">
            <a:avLst/>
          </a:prstGeom>
        </p:spPr>
        <p:txBody>
          <a:bodyPr/>
          <a:lstStyle/>
          <a:p>
            <a:pPr marL="342900" indent="-342900" algn="just" eaLnBrk="0" hangingPunct="0">
              <a:spcBef>
                <a:spcPct val="20000"/>
              </a:spcBef>
              <a:buClr>
                <a:srgbClr val="0000FF"/>
              </a:buClr>
              <a:defRPr/>
            </a:pPr>
            <a:r>
              <a:rPr lang="es-ES" sz="1800" kern="0" dirty="0" smtClean="0">
                <a:latin typeface="+mn-lt"/>
              </a:rPr>
              <a:t>MRAM[04,05] = [D</a:t>
            </a:r>
            <a:r>
              <a:rPr lang="es-ES" sz="1800" kern="0" baseline="-25000" dirty="0" smtClean="0">
                <a:latin typeface="+mn-lt"/>
              </a:rPr>
              <a:t>HIGH</a:t>
            </a:r>
            <a:r>
              <a:rPr lang="es-ES" sz="1800" kern="0" dirty="0" smtClean="0">
                <a:latin typeface="+mn-lt"/>
              </a:rPr>
              <a:t>,D</a:t>
            </a:r>
            <a:r>
              <a:rPr lang="es-ES" sz="1800" kern="0" baseline="-25000" dirty="0" smtClean="0">
                <a:latin typeface="+mn-lt"/>
              </a:rPr>
              <a:t>LOW</a:t>
            </a:r>
            <a:r>
              <a:rPr lang="es-ES" sz="1800" kern="0" dirty="0" smtClean="0">
                <a:latin typeface="+mn-lt"/>
              </a:rPr>
              <a:t>] = “dividendo” </a:t>
            </a:r>
          </a:p>
          <a:p>
            <a:pPr marL="342900" indent="-342900" algn="just" eaLnBrk="0" hangingPunct="0">
              <a:spcBef>
                <a:spcPct val="20000"/>
              </a:spcBef>
              <a:buClr>
                <a:srgbClr val="0000FF"/>
              </a:buClr>
              <a:defRPr/>
            </a:pPr>
            <a:r>
              <a:rPr lang="es-ES" sz="1800" kern="0" dirty="0" smtClean="0">
                <a:latin typeface="+mn-lt"/>
              </a:rPr>
              <a:t>R</a:t>
            </a:r>
            <a:r>
              <a:rPr lang="es-ES" sz="1800" kern="0" baseline="-25000" dirty="0" smtClean="0">
                <a:latin typeface="+mn-lt"/>
              </a:rPr>
              <a:t>7 </a:t>
            </a:r>
            <a:r>
              <a:rPr lang="es-ES" sz="1800" kern="0" dirty="0" smtClean="0">
                <a:latin typeface="Arial"/>
                <a:cs typeface="Arial"/>
              </a:rPr>
              <a:t>← </a:t>
            </a:r>
            <a:r>
              <a:rPr lang="es-ES" sz="1800" kern="0" dirty="0" smtClean="0"/>
              <a:t>D</a:t>
            </a:r>
            <a:r>
              <a:rPr lang="es-ES" sz="1800" kern="0" baseline="-25000" dirty="0" smtClean="0"/>
              <a:t>HIGH</a:t>
            </a:r>
            <a:r>
              <a:rPr lang="es-ES" sz="1800" kern="0" dirty="0" smtClean="0"/>
              <a:t> ,</a:t>
            </a:r>
            <a:r>
              <a:rPr lang="es-ES" sz="1800" kern="0" dirty="0"/>
              <a:t> </a:t>
            </a:r>
            <a:r>
              <a:rPr lang="es-ES" sz="1800" kern="0" dirty="0" smtClean="0"/>
              <a:t>R</a:t>
            </a:r>
            <a:r>
              <a:rPr lang="es-ES" sz="1800" kern="0" baseline="-25000" dirty="0" smtClean="0"/>
              <a:t>6 </a:t>
            </a:r>
            <a:r>
              <a:rPr lang="es-ES" sz="1800" kern="0" dirty="0" smtClean="0">
                <a:latin typeface="Arial"/>
                <a:cs typeface="Arial"/>
              </a:rPr>
              <a:t>← </a:t>
            </a:r>
            <a:r>
              <a:rPr lang="es-ES" sz="1800" kern="0" dirty="0" smtClean="0"/>
              <a:t>D</a:t>
            </a:r>
            <a:r>
              <a:rPr lang="es-ES" sz="1800" kern="0" baseline="-25000" dirty="0" smtClean="0"/>
              <a:t>LOW</a:t>
            </a:r>
            <a:r>
              <a:rPr lang="es-ES" sz="1800" kern="0" dirty="0" smtClean="0"/>
              <a:t> </a:t>
            </a:r>
          </a:p>
          <a:p>
            <a:pPr marL="342900" indent="-342900" algn="just" eaLnBrk="0" hangingPunct="0">
              <a:spcBef>
                <a:spcPct val="20000"/>
              </a:spcBef>
              <a:buClr>
                <a:srgbClr val="0000FF"/>
              </a:buClr>
              <a:defRPr/>
            </a:pPr>
            <a:r>
              <a:rPr lang="es-ES" sz="1800" kern="0" dirty="0" smtClean="0"/>
              <a:t>MRAM[06] = “divisor”</a:t>
            </a:r>
          </a:p>
          <a:p>
            <a:pPr marL="342900" indent="-342900" algn="just" eaLnBrk="0" hangingPunct="0">
              <a:spcBef>
                <a:spcPct val="20000"/>
              </a:spcBef>
              <a:buClr>
                <a:srgbClr val="0000FF"/>
              </a:buClr>
              <a:defRPr/>
            </a:pPr>
            <a:r>
              <a:rPr lang="es-ES" sz="1800" kern="0" dirty="0" smtClean="0"/>
              <a:t>R</a:t>
            </a:r>
            <a:r>
              <a:rPr lang="es-ES" sz="1800" kern="0" baseline="-25000" dirty="0" smtClean="0"/>
              <a:t>3 </a:t>
            </a:r>
            <a:r>
              <a:rPr lang="es-ES" sz="1800" kern="0" dirty="0" smtClean="0">
                <a:latin typeface="Arial"/>
                <a:cs typeface="Arial"/>
              </a:rPr>
              <a:t>← </a:t>
            </a:r>
            <a:r>
              <a:rPr lang="es-ES" sz="1800" kern="0" dirty="0" smtClean="0"/>
              <a:t>“divisor”</a:t>
            </a:r>
            <a:endParaRPr lang="es-ES" sz="1800" kern="0" dirty="0"/>
          </a:p>
          <a:p>
            <a:pPr marL="342900" indent="-342900" algn="just" eaLnBrk="0" hangingPunct="0">
              <a:spcBef>
                <a:spcPct val="20000"/>
              </a:spcBef>
              <a:buClr>
                <a:srgbClr val="0000FF"/>
              </a:buClr>
              <a:defRPr/>
            </a:pPr>
            <a:r>
              <a:rPr lang="es-ES" sz="1800" kern="0" dirty="0" smtClean="0"/>
              <a:t>R</a:t>
            </a:r>
            <a:r>
              <a:rPr lang="es-ES" sz="1800" kern="0" baseline="-25000" dirty="0" smtClean="0"/>
              <a:t>4 </a:t>
            </a:r>
            <a:r>
              <a:rPr lang="es-ES" sz="1800" kern="0" dirty="0" smtClean="0">
                <a:latin typeface="Arial"/>
                <a:cs typeface="Arial"/>
              </a:rPr>
              <a:t>← </a:t>
            </a:r>
            <a:r>
              <a:rPr lang="es-ES" sz="1800" kern="0" dirty="0" smtClean="0">
                <a:latin typeface="+mn-lt"/>
                <a:cs typeface="Arial"/>
              </a:rPr>
              <a:t>“Aux.”</a:t>
            </a:r>
          </a:p>
          <a:p>
            <a:pPr marL="342900" indent="-342900" algn="just" eaLnBrk="0" hangingPunct="0">
              <a:spcBef>
                <a:spcPct val="20000"/>
              </a:spcBef>
              <a:buClr>
                <a:srgbClr val="0000FF"/>
              </a:buClr>
              <a:defRPr/>
            </a:pPr>
            <a:endParaRPr lang="es-ES" sz="1800" kern="0" dirty="0">
              <a:latin typeface="Arial"/>
              <a:cs typeface="Arial"/>
            </a:endParaRPr>
          </a:p>
          <a:p>
            <a:pPr marL="342900" indent="-342900" algn="just" eaLnBrk="0" hangingPunct="0">
              <a:spcBef>
                <a:spcPct val="20000"/>
              </a:spcBef>
              <a:buClr>
                <a:srgbClr val="0000FF"/>
              </a:buClr>
              <a:defRPr/>
            </a:pPr>
            <a:endParaRPr lang="es-ES" sz="1800" kern="0" dirty="0" smtClean="0">
              <a:latin typeface="Arial"/>
              <a:cs typeface="Arial"/>
            </a:endParaRPr>
          </a:p>
          <a:p>
            <a:pPr marL="342900" indent="-342900" algn="just" eaLnBrk="0" hangingPunct="0">
              <a:spcBef>
                <a:spcPct val="20000"/>
              </a:spcBef>
              <a:buClr>
                <a:srgbClr val="0000FF"/>
              </a:buClr>
              <a:defRPr/>
            </a:pPr>
            <a:endParaRPr lang="es-ES" sz="1800" kern="0" dirty="0">
              <a:latin typeface="Arial"/>
              <a:cs typeface="Arial"/>
            </a:endParaRPr>
          </a:p>
          <a:p>
            <a:pPr marL="342900" indent="-342900" algn="just"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IN </a:t>
            </a:r>
            <a:r>
              <a:rPr lang="es-ES" sz="1800" kern="0" dirty="0" smtClean="0">
                <a:latin typeface="Arial"/>
                <a:cs typeface="Arial"/>
              </a:rPr>
              <a:t>← </a:t>
            </a:r>
            <a:r>
              <a:rPr lang="es-ES" sz="1800" kern="0" dirty="0" smtClean="0">
                <a:latin typeface="+mn-lt"/>
                <a:cs typeface="Arial"/>
              </a:rPr>
              <a:t>MRAM[04]</a:t>
            </a:r>
            <a:r>
              <a:rPr lang="es-ES" sz="1800" kern="0" dirty="0" smtClean="0"/>
              <a:t> </a:t>
            </a:r>
            <a:r>
              <a:rPr lang="es-ES" sz="1800" kern="0" dirty="0"/>
              <a:t>, </a:t>
            </a:r>
            <a:r>
              <a:rPr lang="es-ES" sz="1800" kern="0" dirty="0" smtClean="0"/>
              <a:t>[R</a:t>
            </a:r>
            <a:r>
              <a:rPr lang="es-ES" sz="1800" kern="0" baseline="-25000" dirty="0" smtClean="0"/>
              <a:t>3</a:t>
            </a:r>
            <a:r>
              <a:rPr lang="es-ES" sz="1800" kern="0" dirty="0" smtClean="0"/>
              <a:t>, R</a:t>
            </a:r>
            <a:r>
              <a:rPr lang="es-ES" sz="1800" kern="0" baseline="-25000" dirty="0"/>
              <a:t>4</a:t>
            </a:r>
            <a:r>
              <a:rPr lang="es-ES" sz="1800" kern="0" dirty="0" smtClean="0"/>
              <a:t>, R</a:t>
            </a:r>
            <a:r>
              <a:rPr lang="es-ES" sz="1800" kern="0" baseline="-25000" dirty="0" smtClean="0"/>
              <a:t>6</a:t>
            </a:r>
            <a:r>
              <a:rPr lang="es-ES" sz="1800" kern="0" dirty="0" smtClean="0"/>
              <a:t>, R</a:t>
            </a:r>
            <a:r>
              <a:rPr lang="es-ES" sz="1800" kern="0" baseline="-25000" dirty="0"/>
              <a:t>7</a:t>
            </a:r>
            <a:r>
              <a:rPr lang="es-ES" sz="1800" kern="0" dirty="0" smtClean="0"/>
              <a:t>, R</a:t>
            </a:r>
            <a:r>
              <a:rPr lang="es-ES" sz="1800" kern="0" baseline="-25000" dirty="0" smtClean="0"/>
              <a:t>A</a:t>
            </a:r>
            <a:r>
              <a:rPr lang="es-ES" sz="1800" kern="0" dirty="0" smtClean="0"/>
              <a:t>, R</a:t>
            </a:r>
            <a:r>
              <a:rPr lang="es-ES" sz="1800" kern="0" baseline="-25000" dirty="0" smtClean="0"/>
              <a:t>B</a:t>
            </a:r>
            <a:r>
              <a:rPr lang="es-ES" sz="1800" kern="0" dirty="0" smtClean="0"/>
              <a:t>, R</a:t>
            </a:r>
            <a:r>
              <a:rPr lang="es-ES" sz="1800" kern="0" baseline="-25000" dirty="0" smtClean="0"/>
              <a:t>C</a:t>
            </a:r>
            <a:r>
              <a:rPr lang="es-ES" sz="1800" kern="0" dirty="0" smtClean="0"/>
              <a:t>]</a:t>
            </a:r>
            <a:r>
              <a:rPr lang="es-ES" sz="1800" kern="0" baseline="-25000" dirty="0" smtClean="0"/>
              <a:t> </a:t>
            </a:r>
            <a:r>
              <a:rPr lang="es-ES" sz="1800" kern="0" dirty="0" smtClean="0">
                <a:latin typeface="Arial"/>
                <a:cs typeface="Arial"/>
              </a:rPr>
              <a:t>← </a:t>
            </a:r>
            <a:r>
              <a:rPr lang="es-ES" sz="1800" kern="0" dirty="0" smtClean="0">
                <a:latin typeface="+mn-lt"/>
                <a:cs typeface="Arial"/>
              </a:rPr>
              <a:t>0,</a:t>
            </a:r>
          </a:p>
          <a:p>
            <a:pPr marL="342900" indent="-342900" algn="just" eaLnBrk="0" hangingPunct="0">
              <a:spcBef>
                <a:spcPct val="20000"/>
              </a:spcBef>
              <a:buClr>
                <a:srgbClr val="0000FF"/>
              </a:buClr>
              <a:defRPr/>
            </a:pPr>
            <a:r>
              <a:rPr lang="es-ES" sz="1800" kern="0" dirty="0" smtClean="0">
                <a:latin typeface="+mn-lt"/>
                <a:cs typeface="Arial"/>
              </a:rPr>
              <a:t>	count ←n</a:t>
            </a:r>
            <a:r>
              <a:rPr lang="es-ES" sz="1800" kern="0" dirty="0" smtClean="0">
                <a:latin typeface="Arial"/>
                <a:cs typeface="Arial"/>
              </a:rPr>
              <a:t>			</a:t>
            </a:r>
            <a:r>
              <a:rPr lang="es-ES" sz="1800" kern="0" dirty="0" smtClean="0"/>
              <a:t> </a:t>
            </a:r>
            <a:endParaRPr lang="es-ES" sz="1800" kern="0" dirty="0"/>
          </a:p>
          <a:p>
            <a:pPr marL="342900" indent="-342900" algn="just"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IN </a:t>
            </a:r>
            <a:r>
              <a:rPr lang="es-ES" sz="1800" kern="0" dirty="0" smtClean="0">
                <a:latin typeface="Arial"/>
                <a:cs typeface="Arial"/>
              </a:rPr>
              <a:t>← </a:t>
            </a:r>
            <a:r>
              <a:rPr lang="es-ES" sz="1800" kern="0" dirty="0" smtClean="0">
                <a:cs typeface="Arial"/>
              </a:rPr>
              <a:t>MRAM[06],</a:t>
            </a:r>
            <a:r>
              <a:rPr lang="es-ES" sz="1800" kern="0" dirty="0" smtClean="0"/>
              <a:t> R</a:t>
            </a:r>
            <a:r>
              <a:rPr lang="es-ES" sz="1800" kern="0" baseline="-25000" dirty="0" smtClean="0"/>
              <a:t>7 </a:t>
            </a:r>
            <a:r>
              <a:rPr lang="es-ES" sz="1800" kern="0" dirty="0" smtClean="0">
                <a:latin typeface="Arial"/>
                <a:cs typeface="Arial"/>
              </a:rPr>
              <a:t>← </a:t>
            </a:r>
            <a:r>
              <a:rPr lang="es-ES" sz="1800" kern="0" dirty="0" smtClean="0"/>
              <a:t>R</a:t>
            </a:r>
            <a:r>
              <a:rPr lang="es-ES" sz="1800" kern="0" baseline="-25000" dirty="0" smtClean="0"/>
              <a:t>IN</a:t>
            </a:r>
            <a:endParaRPr lang="es-ES" sz="1800" kern="0" dirty="0" smtClean="0"/>
          </a:p>
          <a:p>
            <a:pPr marL="342900" indent="-342900" algn="just"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IN </a:t>
            </a:r>
            <a:r>
              <a:rPr lang="es-ES" sz="1800" kern="0" dirty="0" smtClean="0">
                <a:latin typeface="Arial"/>
                <a:cs typeface="Arial"/>
              </a:rPr>
              <a:t>← </a:t>
            </a:r>
            <a:r>
              <a:rPr lang="es-ES" sz="1800" kern="0" dirty="0" smtClean="0">
                <a:cs typeface="Arial"/>
              </a:rPr>
              <a:t>MRAM[05],</a:t>
            </a:r>
            <a:r>
              <a:rPr lang="es-ES" sz="1800" kern="0" dirty="0" smtClean="0"/>
              <a:t> R</a:t>
            </a:r>
            <a:r>
              <a:rPr lang="es-ES" sz="1800" kern="0" baseline="-25000" dirty="0" smtClean="0"/>
              <a:t>3 </a:t>
            </a:r>
            <a:r>
              <a:rPr lang="es-ES" sz="1800" kern="0" dirty="0" smtClean="0">
                <a:latin typeface="Arial"/>
                <a:cs typeface="Arial"/>
              </a:rPr>
              <a:t>← </a:t>
            </a:r>
            <a:r>
              <a:rPr lang="es-ES" sz="1800" kern="0" dirty="0" smtClean="0"/>
              <a:t>R</a:t>
            </a:r>
            <a:r>
              <a:rPr lang="es-ES" sz="1800" kern="0" baseline="-25000" dirty="0" smtClean="0"/>
              <a:t>IN</a:t>
            </a:r>
            <a:r>
              <a:rPr lang="es-ES" sz="18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6 </a:t>
            </a:r>
            <a:r>
              <a:rPr lang="es-ES" sz="1800" kern="0" dirty="0" smtClean="0">
                <a:latin typeface="Arial"/>
                <a:cs typeface="Arial"/>
              </a:rPr>
              <a:t>← </a:t>
            </a:r>
            <a:r>
              <a:rPr lang="es-ES" sz="1800" kern="0" dirty="0" smtClean="0"/>
              <a:t>R</a:t>
            </a:r>
            <a:r>
              <a:rPr lang="es-ES" sz="1800" kern="0" baseline="-25000" dirty="0" smtClean="0"/>
              <a:t>IN</a:t>
            </a:r>
            <a:endParaRPr lang="es-ES" sz="1800" kern="0" dirty="0" smtClean="0">
              <a:latin typeface="Arial"/>
              <a:cs typeface="Arial"/>
            </a:endParaRPr>
          </a:p>
          <a:p>
            <a:pPr marL="342900" indent="-342900" algn="just" eaLnBrk="0" hangingPunct="0">
              <a:spcBef>
                <a:spcPct val="20000"/>
              </a:spcBef>
              <a:buClr>
                <a:srgbClr val="0000FF"/>
              </a:buClr>
              <a:defRPr/>
            </a:pPr>
            <a:endParaRPr lang="es-ES" sz="1800" kern="0" dirty="0"/>
          </a:p>
          <a:p>
            <a:pPr marL="342900" indent="-342900" algn="just" eaLnBrk="0" hangingPunct="0">
              <a:spcBef>
                <a:spcPct val="20000"/>
              </a:spcBef>
              <a:buClr>
                <a:srgbClr val="0000FF"/>
              </a:buClr>
              <a:defRPr/>
            </a:pPr>
            <a:endParaRPr lang="es-ES" sz="1800" kern="0" dirty="0" smtClean="0"/>
          </a:p>
          <a:p>
            <a:pPr marL="342900" indent="-342900" algn="just" eaLnBrk="0" hangingPunct="0">
              <a:spcBef>
                <a:spcPct val="20000"/>
              </a:spcBef>
              <a:buClr>
                <a:srgbClr val="0000FF"/>
              </a:buClr>
              <a:defRPr/>
            </a:pPr>
            <a:r>
              <a:rPr lang="es-ES" sz="1800" kern="0" dirty="0" smtClean="0"/>
              <a:t>  </a:t>
            </a:r>
            <a:endParaRPr lang="es-ES" sz="1800" kern="0" dirty="0"/>
          </a:p>
          <a:p>
            <a:pPr marL="342900" indent="-342900" algn="just" eaLnBrk="0" hangingPunct="0">
              <a:spcBef>
                <a:spcPct val="20000"/>
              </a:spcBef>
              <a:buClr>
                <a:srgbClr val="0000FF"/>
              </a:buClr>
              <a:defRPr/>
            </a:pPr>
            <a:endParaRPr lang="es-ES" sz="1800" kern="0" dirty="0">
              <a:latin typeface="+mn-lt"/>
            </a:endParaRPr>
          </a:p>
        </p:txBody>
      </p:sp>
      <p:cxnSp>
        <p:nvCxnSpPr>
          <p:cNvPr id="315" name="314 Conector recto de flecha"/>
          <p:cNvCxnSpPr>
            <a:stCxn id="312" idx="2"/>
            <a:endCxn id="200" idx="0"/>
          </p:cNvCxnSpPr>
          <p:nvPr/>
        </p:nvCxnSpPr>
        <p:spPr>
          <a:xfrm rot="5400000">
            <a:off x="7904164" y="3477790"/>
            <a:ext cx="174453" cy="149"/>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585" name="Rectangle 17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86" name="Rectangle 17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91" name="Rectangle 18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592" name="Rectangle 184"/>
          <p:cNvSpPr>
            <a:spLocks noChangeArrowheads="1"/>
          </p:cNvSpPr>
          <p:nvPr/>
        </p:nvSpPr>
        <p:spPr bwMode="auto">
          <a:xfrm>
            <a:off x="0" y="666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94" name="Rectangle 186"/>
          <p:cNvSpPr>
            <a:spLocks noChangeArrowheads="1"/>
          </p:cNvSpPr>
          <p:nvPr/>
        </p:nvSpPr>
        <p:spPr bwMode="auto">
          <a:xfrm>
            <a:off x="0" y="20002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sp>
        <p:nvSpPr>
          <p:cNvPr id="17599" name="Rectangle 19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602" name="Rectangle 194"/>
          <p:cNvSpPr>
            <a:spLocks noChangeArrowheads="1"/>
          </p:cNvSpPr>
          <p:nvPr/>
        </p:nvSpPr>
        <p:spPr bwMode="auto">
          <a:xfrm>
            <a:off x="0" y="20002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Times New Roman" pitchFamily="18" charset="0"/>
            </a:endParaRPr>
          </a:p>
        </p:txBody>
      </p:sp>
      <p:grpSp>
        <p:nvGrpSpPr>
          <p:cNvPr id="369" name="368 Grupo"/>
          <p:cNvGrpSpPr/>
          <p:nvPr/>
        </p:nvGrpSpPr>
        <p:grpSpPr>
          <a:xfrm>
            <a:off x="7581901" y="2520950"/>
            <a:ext cx="835910" cy="498361"/>
            <a:chOff x="7581901" y="2520950"/>
            <a:chExt cx="835910" cy="498361"/>
          </a:xfrm>
        </p:grpSpPr>
        <p:sp>
          <p:nvSpPr>
            <p:cNvPr id="189" name="188 Rectángulo"/>
            <p:cNvSpPr/>
            <p:nvPr/>
          </p:nvSpPr>
          <p:spPr bwMode="auto">
            <a:xfrm>
              <a:off x="7581901" y="2719387"/>
              <a:ext cx="819149" cy="278605"/>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17544" name="Picture 136"/>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7688253" y="2724148"/>
              <a:ext cx="684213" cy="128655"/>
            </a:xfrm>
            <a:prstGeom prst="rect">
              <a:avLst/>
            </a:prstGeom>
            <a:noFill/>
          </p:spPr>
        </p:pic>
        <p:pic>
          <p:nvPicPr>
            <p:cNvPr id="17547" name="Picture 139"/>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7798579" y="2817016"/>
              <a:ext cx="447674" cy="124668"/>
            </a:xfrm>
            <a:prstGeom prst="rect">
              <a:avLst/>
            </a:prstGeom>
            <a:noFill/>
          </p:spPr>
        </p:pic>
        <p:pic>
          <p:nvPicPr>
            <p:cNvPr id="17550" name="Picture 142"/>
            <p:cNvPicPr>
              <a:picLocks noChangeAspect="1" noChangeArrowheads="1"/>
            </p:cNvPicPr>
            <p:nvPr/>
          </p:nvPicPr>
          <p:blipFill>
            <a:blip r:embed="rId20">
              <a:clrChange>
                <a:clrFrom>
                  <a:srgbClr val="FFFFFF"/>
                </a:clrFrom>
                <a:clrTo>
                  <a:srgbClr val="FFFFFF">
                    <a:alpha val="0"/>
                  </a:srgbClr>
                </a:clrTo>
              </a:clrChange>
            </a:blip>
            <a:srcRect/>
            <a:stretch>
              <a:fillRect/>
            </a:stretch>
          </p:blipFill>
          <p:spPr bwMode="auto">
            <a:xfrm>
              <a:off x="7609184" y="2884602"/>
              <a:ext cx="428620" cy="134709"/>
            </a:xfrm>
            <a:prstGeom prst="rect">
              <a:avLst/>
            </a:prstGeom>
            <a:noFill/>
          </p:spPr>
        </p:pic>
        <p:pic>
          <p:nvPicPr>
            <p:cNvPr id="17606" name="Picture 198"/>
            <p:cNvPicPr>
              <a:picLocks noChangeAspect="1" noChangeArrowheads="1"/>
            </p:cNvPicPr>
            <p:nvPr/>
          </p:nvPicPr>
          <p:blipFill>
            <a:blip r:embed="rId21">
              <a:clrChange>
                <a:clrFrom>
                  <a:srgbClr val="FFFFFF"/>
                </a:clrFrom>
                <a:clrTo>
                  <a:srgbClr val="FFFFFF">
                    <a:alpha val="0"/>
                  </a:srgbClr>
                </a:clrTo>
              </a:clrChange>
            </a:blip>
            <a:srcRect/>
            <a:stretch>
              <a:fillRect/>
            </a:stretch>
          </p:blipFill>
          <p:spPr bwMode="auto">
            <a:xfrm>
              <a:off x="8265411" y="2520950"/>
              <a:ext cx="152400" cy="209550"/>
            </a:xfrm>
            <a:prstGeom prst="rect">
              <a:avLst/>
            </a:prstGeom>
            <a:noFill/>
          </p:spPr>
        </p:pic>
      </p:grpSp>
      <p:grpSp>
        <p:nvGrpSpPr>
          <p:cNvPr id="376" name="375 Grupo"/>
          <p:cNvGrpSpPr/>
          <p:nvPr/>
        </p:nvGrpSpPr>
        <p:grpSpPr>
          <a:xfrm>
            <a:off x="7581889" y="3005930"/>
            <a:ext cx="846140" cy="407419"/>
            <a:chOff x="7581889" y="3005930"/>
            <a:chExt cx="846140" cy="407419"/>
          </a:xfrm>
        </p:grpSpPr>
        <p:sp>
          <p:nvSpPr>
            <p:cNvPr id="312" name="311 Rectángulo"/>
            <p:cNvSpPr/>
            <p:nvPr/>
          </p:nvSpPr>
          <p:spPr bwMode="auto">
            <a:xfrm>
              <a:off x="7581889" y="3195631"/>
              <a:ext cx="819149" cy="195007"/>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17584" name="Picture 176"/>
            <p:cNvPicPr>
              <a:picLocks noChangeAspect="1" noChangeArrowheads="1"/>
            </p:cNvPicPr>
            <p:nvPr/>
          </p:nvPicPr>
          <p:blipFill>
            <a:blip r:embed="rId22">
              <a:clrChange>
                <a:clrFrom>
                  <a:srgbClr val="FFFFFF"/>
                </a:clrFrom>
                <a:clrTo>
                  <a:srgbClr val="FFFFFF">
                    <a:alpha val="0"/>
                  </a:srgbClr>
                </a:clrTo>
              </a:clrChange>
            </a:blip>
            <a:srcRect/>
            <a:stretch>
              <a:fillRect/>
            </a:stretch>
          </p:blipFill>
          <p:spPr bwMode="auto">
            <a:xfrm>
              <a:off x="7634279" y="3203799"/>
              <a:ext cx="666750" cy="209550"/>
            </a:xfrm>
            <a:prstGeom prst="rect">
              <a:avLst/>
            </a:prstGeom>
            <a:noFill/>
          </p:spPr>
        </p:pic>
        <p:pic>
          <p:nvPicPr>
            <p:cNvPr id="17605" name="Picture 197"/>
            <p:cNvPicPr>
              <a:picLocks noChangeAspect="1" noChangeArrowheads="1"/>
            </p:cNvPicPr>
            <p:nvPr/>
          </p:nvPicPr>
          <p:blipFill>
            <a:blip r:embed="rId23">
              <a:clrChange>
                <a:clrFrom>
                  <a:srgbClr val="FFFFFF"/>
                </a:clrFrom>
                <a:clrTo>
                  <a:srgbClr val="FFFFFF">
                    <a:alpha val="0"/>
                  </a:srgbClr>
                </a:clrTo>
              </a:clrChange>
            </a:blip>
            <a:srcRect/>
            <a:stretch>
              <a:fillRect/>
            </a:stretch>
          </p:blipFill>
          <p:spPr bwMode="auto">
            <a:xfrm>
              <a:off x="8275629" y="3005930"/>
              <a:ext cx="152400" cy="209550"/>
            </a:xfrm>
            <a:prstGeom prst="rect">
              <a:avLst/>
            </a:prstGeom>
            <a:noFill/>
          </p:spPr>
        </p:pic>
      </p:grpSp>
      <p:pic>
        <p:nvPicPr>
          <p:cNvPr id="17604" name="Picture 196"/>
          <p:cNvPicPr>
            <a:picLocks noChangeAspect="1" noChangeArrowheads="1"/>
          </p:cNvPicPr>
          <p:nvPr/>
        </p:nvPicPr>
        <p:blipFill>
          <a:blip r:embed="rId24">
            <a:clrChange>
              <a:clrFrom>
                <a:srgbClr val="FFFFFF"/>
              </a:clrFrom>
              <a:clrTo>
                <a:srgbClr val="FFFFFF">
                  <a:alpha val="0"/>
                </a:srgbClr>
              </a:clrTo>
            </a:clrChange>
          </a:blip>
          <a:srcRect/>
          <a:stretch>
            <a:fillRect/>
          </a:stretch>
        </p:blipFill>
        <p:spPr bwMode="auto">
          <a:xfrm>
            <a:off x="7826216" y="3831943"/>
            <a:ext cx="152400" cy="209550"/>
          </a:xfrm>
          <a:prstGeom prst="rect">
            <a:avLst/>
          </a:prstGeom>
          <a:noFill/>
        </p:spPr>
      </p:pic>
      <p:pic>
        <p:nvPicPr>
          <p:cNvPr id="17603" name="Picture 195"/>
          <p:cNvPicPr>
            <a:picLocks noChangeAspect="1" noChangeArrowheads="1"/>
          </p:cNvPicPr>
          <p:nvPr/>
        </p:nvPicPr>
        <p:blipFill>
          <a:blip r:embed="rId25">
            <a:clrChange>
              <a:clrFrom>
                <a:srgbClr val="FFFFFF"/>
              </a:clrFrom>
              <a:clrTo>
                <a:srgbClr val="FFFFFF">
                  <a:alpha val="0"/>
                </a:srgbClr>
              </a:clrTo>
            </a:clrChange>
          </a:blip>
          <a:srcRect/>
          <a:stretch>
            <a:fillRect/>
          </a:stretch>
        </p:blipFill>
        <p:spPr bwMode="auto">
          <a:xfrm>
            <a:off x="8503503" y="3772673"/>
            <a:ext cx="152400" cy="209550"/>
          </a:xfrm>
          <a:prstGeom prst="rect">
            <a:avLst/>
          </a:prstGeom>
          <a:noFill/>
        </p:spPr>
      </p:pic>
      <p:sp>
        <p:nvSpPr>
          <p:cNvPr id="17607" name="Rectangle 19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pSp>
        <p:nvGrpSpPr>
          <p:cNvPr id="370" name="369 Grupo"/>
          <p:cNvGrpSpPr/>
          <p:nvPr/>
        </p:nvGrpSpPr>
        <p:grpSpPr>
          <a:xfrm>
            <a:off x="604290" y="3337476"/>
            <a:ext cx="1655410" cy="1028316"/>
            <a:chOff x="7581901" y="2520950"/>
            <a:chExt cx="835910" cy="498361"/>
          </a:xfrm>
        </p:grpSpPr>
        <p:sp>
          <p:nvSpPr>
            <p:cNvPr id="371" name="370 Rectángulo"/>
            <p:cNvSpPr/>
            <p:nvPr/>
          </p:nvSpPr>
          <p:spPr bwMode="auto">
            <a:xfrm>
              <a:off x="7581901" y="2719387"/>
              <a:ext cx="819149" cy="278605"/>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372" name="Picture 136"/>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7688253" y="2724148"/>
              <a:ext cx="684213" cy="128655"/>
            </a:xfrm>
            <a:prstGeom prst="rect">
              <a:avLst/>
            </a:prstGeom>
            <a:noFill/>
          </p:spPr>
        </p:pic>
        <p:pic>
          <p:nvPicPr>
            <p:cNvPr id="373" name="Picture 139"/>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7798579" y="2817016"/>
              <a:ext cx="447674" cy="124668"/>
            </a:xfrm>
            <a:prstGeom prst="rect">
              <a:avLst/>
            </a:prstGeom>
            <a:noFill/>
          </p:spPr>
        </p:pic>
        <p:pic>
          <p:nvPicPr>
            <p:cNvPr id="374" name="Picture 142"/>
            <p:cNvPicPr>
              <a:picLocks noChangeAspect="1" noChangeArrowheads="1"/>
            </p:cNvPicPr>
            <p:nvPr/>
          </p:nvPicPr>
          <p:blipFill>
            <a:blip r:embed="rId20">
              <a:clrChange>
                <a:clrFrom>
                  <a:srgbClr val="FFFFFF"/>
                </a:clrFrom>
                <a:clrTo>
                  <a:srgbClr val="FFFFFF">
                    <a:alpha val="0"/>
                  </a:srgbClr>
                </a:clrTo>
              </a:clrChange>
            </a:blip>
            <a:srcRect/>
            <a:stretch>
              <a:fillRect/>
            </a:stretch>
          </p:blipFill>
          <p:spPr bwMode="auto">
            <a:xfrm>
              <a:off x="7609184" y="2884602"/>
              <a:ext cx="428620" cy="134709"/>
            </a:xfrm>
            <a:prstGeom prst="rect">
              <a:avLst/>
            </a:prstGeom>
            <a:noFill/>
          </p:spPr>
        </p:pic>
        <p:pic>
          <p:nvPicPr>
            <p:cNvPr id="375" name="Picture 198"/>
            <p:cNvPicPr>
              <a:picLocks noChangeAspect="1" noChangeArrowheads="1"/>
            </p:cNvPicPr>
            <p:nvPr/>
          </p:nvPicPr>
          <p:blipFill>
            <a:blip r:embed="rId21">
              <a:clrChange>
                <a:clrFrom>
                  <a:srgbClr val="FFFFFF"/>
                </a:clrFrom>
                <a:clrTo>
                  <a:srgbClr val="FFFFFF">
                    <a:alpha val="0"/>
                  </a:srgbClr>
                </a:clrTo>
              </a:clrChange>
            </a:blip>
            <a:srcRect/>
            <a:stretch>
              <a:fillRect/>
            </a:stretch>
          </p:blipFill>
          <p:spPr bwMode="auto">
            <a:xfrm>
              <a:off x="8265411" y="2520950"/>
              <a:ext cx="152400" cy="209550"/>
            </a:xfrm>
            <a:prstGeom prst="rect">
              <a:avLst/>
            </a:prstGeom>
            <a:noFill/>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4 Subtítulo"/>
          <p:cNvSpPr txBox="1">
            <a:spLocks/>
          </p:cNvSpPr>
          <p:nvPr/>
        </p:nvSpPr>
        <p:spPr>
          <a:xfrm>
            <a:off x="2781846" y="1520789"/>
            <a:ext cx="5717411" cy="4714875"/>
          </a:xfrm>
          <a:prstGeom prst="rect">
            <a:avLst/>
          </a:prstGeom>
        </p:spPr>
        <p:txBody>
          <a:bodyPr/>
          <a:lstStyle/>
          <a:p>
            <a:pPr marL="342900" indent="-342900" algn="just" eaLnBrk="0" hangingPunct="0">
              <a:spcBef>
                <a:spcPct val="20000"/>
              </a:spcBef>
              <a:buClr>
                <a:srgbClr val="0000FF"/>
              </a:buClr>
              <a:defRPr/>
            </a:pPr>
            <a:endParaRPr lang="es-ES" sz="1800" kern="0" dirty="0" smtClean="0">
              <a:latin typeface="+mn-lt"/>
            </a:endParaRPr>
          </a:p>
          <a:p>
            <a:pPr marL="342900" indent="-342900" algn="just" eaLnBrk="0" hangingPunct="0">
              <a:spcBef>
                <a:spcPct val="20000"/>
              </a:spcBef>
              <a:buClr>
                <a:srgbClr val="0000FF"/>
              </a:buClr>
              <a:defRPr/>
            </a:pPr>
            <a:endParaRPr lang="es-ES" sz="1800" kern="0" dirty="0">
              <a:latin typeface="+mn-lt"/>
            </a:endParaRPr>
          </a:p>
          <a:p>
            <a:pPr marL="342900" indent="-342900" algn="just" eaLnBrk="0" hangingPunct="0">
              <a:spcBef>
                <a:spcPct val="20000"/>
              </a:spcBef>
              <a:buClr>
                <a:srgbClr val="0000FF"/>
              </a:buClr>
              <a:defRPr/>
            </a:pPr>
            <a:endParaRPr lang="es-ES" sz="1800" kern="0" dirty="0" smtClean="0">
              <a:latin typeface="+mn-lt"/>
            </a:endParaRPr>
          </a:p>
          <a:p>
            <a:pPr marL="342900" indent="-342900" algn="r" eaLnBrk="0" hangingPunct="0">
              <a:spcBef>
                <a:spcPct val="20000"/>
              </a:spcBef>
              <a:buClr>
                <a:srgbClr val="0000FF"/>
              </a:buClr>
              <a:defRPr/>
            </a:pPr>
            <a:endParaRPr lang="es-ES" sz="1800" kern="0" baseline="-25000" dirty="0" smtClean="0">
              <a:latin typeface="+mn-lt"/>
              <a:cs typeface="Arial"/>
            </a:endParaRPr>
          </a:p>
          <a:p>
            <a:pPr marL="342900" indent="-342900" algn="r" eaLnBrk="0" hangingPunct="0">
              <a:spcBef>
                <a:spcPct val="20000"/>
              </a:spcBef>
              <a:buClr>
                <a:srgbClr val="0000FF"/>
              </a:buClr>
              <a:defRPr/>
            </a:pPr>
            <a:endParaRPr lang="es-ES" sz="1800" kern="0" baseline="-25000" dirty="0">
              <a:latin typeface="+mn-lt"/>
              <a:cs typeface="Arial"/>
            </a:endParaRPr>
          </a:p>
          <a:p>
            <a:pPr marL="342900" indent="-342900" algn="r" eaLnBrk="0" hangingPunct="0">
              <a:spcBef>
                <a:spcPct val="20000"/>
              </a:spcBef>
              <a:buClr>
                <a:srgbClr val="0000FF"/>
              </a:buClr>
              <a:buFont typeface="Arial" pitchFamily="34" charset="0"/>
              <a:buChar char="•"/>
              <a:defRPr/>
            </a:pPr>
            <a:endParaRPr lang="es-ES" sz="1800" kern="0" baseline="-25000" dirty="0" smtClean="0">
              <a:latin typeface="+mn-lt"/>
              <a:cs typeface="Arial"/>
            </a:endParaRPr>
          </a:p>
          <a:p>
            <a:pPr marL="342900" indent="-342900" algn="r" eaLnBrk="0" hangingPunct="0">
              <a:spcBef>
                <a:spcPct val="20000"/>
              </a:spcBef>
              <a:buClr>
                <a:srgbClr val="0000FF"/>
              </a:buClr>
              <a:buFont typeface="Arial" pitchFamily="34" charset="0"/>
              <a:buChar char="•"/>
              <a:defRPr/>
            </a:pPr>
            <a:endParaRPr lang="es-ES" sz="1800" kern="0" baseline="-25000" dirty="0">
              <a:latin typeface="+mn-lt"/>
              <a:cs typeface="Arial"/>
            </a:endParaRPr>
          </a:p>
          <a:p>
            <a:pPr marL="342900" indent="-342900" algn="r" eaLnBrk="0" hangingPunct="0">
              <a:spcBef>
                <a:spcPct val="20000"/>
              </a:spcBef>
              <a:buClr>
                <a:srgbClr val="0000FF"/>
              </a:buClr>
              <a:buFont typeface="Arial" pitchFamily="34" charset="0"/>
              <a:buChar char="•"/>
              <a:defRPr/>
            </a:pPr>
            <a:endParaRPr lang="es-ES" sz="1800" kern="0" baseline="-25000" dirty="0" smtClean="0">
              <a:latin typeface="+mn-lt"/>
              <a:cs typeface="Arial"/>
            </a:endParaRPr>
          </a:p>
          <a:p>
            <a:pPr marL="342900" indent="-342900" algn="r" eaLnBrk="0" hangingPunct="0">
              <a:spcBef>
                <a:spcPct val="20000"/>
              </a:spcBef>
              <a:buClr>
                <a:srgbClr val="0000FF"/>
              </a:buClr>
              <a:buFont typeface="Arial" pitchFamily="34" charset="0"/>
              <a:buChar char="•"/>
              <a:defRPr/>
            </a:pPr>
            <a:endParaRPr lang="es-ES" sz="1800" kern="0" baseline="-25000" dirty="0" smtClean="0">
              <a:latin typeface="+mn-lt"/>
              <a:cs typeface="Arial"/>
            </a:endParaRPr>
          </a:p>
          <a:p>
            <a:pPr marL="342900" indent="-342900" algn="r" eaLnBrk="0" hangingPunct="0">
              <a:spcBef>
                <a:spcPct val="20000"/>
              </a:spcBef>
              <a:buClr>
                <a:srgbClr val="0000FF"/>
              </a:buClr>
              <a:buFont typeface="Arial" pitchFamily="34" charset="0"/>
              <a:buChar char="•"/>
              <a:defRPr/>
            </a:pPr>
            <a:endParaRPr lang="es-ES" sz="1800" kern="0" baseline="-25000" dirty="0" smtClean="0">
              <a:latin typeface="+mn-lt"/>
              <a:cs typeface="Arial"/>
            </a:endParaRPr>
          </a:p>
          <a:p>
            <a:pPr marL="342900" indent="-342900" algn="r" eaLnBrk="0" hangingPunct="0">
              <a:spcBef>
                <a:spcPct val="20000"/>
              </a:spcBef>
              <a:buClr>
                <a:srgbClr val="0000FF"/>
              </a:buClr>
              <a:buFont typeface="Arial" pitchFamily="34" charset="0"/>
              <a:buChar char="•"/>
              <a:defRPr/>
            </a:pPr>
            <a:endParaRPr lang="es-ES" sz="1800" kern="0" baseline="-25000" dirty="0" smtClean="0">
              <a:latin typeface="+mn-lt"/>
              <a:cs typeface="Arial"/>
            </a:endParaRPr>
          </a:p>
          <a:p>
            <a:pPr marL="3086100" lvl="6" indent="-342900" algn="r" eaLnBrk="0" hangingPunct="0">
              <a:spcBef>
                <a:spcPct val="20000"/>
              </a:spcBef>
              <a:buClr>
                <a:srgbClr val="0000FF"/>
              </a:buClr>
              <a:buFont typeface="Arial" pitchFamily="34" charset="0"/>
              <a:buChar char="•"/>
              <a:defRPr/>
            </a:pPr>
            <a:endParaRPr lang="es-ES" sz="1800" kern="0" dirty="0" smtClean="0"/>
          </a:p>
          <a:p>
            <a:pPr marL="3086100" lvl="6" indent="-342900" algn="r" eaLnBrk="0" hangingPunct="0">
              <a:spcBef>
                <a:spcPct val="20000"/>
              </a:spcBef>
              <a:buClr>
                <a:srgbClr val="0000FF"/>
              </a:buClr>
              <a:buFont typeface="Arial" pitchFamily="34" charset="0"/>
              <a:buChar char="•"/>
              <a:defRPr/>
            </a:pPr>
            <a:endParaRPr lang="es-ES" sz="1800" kern="0" dirty="0"/>
          </a:p>
          <a:p>
            <a:pPr marL="3086100" lvl="6" indent="-342900" algn="r"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7</a:t>
            </a:r>
            <a:r>
              <a:rPr lang="es-ES" sz="1800" kern="0" dirty="0" smtClean="0">
                <a:latin typeface="Arial"/>
                <a:cs typeface="Arial"/>
              </a:rPr>
              <a:t>← </a:t>
            </a:r>
            <a:r>
              <a:rPr lang="es-ES" sz="1800" kern="0" dirty="0" smtClean="0"/>
              <a:t>R</a:t>
            </a:r>
            <a:r>
              <a:rPr lang="es-ES" sz="1800" kern="0" baseline="-25000" dirty="0" smtClean="0"/>
              <a:t>C</a:t>
            </a:r>
            <a:r>
              <a:rPr lang="es-ES" sz="1800" kern="0" dirty="0" smtClean="0"/>
              <a:t>, R</a:t>
            </a:r>
            <a:r>
              <a:rPr lang="es-ES" sz="1800" kern="0" baseline="-25000" dirty="0" smtClean="0"/>
              <a:t>B</a:t>
            </a:r>
            <a:r>
              <a:rPr lang="es-ES" sz="1800" kern="0" dirty="0" smtClean="0">
                <a:latin typeface="Arial"/>
                <a:cs typeface="Arial"/>
              </a:rPr>
              <a:t>← </a:t>
            </a:r>
            <a:r>
              <a:rPr lang="es-ES" sz="1800" kern="0" dirty="0" smtClean="0"/>
              <a:t>R</a:t>
            </a:r>
            <a:r>
              <a:rPr lang="es-ES" sz="1800" kern="0" baseline="-25000" dirty="0"/>
              <a:t>3</a:t>
            </a:r>
            <a:r>
              <a:rPr lang="es-ES" sz="1800" kern="0" dirty="0" smtClean="0">
                <a:cs typeface="Arial"/>
              </a:rPr>
              <a:t>, </a:t>
            </a:r>
            <a:r>
              <a:rPr lang="es-ES" sz="1800" kern="0" dirty="0" smtClean="0"/>
              <a:t>R</a:t>
            </a:r>
            <a:r>
              <a:rPr lang="es-ES" sz="1800" kern="0" baseline="-25000" dirty="0"/>
              <a:t>A</a:t>
            </a:r>
            <a:r>
              <a:rPr lang="es-ES" sz="1800" kern="0" dirty="0" smtClean="0">
                <a:latin typeface="Arial"/>
                <a:cs typeface="Arial"/>
              </a:rPr>
              <a:t>← </a:t>
            </a:r>
            <a:r>
              <a:rPr lang="es-ES" sz="1800" kern="0" dirty="0" smtClean="0"/>
              <a:t>0</a:t>
            </a:r>
            <a:endParaRPr lang="es-ES" sz="1800" kern="0" dirty="0"/>
          </a:p>
          <a:p>
            <a:pPr marL="342900" indent="-342900" algn="r"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A</a:t>
            </a:r>
            <a:r>
              <a:rPr lang="es-ES" sz="1800" kern="0" dirty="0" smtClean="0"/>
              <a:t> </a:t>
            </a:r>
            <a:r>
              <a:rPr lang="es-ES" sz="1800" kern="0" dirty="0" smtClean="0">
                <a:latin typeface="Arial"/>
                <a:cs typeface="Arial"/>
              </a:rPr>
              <a:t>←</a:t>
            </a:r>
            <a:r>
              <a:rPr lang="es-ES" sz="1800" kern="0" dirty="0" smtClean="0"/>
              <a:t> R</a:t>
            </a:r>
            <a:r>
              <a:rPr lang="es-ES" sz="1800" kern="0" baseline="-25000" dirty="0" smtClean="0"/>
              <a:t>7</a:t>
            </a:r>
          </a:p>
          <a:p>
            <a:pPr marL="342900" indent="-342900" algn="r" eaLnBrk="0" hangingPunct="0">
              <a:spcBef>
                <a:spcPct val="20000"/>
              </a:spcBef>
              <a:buClr>
                <a:srgbClr val="0000FF"/>
              </a:buClr>
              <a:buFont typeface="Arial" pitchFamily="34" charset="0"/>
              <a:buChar char="•"/>
              <a:defRPr/>
            </a:pPr>
            <a:r>
              <a:rPr lang="es-ES" sz="1800" kern="0" dirty="0"/>
              <a:t>R</a:t>
            </a:r>
            <a:r>
              <a:rPr lang="es-ES" sz="1800" kern="0" baseline="-25000" dirty="0"/>
              <a:t>C </a:t>
            </a:r>
            <a:r>
              <a:rPr lang="es-ES" sz="1800" kern="0" dirty="0">
                <a:latin typeface="Arial"/>
                <a:cs typeface="Arial"/>
              </a:rPr>
              <a:t>← </a:t>
            </a:r>
            <a:r>
              <a:rPr lang="es-ES" sz="1800" kern="0" dirty="0"/>
              <a:t>R</a:t>
            </a:r>
            <a:r>
              <a:rPr lang="es-ES" sz="1800" kern="0" baseline="-25000" dirty="0"/>
              <a:t>A</a:t>
            </a:r>
            <a:r>
              <a:rPr lang="es-ES" sz="1800" kern="0" dirty="0"/>
              <a:t> + </a:t>
            </a:r>
            <a:r>
              <a:rPr lang="es-ES" sz="1800" kern="0" dirty="0" smtClean="0"/>
              <a:t>R</a:t>
            </a:r>
            <a:r>
              <a:rPr lang="es-ES" sz="1800" kern="0" baseline="-25000" dirty="0" smtClean="0"/>
              <a:t>B</a:t>
            </a:r>
            <a:r>
              <a:rPr lang="es-ES" sz="1800" kern="0" dirty="0" smtClean="0"/>
              <a:t>, </a:t>
            </a:r>
            <a:r>
              <a:rPr lang="es-ES" sz="1800" kern="0" dirty="0"/>
              <a:t>R</a:t>
            </a:r>
            <a:r>
              <a:rPr lang="es-ES" sz="1800" kern="0" baseline="-25000" dirty="0"/>
              <a:t>A</a:t>
            </a:r>
            <a:r>
              <a:rPr lang="es-ES" sz="1800" kern="0" dirty="0">
                <a:latin typeface="Arial"/>
                <a:cs typeface="Arial"/>
              </a:rPr>
              <a:t>← </a:t>
            </a:r>
            <a:r>
              <a:rPr lang="es-ES" sz="1800" kern="0" dirty="0"/>
              <a:t>R</a:t>
            </a:r>
            <a:r>
              <a:rPr lang="es-ES" sz="1800" kern="0" baseline="-25000" dirty="0"/>
              <a:t>4</a:t>
            </a:r>
            <a:endParaRPr lang="es-ES" sz="1800" kern="0" dirty="0"/>
          </a:p>
          <a:p>
            <a:pPr marL="1257300" lvl="2" indent="-342900" algn="r" eaLnBrk="0" hangingPunct="0">
              <a:spcBef>
                <a:spcPct val="20000"/>
              </a:spcBef>
              <a:buClr>
                <a:srgbClr val="0000FF"/>
              </a:buClr>
              <a:buFont typeface="Arial" pitchFamily="34" charset="0"/>
              <a:buChar char="•"/>
              <a:defRPr/>
            </a:pPr>
            <a:r>
              <a:rPr lang="es-ES" sz="1800" kern="0" dirty="0" smtClean="0"/>
              <a:t>R</a:t>
            </a:r>
            <a:r>
              <a:rPr lang="es-ES" sz="1800" kern="0" baseline="-25000" dirty="0"/>
              <a:t>7</a:t>
            </a:r>
            <a:r>
              <a:rPr lang="es-ES" sz="1800" kern="0" dirty="0" smtClean="0">
                <a:latin typeface="Arial"/>
                <a:cs typeface="Arial"/>
              </a:rPr>
              <a:t>← </a:t>
            </a:r>
            <a:r>
              <a:rPr lang="es-ES" sz="1800" kern="0" dirty="0" smtClean="0"/>
              <a:t>R</a:t>
            </a:r>
            <a:r>
              <a:rPr lang="es-ES" sz="1800" kern="0" baseline="-25000" dirty="0" smtClean="0"/>
              <a:t>C</a:t>
            </a:r>
            <a:r>
              <a:rPr lang="es-ES" sz="1800" kern="0" dirty="0">
                <a:cs typeface="Arial"/>
              </a:rPr>
              <a:t> , </a:t>
            </a:r>
            <a:r>
              <a:rPr lang="es-ES" sz="1800" kern="0" dirty="0"/>
              <a:t>R</a:t>
            </a:r>
            <a:r>
              <a:rPr lang="es-ES" sz="1800" kern="0" baseline="-25000" dirty="0"/>
              <a:t>B</a:t>
            </a:r>
            <a:r>
              <a:rPr lang="es-ES" sz="1800" kern="0" dirty="0">
                <a:latin typeface="Arial"/>
                <a:cs typeface="Arial"/>
              </a:rPr>
              <a:t>← </a:t>
            </a:r>
            <a:r>
              <a:rPr lang="es-ES" sz="1800" kern="0" dirty="0"/>
              <a:t>0</a:t>
            </a:r>
            <a:endParaRPr lang="es-ES" sz="1800" kern="0" baseline="-25000" dirty="0"/>
          </a:p>
          <a:p>
            <a:pPr marL="342900" indent="-342900" algn="just" eaLnBrk="0" hangingPunct="0">
              <a:spcBef>
                <a:spcPct val="20000"/>
              </a:spcBef>
              <a:buClr>
                <a:srgbClr val="0000FF"/>
              </a:buClr>
              <a:buFont typeface="Arial" pitchFamily="34" charset="0"/>
              <a:buChar char="•"/>
              <a:defRPr/>
            </a:pPr>
            <a:endParaRPr lang="es-ES" sz="1800" kern="0" dirty="0" smtClean="0">
              <a:latin typeface="+mn-lt"/>
              <a:cs typeface="Arial"/>
            </a:endParaRPr>
          </a:p>
          <a:p>
            <a:pPr marL="342900" indent="-342900" algn="just" eaLnBrk="0" hangingPunct="0">
              <a:spcBef>
                <a:spcPct val="20000"/>
              </a:spcBef>
              <a:buClr>
                <a:srgbClr val="0000FF"/>
              </a:buClr>
              <a:defRPr/>
            </a:pPr>
            <a:endParaRPr lang="es-ES" sz="1800" kern="0" dirty="0"/>
          </a:p>
          <a:p>
            <a:pPr marL="342900" indent="-342900" algn="just" eaLnBrk="0" hangingPunct="0">
              <a:spcBef>
                <a:spcPct val="20000"/>
              </a:spcBef>
              <a:buClr>
                <a:srgbClr val="0000FF"/>
              </a:buClr>
              <a:defRPr/>
            </a:pPr>
            <a:endParaRPr lang="es-ES" sz="1800" kern="0" dirty="0" smtClean="0"/>
          </a:p>
          <a:p>
            <a:pPr marL="342900" indent="-342900" algn="just" eaLnBrk="0" hangingPunct="0">
              <a:spcBef>
                <a:spcPct val="20000"/>
              </a:spcBef>
              <a:buClr>
                <a:srgbClr val="0000FF"/>
              </a:buClr>
              <a:defRPr/>
            </a:pPr>
            <a:r>
              <a:rPr lang="es-ES" sz="1800" kern="0" dirty="0" smtClean="0"/>
              <a:t>  </a:t>
            </a:r>
            <a:endParaRPr lang="es-ES" sz="1800" kern="0" dirty="0"/>
          </a:p>
          <a:p>
            <a:pPr marL="342900" indent="-342900" algn="just" eaLnBrk="0" hangingPunct="0">
              <a:spcBef>
                <a:spcPct val="20000"/>
              </a:spcBef>
              <a:buClr>
                <a:srgbClr val="0000FF"/>
              </a:buClr>
              <a:defRPr/>
            </a:pPr>
            <a:endParaRPr lang="es-ES" sz="1800" kern="0" dirty="0">
              <a:latin typeface="+mn-lt"/>
            </a:endParaRPr>
          </a:p>
        </p:txBody>
      </p:sp>
      <p:sp>
        <p:nvSpPr>
          <p:cNvPr id="14"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División 2N/N</a:t>
            </a:r>
            <a:endParaRPr lang="es-ES" sz="3600" b="1" i="1" kern="0" dirty="0">
              <a:solidFill>
                <a:srgbClr val="9933FF"/>
              </a:solidFill>
              <a:latin typeface="+mj-lt"/>
              <a:ea typeface="+mj-ea"/>
              <a:cs typeface="+mj-cs"/>
            </a:endParaRPr>
          </a:p>
        </p:txBody>
      </p:sp>
      <p:grpSp>
        <p:nvGrpSpPr>
          <p:cNvPr id="19" name="18 Grupo"/>
          <p:cNvGrpSpPr/>
          <p:nvPr/>
        </p:nvGrpSpPr>
        <p:grpSpPr>
          <a:xfrm>
            <a:off x="3789985" y="1594529"/>
            <a:ext cx="1598578" cy="701051"/>
            <a:chOff x="7581889" y="3005930"/>
            <a:chExt cx="846140" cy="407419"/>
          </a:xfrm>
        </p:grpSpPr>
        <p:sp>
          <p:nvSpPr>
            <p:cNvPr id="21" name="20 Rectángulo"/>
            <p:cNvSpPr/>
            <p:nvPr/>
          </p:nvSpPr>
          <p:spPr bwMode="auto">
            <a:xfrm>
              <a:off x="7581889" y="3195631"/>
              <a:ext cx="819149" cy="195007"/>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22" name="Picture 17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634279" y="3203799"/>
              <a:ext cx="666750" cy="209550"/>
            </a:xfrm>
            <a:prstGeom prst="rect">
              <a:avLst/>
            </a:prstGeom>
            <a:noFill/>
          </p:spPr>
        </p:pic>
        <p:pic>
          <p:nvPicPr>
            <p:cNvPr id="25" name="Picture 19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275629" y="3005930"/>
              <a:ext cx="152400" cy="209550"/>
            </a:xfrm>
            <a:prstGeom prst="rect">
              <a:avLst/>
            </a:prstGeom>
            <a:noFill/>
          </p:spPr>
        </p:pic>
      </p:grpSp>
      <p:sp>
        <p:nvSpPr>
          <p:cNvPr id="26" name="4 Subtítulo"/>
          <p:cNvSpPr txBox="1">
            <a:spLocks/>
          </p:cNvSpPr>
          <p:nvPr/>
        </p:nvSpPr>
        <p:spPr>
          <a:xfrm>
            <a:off x="395450" y="1385048"/>
            <a:ext cx="6472238" cy="4714875"/>
          </a:xfrm>
          <a:prstGeom prst="rect">
            <a:avLst/>
          </a:prstGeom>
        </p:spPr>
        <p:txBody>
          <a:bodyPr/>
          <a:lstStyle/>
          <a:p>
            <a:pPr marL="342900" indent="-342900" algn="just" eaLnBrk="0" hangingPunct="0">
              <a:spcBef>
                <a:spcPct val="20000"/>
              </a:spcBef>
              <a:buClr>
                <a:srgbClr val="0000FF"/>
              </a:buClr>
              <a:defRPr/>
            </a:pPr>
            <a:endParaRPr lang="es-ES" sz="1800" kern="0" dirty="0" smtClean="0">
              <a:latin typeface="+mn-lt"/>
            </a:endParaRPr>
          </a:p>
          <a:p>
            <a:pPr marL="342900" indent="-342900" algn="just" eaLnBrk="0" hangingPunct="0">
              <a:spcBef>
                <a:spcPct val="20000"/>
              </a:spcBef>
              <a:buClr>
                <a:srgbClr val="0000FF"/>
              </a:buClr>
              <a:defRPr/>
            </a:pPr>
            <a:endParaRPr lang="es-ES" sz="1800" kern="0" dirty="0">
              <a:latin typeface="+mn-lt"/>
            </a:endParaRPr>
          </a:p>
          <a:p>
            <a:pPr marL="342900" indent="-342900" algn="just" eaLnBrk="0" hangingPunct="0">
              <a:spcBef>
                <a:spcPct val="20000"/>
              </a:spcBef>
              <a:buClr>
                <a:srgbClr val="0000FF"/>
              </a:buClr>
              <a:defRPr/>
            </a:pPr>
            <a:endParaRPr lang="es-ES" sz="1800" kern="0" dirty="0" smtClean="0">
              <a:latin typeface="+mn-lt"/>
            </a:endParaRPr>
          </a:p>
          <a:p>
            <a:pPr marL="342900" indent="-342900" algn="just" eaLnBrk="0" hangingPunct="0">
              <a:spcBef>
                <a:spcPct val="20000"/>
              </a:spcBef>
              <a:buClr>
                <a:srgbClr val="0000FF"/>
              </a:buClr>
              <a:buFont typeface="Arial" pitchFamily="34" charset="0"/>
              <a:buChar char="•"/>
              <a:defRPr/>
            </a:pPr>
            <a:r>
              <a:rPr lang="es-ES" sz="1800" kern="0" dirty="0"/>
              <a:t>R</a:t>
            </a:r>
            <a:r>
              <a:rPr lang="es-ES" sz="1800" kern="0" baseline="-25000" dirty="0"/>
              <a:t>A </a:t>
            </a:r>
            <a:r>
              <a:rPr lang="es-ES" sz="1800" kern="0" dirty="0">
                <a:latin typeface="Arial"/>
                <a:cs typeface="Arial"/>
              </a:rPr>
              <a:t>← </a:t>
            </a:r>
            <a:r>
              <a:rPr lang="es-ES" sz="1800" kern="0" dirty="0" smtClean="0"/>
              <a:t>R</a:t>
            </a:r>
            <a:r>
              <a:rPr lang="es-ES" sz="1800" kern="0" baseline="-25000" dirty="0" smtClean="0"/>
              <a:t>7                  </a:t>
            </a:r>
          </a:p>
          <a:p>
            <a:pPr marL="342900" indent="-342900" algn="just"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B  </a:t>
            </a:r>
            <a:r>
              <a:rPr lang="es-ES" sz="1800" kern="0" dirty="0">
                <a:latin typeface="Arial"/>
                <a:cs typeface="Arial"/>
              </a:rPr>
              <a:t>← </a:t>
            </a:r>
            <a:r>
              <a:rPr lang="es-ES" sz="1800" kern="0" dirty="0" smtClean="0"/>
              <a:t>R</a:t>
            </a:r>
            <a:r>
              <a:rPr lang="es-ES" sz="1800" kern="0" baseline="-25000" dirty="0" smtClean="0"/>
              <a:t>3</a:t>
            </a:r>
          </a:p>
          <a:p>
            <a:pPr marL="342900" indent="-342900" algn="just"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C </a:t>
            </a:r>
            <a:r>
              <a:rPr lang="es-ES" sz="1800" kern="0" dirty="0" smtClean="0">
                <a:latin typeface="Arial"/>
                <a:cs typeface="Arial"/>
              </a:rPr>
              <a:t>← </a:t>
            </a:r>
            <a:r>
              <a:rPr lang="es-ES" sz="1800" kern="0" dirty="0" smtClean="0"/>
              <a:t>R</a:t>
            </a:r>
            <a:r>
              <a:rPr lang="es-ES" sz="1800" kern="0" baseline="-25000" dirty="0"/>
              <a:t>A</a:t>
            </a:r>
            <a:r>
              <a:rPr lang="es-ES" sz="1800" kern="0" dirty="0" smtClean="0"/>
              <a:t> – R</a:t>
            </a:r>
            <a:r>
              <a:rPr lang="es-ES" sz="1800" kern="0" baseline="-25000" dirty="0" smtClean="0"/>
              <a:t>B</a:t>
            </a:r>
          </a:p>
          <a:p>
            <a:pPr marL="342900" indent="-342900" algn="just" eaLnBrk="0" hangingPunct="0">
              <a:spcBef>
                <a:spcPct val="20000"/>
              </a:spcBef>
              <a:buClr>
                <a:srgbClr val="0000FF"/>
              </a:buClr>
              <a:buFont typeface="Arial" pitchFamily="34" charset="0"/>
              <a:buChar char="•"/>
              <a:defRPr/>
            </a:pPr>
            <a:endParaRPr lang="es-ES" sz="1800" kern="0" baseline="-25000" dirty="0">
              <a:latin typeface="+mn-lt"/>
              <a:cs typeface="Arial"/>
            </a:endParaRPr>
          </a:p>
          <a:p>
            <a:pPr marL="342900" indent="-342900" algn="just" eaLnBrk="0" hangingPunct="0">
              <a:spcBef>
                <a:spcPct val="20000"/>
              </a:spcBef>
              <a:buClr>
                <a:srgbClr val="0000FF"/>
              </a:buClr>
              <a:buFont typeface="Arial" pitchFamily="34" charset="0"/>
              <a:buChar char="•"/>
              <a:defRPr/>
            </a:pPr>
            <a:endParaRPr lang="es-ES" sz="1800" kern="0" baseline="-25000" dirty="0" smtClean="0">
              <a:latin typeface="+mn-lt"/>
              <a:cs typeface="Arial"/>
            </a:endParaRPr>
          </a:p>
          <a:p>
            <a:pPr marL="342900" indent="-342900" algn="just" eaLnBrk="0" hangingPunct="0">
              <a:spcBef>
                <a:spcPct val="20000"/>
              </a:spcBef>
              <a:buClr>
                <a:srgbClr val="0000FF"/>
              </a:buClr>
              <a:buFont typeface="Arial" pitchFamily="34" charset="0"/>
              <a:buChar char="•"/>
              <a:defRPr/>
            </a:pPr>
            <a:endParaRPr lang="es-ES" sz="1800" kern="0" baseline="-25000" dirty="0">
              <a:latin typeface="+mn-lt"/>
              <a:cs typeface="Arial"/>
            </a:endParaRPr>
          </a:p>
          <a:p>
            <a:pPr marL="342900" indent="-342900" algn="just" eaLnBrk="0" hangingPunct="0">
              <a:spcBef>
                <a:spcPct val="20000"/>
              </a:spcBef>
              <a:buClr>
                <a:srgbClr val="0000FF"/>
              </a:buClr>
              <a:buFont typeface="Arial" pitchFamily="34" charset="0"/>
              <a:buChar char="•"/>
              <a:defRPr/>
            </a:pPr>
            <a:endParaRPr lang="es-ES" sz="1800" kern="0" baseline="-25000" dirty="0" smtClean="0">
              <a:latin typeface="+mn-lt"/>
              <a:cs typeface="Arial"/>
            </a:endParaRPr>
          </a:p>
          <a:p>
            <a:pPr marL="342900" indent="-342900" algn="just" eaLnBrk="0" hangingPunct="0">
              <a:spcBef>
                <a:spcPct val="20000"/>
              </a:spcBef>
              <a:buClr>
                <a:srgbClr val="0000FF"/>
              </a:buClr>
              <a:buFont typeface="Arial" pitchFamily="34" charset="0"/>
              <a:buChar char="•"/>
              <a:defRPr/>
            </a:pPr>
            <a:endParaRPr lang="es-ES" sz="1800" kern="0" dirty="0" smtClean="0"/>
          </a:p>
          <a:p>
            <a:pPr marL="342900" indent="-342900" algn="just" eaLnBrk="0" hangingPunct="0">
              <a:spcBef>
                <a:spcPct val="20000"/>
              </a:spcBef>
              <a:buClr>
                <a:srgbClr val="0000FF"/>
              </a:buClr>
              <a:buFont typeface="Arial" pitchFamily="34" charset="0"/>
              <a:buChar char="•"/>
              <a:defRPr/>
            </a:pPr>
            <a:endParaRPr lang="es-ES" sz="1800" kern="0" dirty="0" smtClean="0"/>
          </a:p>
          <a:p>
            <a:pPr marL="342900" indent="-342900" algn="just"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7</a:t>
            </a:r>
            <a:r>
              <a:rPr lang="es-ES" sz="1800" kern="0" dirty="0" smtClean="0">
                <a:latin typeface="Arial"/>
                <a:cs typeface="Arial"/>
              </a:rPr>
              <a:t>← </a:t>
            </a:r>
            <a:r>
              <a:rPr lang="es-ES" sz="1800" kern="0" dirty="0" smtClean="0"/>
              <a:t>R</a:t>
            </a:r>
            <a:r>
              <a:rPr lang="es-ES" sz="1800" kern="0" baseline="-25000" dirty="0" smtClean="0"/>
              <a:t>C</a:t>
            </a:r>
            <a:r>
              <a:rPr lang="es-ES" sz="1800" kern="0" dirty="0" smtClean="0"/>
              <a:t>, R</a:t>
            </a:r>
            <a:r>
              <a:rPr lang="es-ES" sz="1800" kern="0" baseline="-25000" dirty="0" smtClean="0"/>
              <a:t>A</a:t>
            </a:r>
            <a:r>
              <a:rPr lang="es-ES" sz="1800" kern="0" dirty="0" smtClean="0">
                <a:latin typeface="Arial"/>
                <a:cs typeface="Arial"/>
              </a:rPr>
              <a:t>← </a:t>
            </a:r>
            <a:r>
              <a:rPr lang="es-ES" sz="1800" kern="0" dirty="0" smtClean="0"/>
              <a:t>R</a:t>
            </a:r>
            <a:r>
              <a:rPr lang="es-ES" sz="1800" kern="0" baseline="-25000" dirty="0" smtClean="0"/>
              <a:t>4</a:t>
            </a:r>
            <a:r>
              <a:rPr lang="es-ES" sz="1800" kern="0" dirty="0" smtClean="0">
                <a:cs typeface="Arial"/>
              </a:rPr>
              <a:t>, </a:t>
            </a:r>
            <a:r>
              <a:rPr lang="es-ES" sz="1800" kern="0" dirty="0" smtClean="0"/>
              <a:t>R</a:t>
            </a:r>
            <a:r>
              <a:rPr lang="es-ES" sz="1800" kern="0" baseline="-25000" dirty="0" smtClean="0"/>
              <a:t>B</a:t>
            </a:r>
            <a:r>
              <a:rPr lang="es-ES" sz="1800" kern="0" dirty="0" smtClean="0">
                <a:latin typeface="Arial"/>
                <a:cs typeface="Arial"/>
              </a:rPr>
              <a:t>← </a:t>
            </a:r>
            <a:r>
              <a:rPr lang="es-ES" sz="1800" kern="0" dirty="0" smtClean="0"/>
              <a:t>0</a:t>
            </a:r>
            <a:r>
              <a:rPr lang="es-ES" sz="1800" kern="0" dirty="0">
                <a:latin typeface="Arial"/>
                <a:cs typeface="Arial"/>
              </a:rPr>
              <a:t>	</a:t>
            </a:r>
            <a:r>
              <a:rPr lang="es-ES" sz="1800" kern="0" dirty="0"/>
              <a:t> </a:t>
            </a:r>
          </a:p>
          <a:p>
            <a:pPr marL="342900" indent="-342900" algn="just" eaLnBrk="0" hangingPunct="0">
              <a:spcBef>
                <a:spcPct val="20000"/>
              </a:spcBef>
              <a:buClr>
                <a:srgbClr val="0000FF"/>
              </a:buClr>
              <a:buFont typeface="Arial" pitchFamily="34" charset="0"/>
              <a:buChar char="•"/>
              <a:defRPr/>
            </a:pPr>
            <a:r>
              <a:rPr lang="es-ES" sz="1800" kern="0" dirty="0" smtClean="0"/>
              <a:t>R</a:t>
            </a:r>
            <a:r>
              <a:rPr lang="es-ES" sz="1800" kern="0" baseline="-25000" dirty="0"/>
              <a:t>C</a:t>
            </a:r>
            <a:r>
              <a:rPr lang="es-ES" sz="1800" kern="0" baseline="-25000" dirty="0" smtClean="0"/>
              <a:t> </a:t>
            </a:r>
            <a:r>
              <a:rPr lang="es-ES" sz="1800" kern="0" dirty="0">
                <a:latin typeface="Arial"/>
                <a:cs typeface="Arial"/>
              </a:rPr>
              <a:t>← </a:t>
            </a:r>
            <a:r>
              <a:rPr lang="es-ES" sz="1800" kern="0" dirty="0" smtClean="0">
                <a:latin typeface="+mn-lt"/>
                <a:cs typeface="Arial"/>
              </a:rPr>
              <a:t>shr (</a:t>
            </a:r>
            <a:r>
              <a:rPr lang="es-ES" sz="1800" kern="0" dirty="0" smtClean="0"/>
              <a:t>R</a:t>
            </a:r>
            <a:r>
              <a:rPr lang="es-ES" sz="1800" kern="0" baseline="-25000" dirty="0" smtClean="0"/>
              <a:t>A</a:t>
            </a:r>
            <a:r>
              <a:rPr lang="es-ES" sz="1800" kern="0" dirty="0" smtClean="0"/>
              <a:t> </a:t>
            </a:r>
            <a:r>
              <a:rPr lang="es-ES" sz="1800" kern="0" dirty="0"/>
              <a:t>+ </a:t>
            </a:r>
            <a:r>
              <a:rPr lang="es-ES" sz="1800" kern="0" dirty="0" smtClean="0"/>
              <a:t>R</a:t>
            </a:r>
            <a:r>
              <a:rPr lang="es-ES" sz="1800" kern="0" baseline="-25000" dirty="0" smtClean="0"/>
              <a:t>B</a:t>
            </a:r>
            <a:r>
              <a:rPr lang="es-ES" sz="1800" kern="0" dirty="0" smtClean="0"/>
              <a:t>,1</a:t>
            </a:r>
            <a:r>
              <a:rPr lang="es-ES" sz="1800" kern="0" dirty="0" smtClean="0">
                <a:latin typeface="+mn-lt"/>
                <a:cs typeface="Arial"/>
              </a:rPr>
              <a:t>),</a:t>
            </a:r>
            <a:r>
              <a:rPr lang="es-ES" sz="1800" kern="0" dirty="0"/>
              <a:t> </a:t>
            </a:r>
            <a:r>
              <a:rPr lang="es-ES" sz="1800" kern="0" dirty="0" smtClean="0"/>
              <a:t>R</a:t>
            </a:r>
            <a:r>
              <a:rPr lang="es-ES" sz="1800" kern="0" baseline="-25000" dirty="0" smtClean="0"/>
              <a:t>A</a:t>
            </a:r>
            <a:r>
              <a:rPr lang="es-ES" sz="1800" kern="0" dirty="0" smtClean="0"/>
              <a:t> </a:t>
            </a:r>
            <a:r>
              <a:rPr lang="es-ES" sz="1800" kern="0" dirty="0" smtClean="0">
                <a:latin typeface="Arial"/>
                <a:cs typeface="Arial"/>
              </a:rPr>
              <a:t>←</a:t>
            </a:r>
            <a:r>
              <a:rPr lang="es-ES" sz="1800" kern="0" dirty="0" smtClean="0"/>
              <a:t> R</a:t>
            </a:r>
            <a:r>
              <a:rPr lang="es-ES" sz="1800" kern="0" baseline="-25000" dirty="0"/>
              <a:t>6</a:t>
            </a:r>
            <a:endParaRPr lang="es-ES" sz="1800" kern="0" dirty="0"/>
          </a:p>
          <a:p>
            <a:pPr marL="342900" indent="-342900" algn="just" eaLnBrk="0" hangingPunct="0">
              <a:spcBef>
                <a:spcPct val="20000"/>
              </a:spcBef>
              <a:buClr>
                <a:srgbClr val="0000FF"/>
              </a:buClr>
              <a:buFont typeface="Arial" pitchFamily="34" charset="0"/>
              <a:buChar char="•"/>
              <a:defRPr/>
            </a:pPr>
            <a:r>
              <a:rPr lang="es-ES" sz="1800" kern="0" dirty="0" smtClean="0"/>
              <a:t>R</a:t>
            </a:r>
            <a:r>
              <a:rPr lang="es-ES" sz="1800" kern="0" baseline="-25000" dirty="0" smtClean="0"/>
              <a:t>4 </a:t>
            </a:r>
            <a:r>
              <a:rPr lang="es-ES" sz="1800" kern="0" dirty="0">
                <a:latin typeface="Arial"/>
                <a:cs typeface="Arial"/>
              </a:rPr>
              <a:t>← </a:t>
            </a:r>
            <a:r>
              <a:rPr lang="es-ES" sz="1800" kern="0" dirty="0" smtClean="0"/>
              <a:t>R</a:t>
            </a:r>
            <a:r>
              <a:rPr lang="es-ES" sz="1800" kern="0" baseline="-25000" dirty="0" smtClean="0"/>
              <a:t>C</a:t>
            </a:r>
            <a:endParaRPr lang="es-ES" sz="1800" kern="0" baseline="-25000" dirty="0"/>
          </a:p>
          <a:p>
            <a:pPr marL="342900" indent="-342900" algn="just" eaLnBrk="0" hangingPunct="0">
              <a:spcBef>
                <a:spcPct val="20000"/>
              </a:spcBef>
              <a:buClr>
                <a:srgbClr val="0000FF"/>
              </a:buClr>
              <a:buFont typeface="Arial" pitchFamily="34" charset="0"/>
              <a:buChar char="•"/>
              <a:defRPr/>
            </a:pPr>
            <a:r>
              <a:rPr lang="es-ES" sz="1800" kern="0" dirty="0"/>
              <a:t>R</a:t>
            </a:r>
            <a:r>
              <a:rPr lang="es-ES" sz="1800" kern="0" baseline="-25000" dirty="0"/>
              <a:t>B  </a:t>
            </a:r>
            <a:r>
              <a:rPr lang="es-ES" sz="1800" kern="0" dirty="0">
                <a:latin typeface="Arial"/>
                <a:cs typeface="Arial"/>
              </a:rPr>
              <a:t>← </a:t>
            </a:r>
            <a:r>
              <a:rPr lang="es-ES" sz="1800" kern="0" dirty="0" smtClean="0"/>
              <a:t>R</a:t>
            </a:r>
            <a:r>
              <a:rPr lang="es-ES" sz="1800" kern="0" baseline="-25000" dirty="0" smtClean="0"/>
              <a:t>4</a:t>
            </a:r>
            <a:endParaRPr lang="es-ES" sz="1800" kern="0" dirty="0" smtClean="0">
              <a:latin typeface="+mn-lt"/>
              <a:cs typeface="Arial"/>
            </a:endParaRPr>
          </a:p>
          <a:p>
            <a:pPr marL="342900" indent="-342900" algn="just" eaLnBrk="0" hangingPunct="0">
              <a:spcBef>
                <a:spcPct val="20000"/>
              </a:spcBef>
              <a:buClr>
                <a:srgbClr val="0000FF"/>
              </a:buClr>
              <a:defRPr/>
            </a:pPr>
            <a:endParaRPr lang="es-ES" sz="1800" kern="0" dirty="0"/>
          </a:p>
          <a:p>
            <a:pPr marL="342900" indent="-342900" algn="just" eaLnBrk="0" hangingPunct="0">
              <a:spcBef>
                <a:spcPct val="20000"/>
              </a:spcBef>
              <a:buClr>
                <a:srgbClr val="0000FF"/>
              </a:buClr>
              <a:defRPr/>
            </a:pPr>
            <a:endParaRPr lang="es-ES" sz="1800" kern="0" dirty="0" smtClean="0"/>
          </a:p>
          <a:p>
            <a:pPr marL="342900" indent="-342900" algn="just" eaLnBrk="0" hangingPunct="0">
              <a:spcBef>
                <a:spcPct val="20000"/>
              </a:spcBef>
              <a:buClr>
                <a:srgbClr val="0000FF"/>
              </a:buClr>
              <a:defRPr/>
            </a:pPr>
            <a:r>
              <a:rPr lang="es-ES" sz="1800" kern="0" dirty="0" smtClean="0"/>
              <a:t>  </a:t>
            </a:r>
            <a:endParaRPr lang="es-ES" sz="1800" kern="0" dirty="0"/>
          </a:p>
          <a:p>
            <a:pPr marL="342900" indent="-342900" algn="just" eaLnBrk="0" hangingPunct="0">
              <a:spcBef>
                <a:spcPct val="20000"/>
              </a:spcBef>
              <a:buClr>
                <a:srgbClr val="0000FF"/>
              </a:buClr>
              <a:defRPr/>
            </a:pPr>
            <a:endParaRPr lang="es-ES" sz="1800" kern="0" dirty="0">
              <a:latin typeface="+mn-lt"/>
            </a:endParaRPr>
          </a:p>
        </p:txBody>
      </p:sp>
      <p:grpSp>
        <p:nvGrpSpPr>
          <p:cNvPr id="35" name="34 Grupo"/>
          <p:cNvGrpSpPr/>
          <p:nvPr/>
        </p:nvGrpSpPr>
        <p:grpSpPr>
          <a:xfrm>
            <a:off x="821283" y="3487457"/>
            <a:ext cx="1960563" cy="1389063"/>
            <a:chOff x="7308849" y="3565091"/>
            <a:chExt cx="841216" cy="636203"/>
          </a:xfrm>
        </p:grpSpPr>
        <p:sp>
          <p:nvSpPr>
            <p:cNvPr id="27" name="26 Rombo"/>
            <p:cNvSpPr/>
            <p:nvPr/>
          </p:nvSpPr>
          <p:spPr bwMode="auto">
            <a:xfrm>
              <a:off x="7832565" y="3565091"/>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28" name="27 Rectángulo"/>
            <p:cNvSpPr/>
            <p:nvPr/>
          </p:nvSpPr>
          <p:spPr bwMode="auto">
            <a:xfrm>
              <a:off x="7308849" y="4028794"/>
              <a:ext cx="659609" cy="151877"/>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29" name="28 Forma"/>
            <p:cNvCxnSpPr>
              <a:stCxn id="27" idx="1"/>
              <a:endCxn id="28" idx="0"/>
            </p:cNvCxnSpPr>
            <p:nvPr/>
          </p:nvCxnSpPr>
          <p:spPr>
            <a:xfrm rot="10800000" flipV="1">
              <a:off x="7638655" y="3721062"/>
              <a:ext cx="193911" cy="307731"/>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14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942265" y="3629553"/>
              <a:ext cx="85725" cy="209550"/>
            </a:xfrm>
            <a:prstGeom prst="rect">
              <a:avLst/>
            </a:prstGeom>
            <a:noFill/>
          </p:spPr>
        </p:pic>
        <p:pic>
          <p:nvPicPr>
            <p:cNvPr id="31" name="Picture 14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400925" y="4032227"/>
              <a:ext cx="538163" cy="100800"/>
            </a:xfrm>
            <a:prstGeom prst="rect">
              <a:avLst/>
            </a:prstGeom>
            <a:noFill/>
          </p:spPr>
        </p:pic>
        <p:pic>
          <p:nvPicPr>
            <p:cNvPr id="32" name="Picture 148"/>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337429" y="4090169"/>
              <a:ext cx="596897" cy="111125"/>
            </a:xfrm>
            <a:prstGeom prst="rect">
              <a:avLst/>
            </a:prstGeom>
            <a:noFill/>
          </p:spPr>
        </p:pic>
        <p:pic>
          <p:nvPicPr>
            <p:cNvPr id="33" name="Picture 164"/>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531883" y="3612721"/>
              <a:ext cx="95250" cy="209550"/>
            </a:xfrm>
            <a:prstGeom prst="rect">
              <a:avLst/>
            </a:prstGeom>
            <a:noFill/>
          </p:spPr>
        </p:pic>
        <p:pic>
          <p:nvPicPr>
            <p:cNvPr id="34" name="Picture 196"/>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7826216" y="3831943"/>
              <a:ext cx="152400" cy="209550"/>
            </a:xfrm>
            <a:prstGeom prst="rect">
              <a:avLst/>
            </a:prstGeom>
            <a:noFill/>
          </p:spPr>
        </p:pic>
      </p:grpSp>
      <p:grpSp>
        <p:nvGrpSpPr>
          <p:cNvPr id="53" name="52 Grupo"/>
          <p:cNvGrpSpPr/>
          <p:nvPr/>
        </p:nvGrpSpPr>
        <p:grpSpPr>
          <a:xfrm>
            <a:off x="6497418" y="3506658"/>
            <a:ext cx="1940242" cy="1301142"/>
            <a:chOff x="7832565" y="3565091"/>
            <a:chExt cx="823338" cy="634628"/>
          </a:xfrm>
        </p:grpSpPr>
        <p:sp>
          <p:nvSpPr>
            <p:cNvPr id="44" name="43 Rombo"/>
            <p:cNvSpPr/>
            <p:nvPr/>
          </p:nvSpPr>
          <p:spPr bwMode="auto">
            <a:xfrm>
              <a:off x="7832565" y="3565091"/>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sp>
          <p:nvSpPr>
            <p:cNvPr id="45" name="44 Rectángulo"/>
            <p:cNvSpPr/>
            <p:nvPr/>
          </p:nvSpPr>
          <p:spPr bwMode="auto">
            <a:xfrm>
              <a:off x="8037804" y="3969523"/>
              <a:ext cx="604546" cy="211148"/>
            </a:xfrm>
            <a:prstGeom prst="rect">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cxnSp>
          <p:nvCxnSpPr>
            <p:cNvPr id="46" name="45 Forma"/>
            <p:cNvCxnSpPr>
              <a:stCxn id="44" idx="3"/>
              <a:endCxn id="45" idx="0"/>
            </p:cNvCxnSpPr>
            <p:nvPr/>
          </p:nvCxnSpPr>
          <p:spPr>
            <a:xfrm>
              <a:off x="8150065" y="3721063"/>
              <a:ext cx="190012" cy="24846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47" name="Picture 14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942265" y="3629553"/>
              <a:ext cx="85725" cy="209550"/>
            </a:xfrm>
            <a:prstGeom prst="rect">
              <a:avLst/>
            </a:prstGeom>
            <a:noFill/>
          </p:spPr>
        </p:pic>
        <p:pic>
          <p:nvPicPr>
            <p:cNvPr id="48" name="Picture 155"/>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8205086" y="3969523"/>
              <a:ext cx="262034" cy="106891"/>
            </a:xfrm>
            <a:prstGeom prst="rect">
              <a:avLst/>
            </a:prstGeom>
            <a:noFill/>
          </p:spPr>
        </p:pic>
        <p:pic>
          <p:nvPicPr>
            <p:cNvPr id="49" name="Picture 154"/>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8144761" y="4028794"/>
              <a:ext cx="447642" cy="106891"/>
            </a:xfrm>
            <a:prstGeom prst="rect">
              <a:avLst/>
            </a:prstGeom>
            <a:noFill/>
          </p:spPr>
        </p:pic>
        <p:pic>
          <p:nvPicPr>
            <p:cNvPr id="50" name="Picture 15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8100311" y="4092828"/>
              <a:ext cx="465839" cy="106891"/>
            </a:xfrm>
            <a:prstGeom prst="rect">
              <a:avLst/>
            </a:prstGeom>
            <a:noFill/>
          </p:spPr>
        </p:pic>
        <p:pic>
          <p:nvPicPr>
            <p:cNvPr id="51" name="Picture 163"/>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8350441" y="3610340"/>
              <a:ext cx="95250" cy="209550"/>
            </a:xfrm>
            <a:prstGeom prst="rect">
              <a:avLst/>
            </a:prstGeom>
            <a:noFill/>
          </p:spPr>
        </p:pic>
        <p:pic>
          <p:nvPicPr>
            <p:cNvPr id="52" name="Picture 195"/>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8503503" y="3772673"/>
              <a:ext cx="152400" cy="209550"/>
            </a:xfrm>
            <a:prstGeom prst="rect">
              <a:avLst/>
            </a:prstGeom>
            <a:noFill/>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98500" y="1676402"/>
            <a:ext cx="4572000" cy="3588675"/>
          </a:xfrm>
          <a:prstGeom prst="rect">
            <a:avLst/>
          </a:prstGeom>
        </p:spPr>
        <p:txBody>
          <a:bodyPr wrap="square">
            <a:spAutoFit/>
          </a:bodyPr>
          <a:lstStyle/>
          <a:p>
            <a:pPr marL="342900" indent="-342900" algn="just" eaLnBrk="0" hangingPunct="0">
              <a:spcBef>
                <a:spcPct val="20000"/>
              </a:spcBef>
              <a:buClr>
                <a:srgbClr val="0000FF"/>
              </a:buClr>
              <a:buFont typeface="Arial" pitchFamily="34" charset="0"/>
              <a:buChar char="•"/>
              <a:defRPr/>
            </a:pPr>
            <a:r>
              <a:rPr lang="es-ES" sz="1600" kern="0" dirty="0"/>
              <a:t>R</a:t>
            </a:r>
            <a:r>
              <a:rPr lang="es-ES" sz="1600" kern="0" baseline="-25000" dirty="0"/>
              <a:t>C </a:t>
            </a:r>
            <a:r>
              <a:rPr lang="es-ES" sz="1600" kern="0" dirty="0">
                <a:latin typeface="Arial"/>
                <a:cs typeface="Arial"/>
              </a:rPr>
              <a:t>← </a:t>
            </a:r>
            <a:r>
              <a:rPr lang="es-ES" sz="1600" kern="0" dirty="0"/>
              <a:t>R</a:t>
            </a:r>
            <a:r>
              <a:rPr lang="es-ES" sz="1600" kern="0" baseline="-25000" dirty="0"/>
              <a:t>A</a:t>
            </a:r>
            <a:r>
              <a:rPr lang="es-ES" sz="1600" kern="0" dirty="0"/>
              <a:t> + R</a:t>
            </a:r>
            <a:r>
              <a:rPr lang="es-ES" sz="1600" kern="0" baseline="-25000" dirty="0"/>
              <a:t>B</a:t>
            </a:r>
            <a:endParaRPr lang="es-ES" sz="1600" kern="0" dirty="0">
              <a:latin typeface="Arial"/>
              <a:cs typeface="Arial"/>
            </a:endParaRPr>
          </a:p>
          <a:p>
            <a:pPr marL="342900" indent="-342900" algn="just" eaLnBrk="0" hangingPunct="0">
              <a:spcBef>
                <a:spcPct val="20000"/>
              </a:spcBef>
              <a:buClr>
                <a:srgbClr val="0000FF"/>
              </a:buClr>
              <a:defRPr/>
            </a:pPr>
            <a:r>
              <a:rPr lang="es-ES" sz="1600" kern="0" dirty="0" smtClean="0">
                <a:latin typeface="+mn-lt"/>
                <a:cs typeface="Arial"/>
              </a:rPr>
              <a:t>If     </a:t>
            </a:r>
            <a:r>
              <a:rPr lang="es-ES" sz="1600" b="1" kern="0" dirty="0" smtClean="0">
                <a:latin typeface="+mn-lt"/>
                <a:cs typeface="Arial"/>
              </a:rPr>
              <a:t>C = 1</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A </a:t>
            </a:r>
            <a:r>
              <a:rPr lang="es-ES" sz="1600" kern="0" dirty="0">
                <a:latin typeface="Arial"/>
                <a:cs typeface="Arial"/>
              </a:rPr>
              <a:t>← </a:t>
            </a:r>
            <a:r>
              <a:rPr lang="es-ES" sz="1600" kern="0" dirty="0" smtClean="0"/>
              <a:t>R</a:t>
            </a:r>
            <a:r>
              <a:rPr lang="es-ES" sz="1600" kern="0" baseline="-25000" dirty="0"/>
              <a:t>7</a:t>
            </a:r>
            <a:r>
              <a:rPr lang="es-ES" sz="1600" kern="0" dirty="0" smtClean="0"/>
              <a:t>, R</a:t>
            </a:r>
            <a:r>
              <a:rPr lang="es-ES" sz="1600" kern="0" baseline="-25000" dirty="0"/>
              <a:t>B</a:t>
            </a:r>
            <a:r>
              <a:rPr lang="es-ES" sz="1600" kern="0" baseline="-25000" dirty="0" smtClean="0"/>
              <a:t> </a:t>
            </a:r>
            <a:r>
              <a:rPr lang="es-ES" sz="1600" kern="0" dirty="0">
                <a:latin typeface="Arial"/>
                <a:cs typeface="Arial"/>
              </a:rPr>
              <a:t>← </a:t>
            </a:r>
            <a:r>
              <a:rPr lang="es-ES" sz="1600" kern="0" dirty="0">
                <a:latin typeface="+mn-lt"/>
                <a:cs typeface="Arial"/>
              </a:rPr>
              <a:t>0</a:t>
            </a:r>
            <a:endParaRPr lang="es-ES" sz="1600" kern="0" baseline="-25000" dirty="0" smtClean="0">
              <a:latin typeface="+mn-lt"/>
            </a:endParaRPr>
          </a:p>
          <a:p>
            <a:pPr marL="342900" indent="-342900" algn="just" eaLnBrk="0" hangingPunct="0">
              <a:spcBef>
                <a:spcPct val="20000"/>
              </a:spcBef>
              <a:buClr>
                <a:srgbClr val="0000FF"/>
              </a:buClr>
              <a:buFont typeface="Courier New" pitchFamily="49" charset="0"/>
              <a:buChar char="o"/>
              <a:defRPr/>
            </a:pPr>
            <a:r>
              <a:rPr lang="es-ES" sz="1600" kern="0" dirty="0"/>
              <a:t>R</a:t>
            </a:r>
            <a:r>
              <a:rPr lang="es-ES" sz="1600" kern="0" baseline="-25000" dirty="0"/>
              <a:t>C </a:t>
            </a:r>
            <a:r>
              <a:rPr lang="es-ES" sz="1600" kern="0" dirty="0">
                <a:latin typeface="Arial"/>
                <a:cs typeface="Arial"/>
              </a:rPr>
              <a:t>← </a:t>
            </a:r>
            <a:r>
              <a:rPr lang="es-ES" sz="1600" kern="0" dirty="0" smtClean="0">
                <a:cs typeface="Arial"/>
              </a:rPr>
              <a:t>shl </a:t>
            </a:r>
            <a:r>
              <a:rPr lang="es-ES" sz="1600" kern="0" dirty="0">
                <a:cs typeface="Arial"/>
              </a:rPr>
              <a:t>(</a:t>
            </a:r>
            <a:r>
              <a:rPr lang="es-ES" sz="1600" kern="0" dirty="0"/>
              <a:t>R</a:t>
            </a:r>
            <a:r>
              <a:rPr lang="es-ES" sz="1600" kern="0" baseline="-25000" dirty="0"/>
              <a:t>A</a:t>
            </a:r>
            <a:r>
              <a:rPr lang="es-ES" sz="1600" kern="0" dirty="0"/>
              <a:t> + R</a:t>
            </a:r>
            <a:r>
              <a:rPr lang="es-ES" sz="1600" kern="0" baseline="-25000" dirty="0"/>
              <a:t>B</a:t>
            </a:r>
            <a:r>
              <a:rPr lang="es-ES" sz="1600" kern="0" dirty="0"/>
              <a:t>,1</a:t>
            </a:r>
            <a:r>
              <a:rPr lang="es-ES" sz="1600" kern="0" dirty="0" smtClean="0">
                <a:cs typeface="Arial"/>
              </a:rPr>
              <a:t>)</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7 </a:t>
            </a:r>
            <a:r>
              <a:rPr lang="es-ES" sz="1600" kern="0" dirty="0" smtClean="0">
                <a:latin typeface="Arial"/>
                <a:cs typeface="Arial"/>
              </a:rPr>
              <a:t>← </a:t>
            </a:r>
            <a:r>
              <a:rPr lang="es-ES" sz="1600" kern="0" dirty="0" smtClean="0"/>
              <a:t>R</a:t>
            </a:r>
            <a:r>
              <a:rPr lang="es-ES" sz="1600" kern="0" baseline="-25000" dirty="0" smtClean="0"/>
              <a:t>C</a:t>
            </a:r>
            <a:endParaRPr lang="es-ES" sz="1600" kern="0" dirty="0"/>
          </a:p>
          <a:p>
            <a:pPr marL="342900" indent="-342900" algn="just" eaLnBrk="0" hangingPunct="0">
              <a:spcBef>
                <a:spcPct val="20000"/>
              </a:spcBef>
              <a:buClr>
                <a:srgbClr val="0000FF"/>
              </a:buClr>
              <a:defRPr/>
            </a:pPr>
            <a:r>
              <a:rPr lang="es-ES" sz="1600" kern="0" dirty="0" smtClean="0">
                <a:latin typeface="+mn-lt"/>
                <a:cs typeface="Arial"/>
              </a:rPr>
              <a:t>then </a:t>
            </a:r>
            <a:r>
              <a:rPr lang="es-ES" sz="1600" b="1" kern="0" dirty="0" smtClean="0">
                <a:latin typeface="+mn-lt"/>
                <a:cs typeface="Arial"/>
              </a:rPr>
              <a:t>C = 0</a:t>
            </a:r>
          </a:p>
          <a:p>
            <a:pPr marL="342900" indent="-342900" algn="just" eaLnBrk="0" hangingPunct="0">
              <a:spcBef>
                <a:spcPct val="20000"/>
              </a:spcBef>
              <a:buClr>
                <a:srgbClr val="0000FF"/>
              </a:buClr>
              <a:buFont typeface="Courier New" pitchFamily="49" charset="0"/>
              <a:buChar char="o"/>
              <a:defRPr/>
            </a:pPr>
            <a:r>
              <a:rPr lang="es-ES" sz="1600" kern="0" dirty="0"/>
              <a:t>R</a:t>
            </a:r>
            <a:r>
              <a:rPr lang="es-ES" sz="1600" kern="0" baseline="-25000" dirty="0"/>
              <a:t>A </a:t>
            </a:r>
            <a:r>
              <a:rPr lang="es-ES" sz="1600" kern="0" dirty="0">
                <a:latin typeface="Arial"/>
                <a:cs typeface="Arial"/>
              </a:rPr>
              <a:t>← </a:t>
            </a:r>
            <a:r>
              <a:rPr lang="es-ES" sz="1600" kern="0" dirty="0"/>
              <a:t>R</a:t>
            </a:r>
            <a:r>
              <a:rPr lang="es-ES" sz="1600" kern="0" baseline="-25000" dirty="0"/>
              <a:t>7</a:t>
            </a:r>
            <a:r>
              <a:rPr lang="es-ES" sz="1600" kern="0" dirty="0"/>
              <a:t>, R</a:t>
            </a:r>
            <a:r>
              <a:rPr lang="es-ES" sz="1600" kern="0" baseline="-25000" dirty="0"/>
              <a:t>B </a:t>
            </a:r>
            <a:r>
              <a:rPr lang="es-ES" sz="1600" kern="0" dirty="0">
                <a:latin typeface="Arial"/>
                <a:cs typeface="Arial"/>
              </a:rPr>
              <a:t>← </a:t>
            </a:r>
            <a:r>
              <a:rPr lang="es-ES" sz="1600" kern="0" dirty="0">
                <a:cs typeface="Arial"/>
              </a:rPr>
              <a:t>0</a:t>
            </a:r>
            <a:endParaRPr lang="es-ES" sz="1600" kern="0" baseline="-25000" dirty="0"/>
          </a:p>
          <a:p>
            <a:pPr marL="342900" indent="-342900" algn="just" eaLnBrk="0" hangingPunct="0">
              <a:spcBef>
                <a:spcPct val="20000"/>
              </a:spcBef>
              <a:buClr>
                <a:srgbClr val="0000FF"/>
              </a:buClr>
              <a:buFont typeface="Courier New" pitchFamily="49" charset="0"/>
              <a:buChar char="o"/>
              <a:defRPr/>
            </a:pPr>
            <a:r>
              <a:rPr lang="es-ES" sz="1600" kern="0" dirty="0"/>
              <a:t>R</a:t>
            </a:r>
            <a:r>
              <a:rPr lang="es-ES" sz="1600" kern="0" baseline="-25000" dirty="0"/>
              <a:t>C </a:t>
            </a:r>
            <a:r>
              <a:rPr lang="es-ES" sz="1600" kern="0" dirty="0">
                <a:latin typeface="Arial"/>
                <a:cs typeface="Arial"/>
              </a:rPr>
              <a:t>← </a:t>
            </a:r>
            <a:r>
              <a:rPr lang="es-ES" sz="1600" kern="0" dirty="0">
                <a:cs typeface="Arial"/>
              </a:rPr>
              <a:t>shl (</a:t>
            </a:r>
            <a:r>
              <a:rPr lang="es-ES" sz="1600" kern="0" dirty="0"/>
              <a:t>R</a:t>
            </a:r>
            <a:r>
              <a:rPr lang="es-ES" sz="1600" kern="0" baseline="-25000" dirty="0"/>
              <a:t>A</a:t>
            </a:r>
            <a:r>
              <a:rPr lang="es-ES" sz="1600" kern="0" dirty="0"/>
              <a:t> + </a:t>
            </a:r>
            <a:r>
              <a:rPr lang="es-ES" sz="1600" kern="0" dirty="0" smtClean="0"/>
              <a:t>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7 </a:t>
            </a:r>
            <a:r>
              <a:rPr lang="es-ES" sz="1600" kern="0" dirty="0" smtClean="0">
                <a:latin typeface="Arial"/>
                <a:cs typeface="Arial"/>
              </a:rPr>
              <a:t>← </a:t>
            </a:r>
            <a:r>
              <a:rPr lang="es-ES" sz="1600" kern="0" dirty="0" smtClean="0"/>
              <a:t>R</a:t>
            </a:r>
            <a:r>
              <a:rPr lang="es-ES" sz="1600" kern="0" baseline="-25000" dirty="0" smtClean="0"/>
              <a:t>C</a:t>
            </a:r>
            <a:endParaRPr lang="es-ES" sz="1600" kern="0" dirty="0" smtClean="0">
              <a:cs typeface="Arial"/>
            </a:endParaRP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a:latin typeface="Arial"/>
                <a:cs typeface="Arial"/>
              </a:rPr>
              <a:t>← </a:t>
            </a:r>
            <a:r>
              <a:rPr lang="es-ES" sz="1600" kern="0" dirty="0" smtClean="0"/>
              <a:t>R</a:t>
            </a:r>
            <a:r>
              <a:rPr lang="es-ES" sz="1600" kern="0" baseline="-25000" dirty="0"/>
              <a:t>6</a:t>
            </a:r>
            <a:r>
              <a:rPr lang="es-ES" sz="1600" kern="0" dirty="0" smtClean="0"/>
              <a:t>, </a:t>
            </a:r>
            <a:r>
              <a:rPr lang="es-ES" sz="1600" kern="0" dirty="0"/>
              <a:t>R</a:t>
            </a:r>
            <a:r>
              <a:rPr lang="es-ES" sz="1600" kern="0" baseline="-25000" dirty="0"/>
              <a:t>B </a:t>
            </a:r>
            <a:r>
              <a:rPr lang="es-ES" sz="1600" kern="0" dirty="0">
                <a:latin typeface="Arial"/>
                <a:cs typeface="Arial"/>
              </a:rPr>
              <a:t>← </a:t>
            </a:r>
            <a:r>
              <a:rPr lang="es-ES" sz="1600" kern="0" dirty="0" smtClean="0">
                <a:cs typeface="Arial"/>
              </a:rPr>
              <a:t>0</a:t>
            </a:r>
          </a:p>
          <a:p>
            <a:pPr marL="342900" indent="-342900" algn="just" eaLnBrk="0" hangingPunct="0">
              <a:spcBef>
                <a:spcPct val="20000"/>
              </a:spcBef>
              <a:buClr>
                <a:srgbClr val="0000FF"/>
              </a:buClr>
              <a:buFont typeface="Arial" pitchFamily="34" charset="0"/>
              <a:buChar char="•"/>
              <a:defRPr/>
            </a:pPr>
            <a:r>
              <a:rPr lang="es-ES" sz="1600" kern="0" dirty="0"/>
              <a:t>R</a:t>
            </a:r>
            <a:r>
              <a:rPr lang="es-ES" sz="1600" kern="0" baseline="-25000" dirty="0"/>
              <a:t>C </a:t>
            </a:r>
            <a:r>
              <a:rPr lang="es-ES" sz="1600" kern="0" dirty="0">
                <a:latin typeface="Arial"/>
                <a:cs typeface="Arial"/>
              </a:rPr>
              <a:t>← </a:t>
            </a:r>
            <a:r>
              <a:rPr lang="es-ES" sz="1600" kern="0" dirty="0">
                <a:cs typeface="Arial"/>
              </a:rPr>
              <a:t>shl (</a:t>
            </a:r>
            <a:r>
              <a:rPr lang="es-ES" sz="1600" kern="0" dirty="0"/>
              <a:t>R</a:t>
            </a:r>
            <a:r>
              <a:rPr lang="es-ES" sz="1600" kern="0" baseline="-25000" dirty="0"/>
              <a:t>A</a:t>
            </a:r>
            <a:r>
              <a:rPr lang="es-ES" sz="1600" kern="0" dirty="0"/>
              <a:t> + </a:t>
            </a:r>
            <a:r>
              <a:rPr lang="es-ES" sz="1600" kern="0" dirty="0" smtClean="0"/>
              <a:t>R</a:t>
            </a:r>
            <a:r>
              <a:rPr lang="es-ES" sz="1600" kern="0" baseline="-25000" dirty="0" smtClean="0"/>
              <a:t>B</a:t>
            </a:r>
            <a:r>
              <a:rPr lang="es-ES" sz="1600" kern="0" dirty="0" smtClean="0"/>
              <a:t>,1</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6 </a:t>
            </a:r>
            <a:r>
              <a:rPr lang="es-ES" sz="1600" kern="0" dirty="0">
                <a:latin typeface="Arial"/>
                <a:cs typeface="Arial"/>
              </a:rPr>
              <a:t>← </a:t>
            </a:r>
            <a:r>
              <a:rPr lang="es-ES" sz="1600" kern="0" dirty="0" smtClean="0"/>
              <a:t>R</a:t>
            </a:r>
            <a:r>
              <a:rPr lang="es-ES" sz="1600" kern="0" baseline="-25000" dirty="0" smtClean="0"/>
              <a:t>C</a:t>
            </a:r>
            <a:r>
              <a:rPr lang="es-ES" sz="1600" kern="0" dirty="0" smtClean="0"/>
              <a:t>, count </a:t>
            </a:r>
            <a:r>
              <a:rPr lang="es-ES" sz="1600" kern="0" dirty="0" smtClean="0">
                <a:latin typeface="Arial"/>
                <a:cs typeface="Arial"/>
              </a:rPr>
              <a:t>← </a:t>
            </a:r>
            <a:r>
              <a:rPr lang="es-ES" sz="1600" kern="0" dirty="0" smtClean="0">
                <a:latin typeface="+mn-lt"/>
                <a:cs typeface="Arial"/>
              </a:rPr>
              <a:t>count - 1</a:t>
            </a:r>
            <a:endParaRPr lang="es-ES" sz="1600" kern="0" dirty="0">
              <a:latin typeface="Arial"/>
              <a:cs typeface="Arial"/>
            </a:endParaRPr>
          </a:p>
        </p:txBody>
      </p:sp>
      <p:sp>
        <p:nvSpPr>
          <p:cNvPr id="3"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División 2N/N</a:t>
            </a:r>
            <a:endParaRPr lang="es-ES" sz="3600" b="1" i="1" kern="0" dirty="0">
              <a:solidFill>
                <a:srgbClr val="9933FF"/>
              </a:solidFill>
              <a:latin typeface="+mj-lt"/>
              <a:ea typeface="+mj-ea"/>
              <a:cs typeface="+mj-cs"/>
            </a:endParaRPr>
          </a:p>
        </p:txBody>
      </p:sp>
      <p:sp>
        <p:nvSpPr>
          <p:cNvPr id="5" name="4 Rectángulo"/>
          <p:cNvSpPr/>
          <p:nvPr/>
        </p:nvSpPr>
        <p:spPr>
          <a:xfrm>
            <a:off x="5092700" y="1689102"/>
            <a:ext cx="3315434" cy="4475071"/>
          </a:xfrm>
          <a:prstGeom prst="rect">
            <a:avLst/>
          </a:prstGeom>
        </p:spPr>
        <p:txBody>
          <a:bodyPr wrap="square">
            <a:spAutoFit/>
          </a:bodyPr>
          <a:lstStyle/>
          <a:p>
            <a:pPr marL="342900" indent="-342900" algn="just" eaLnBrk="0" hangingPunct="0">
              <a:spcBef>
                <a:spcPct val="20000"/>
              </a:spcBef>
              <a:buClr>
                <a:srgbClr val="0000FF"/>
              </a:buClr>
              <a:buFont typeface="Arial" pitchFamily="34" charset="0"/>
              <a:buChar char="•"/>
              <a:defRPr/>
            </a:pPr>
            <a:r>
              <a:rPr lang="es-ES" sz="1600" kern="0" dirty="0"/>
              <a:t>R</a:t>
            </a:r>
            <a:r>
              <a:rPr lang="es-ES" sz="1600" kern="0" baseline="-25000" dirty="0"/>
              <a:t>C </a:t>
            </a:r>
            <a:r>
              <a:rPr lang="es-ES" sz="1600" kern="0" dirty="0">
                <a:latin typeface="Arial"/>
                <a:cs typeface="Arial"/>
              </a:rPr>
              <a:t>← </a:t>
            </a:r>
            <a:r>
              <a:rPr lang="es-ES" sz="1600" kern="0" dirty="0">
                <a:cs typeface="Arial"/>
              </a:rPr>
              <a:t>shr (</a:t>
            </a:r>
            <a:r>
              <a:rPr lang="es-ES" sz="1600" kern="0" dirty="0"/>
              <a:t>R</a:t>
            </a:r>
            <a:r>
              <a:rPr lang="es-ES" sz="1600" kern="0" baseline="-25000" dirty="0"/>
              <a:t>A</a:t>
            </a:r>
            <a:r>
              <a:rPr lang="es-ES" sz="1600" kern="0" dirty="0"/>
              <a:t> + R</a:t>
            </a:r>
            <a:r>
              <a:rPr lang="es-ES" sz="1600" kern="0" baseline="-25000" dirty="0"/>
              <a:t>B</a:t>
            </a:r>
            <a:r>
              <a:rPr lang="es-ES" sz="1600" kern="0" dirty="0"/>
              <a:t>,1</a:t>
            </a:r>
            <a:r>
              <a:rPr lang="es-ES" sz="1600" kern="0" dirty="0">
                <a:cs typeface="Arial"/>
              </a:rPr>
              <a:t>),</a:t>
            </a:r>
            <a:r>
              <a:rPr lang="es-ES" sz="1600" kern="0" dirty="0"/>
              <a:t> R</a:t>
            </a:r>
            <a:r>
              <a:rPr lang="es-ES" sz="1600" kern="0" baseline="-25000" dirty="0"/>
              <a:t>A</a:t>
            </a:r>
            <a:r>
              <a:rPr lang="es-ES" sz="1600" kern="0" dirty="0"/>
              <a:t> </a:t>
            </a:r>
            <a:r>
              <a:rPr lang="es-ES" sz="1600" kern="0" dirty="0">
                <a:latin typeface="Arial"/>
                <a:cs typeface="Arial"/>
              </a:rPr>
              <a:t>←</a:t>
            </a:r>
            <a:r>
              <a:rPr lang="es-ES" sz="1600" kern="0" dirty="0"/>
              <a:t> </a:t>
            </a:r>
            <a:r>
              <a:rPr lang="es-ES" sz="1600" kern="0" dirty="0" smtClean="0"/>
              <a:t>R</a:t>
            </a:r>
            <a:r>
              <a:rPr lang="es-ES" sz="1600" kern="0" baseline="-25000" dirty="0" smtClean="0"/>
              <a:t>6</a:t>
            </a:r>
            <a:endParaRPr lang="es-ES" sz="1600" kern="0" dirty="0" smtClean="0"/>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4 </a:t>
            </a:r>
            <a:r>
              <a:rPr lang="es-ES" sz="1600" kern="0" dirty="0">
                <a:latin typeface="Arial"/>
                <a:cs typeface="Arial"/>
              </a:rPr>
              <a:t>← </a:t>
            </a:r>
            <a:r>
              <a:rPr lang="es-ES" sz="1600" kern="0" dirty="0"/>
              <a:t>R</a:t>
            </a:r>
            <a:r>
              <a:rPr lang="es-ES" sz="1600" kern="0" baseline="-25000" dirty="0"/>
              <a:t>C</a:t>
            </a:r>
          </a:p>
          <a:p>
            <a:pPr marL="342900" indent="-342900" algn="just" eaLnBrk="0" hangingPunct="0">
              <a:spcBef>
                <a:spcPct val="20000"/>
              </a:spcBef>
              <a:buClr>
                <a:srgbClr val="0000FF"/>
              </a:buClr>
              <a:buFont typeface="Arial" pitchFamily="34" charset="0"/>
              <a:buChar char="•"/>
              <a:defRPr/>
            </a:pPr>
            <a:r>
              <a:rPr lang="es-ES" sz="1600" kern="0" dirty="0"/>
              <a:t>R</a:t>
            </a:r>
            <a:r>
              <a:rPr lang="es-ES" sz="1600" kern="0" baseline="-25000" dirty="0"/>
              <a:t>B  </a:t>
            </a:r>
            <a:r>
              <a:rPr lang="es-ES" sz="1600" kern="0" dirty="0">
                <a:latin typeface="Arial"/>
                <a:cs typeface="Arial"/>
              </a:rPr>
              <a:t>← </a:t>
            </a:r>
            <a:r>
              <a:rPr lang="es-ES" sz="1600" kern="0" dirty="0"/>
              <a:t>R</a:t>
            </a:r>
            <a:r>
              <a:rPr lang="es-ES" sz="1600" kern="0" baseline="-25000" dirty="0"/>
              <a:t>4</a:t>
            </a:r>
          </a:p>
          <a:p>
            <a:pPr marL="342900" indent="-342900" algn="just" eaLnBrk="0" hangingPunct="0">
              <a:spcBef>
                <a:spcPct val="20000"/>
              </a:spcBef>
              <a:buClr>
                <a:srgbClr val="0000FF"/>
              </a:buClr>
              <a:buFont typeface="Arial" pitchFamily="34" charset="0"/>
              <a:buChar char="•"/>
              <a:defRPr/>
            </a:pPr>
            <a:r>
              <a:rPr lang="es-ES" sz="1600" kern="0" dirty="0"/>
              <a:t>R</a:t>
            </a:r>
            <a:r>
              <a:rPr lang="es-ES" sz="1600" kern="0" baseline="-25000" dirty="0"/>
              <a:t>C </a:t>
            </a:r>
            <a:r>
              <a:rPr lang="es-ES" sz="1600" kern="0" dirty="0">
                <a:latin typeface="Arial"/>
                <a:cs typeface="Arial"/>
              </a:rPr>
              <a:t>← </a:t>
            </a:r>
            <a:r>
              <a:rPr lang="es-ES" sz="1600" kern="0" dirty="0"/>
              <a:t>R</a:t>
            </a:r>
            <a:r>
              <a:rPr lang="es-ES" sz="1600" kern="0" baseline="-25000" dirty="0"/>
              <a:t>A</a:t>
            </a:r>
            <a:r>
              <a:rPr lang="es-ES" sz="1600" kern="0" dirty="0"/>
              <a:t> + R</a:t>
            </a:r>
            <a:r>
              <a:rPr lang="es-ES" sz="1600" kern="0" baseline="-25000" dirty="0"/>
              <a:t>B</a:t>
            </a:r>
            <a:endParaRPr lang="es-ES" sz="1600" kern="0" dirty="0">
              <a:latin typeface="Arial"/>
              <a:cs typeface="Arial"/>
            </a:endParaRPr>
          </a:p>
          <a:p>
            <a:pPr marL="342900" indent="-342900" algn="just" eaLnBrk="0" hangingPunct="0">
              <a:spcBef>
                <a:spcPct val="20000"/>
              </a:spcBef>
              <a:buClr>
                <a:srgbClr val="0000FF"/>
              </a:buClr>
              <a:defRPr/>
            </a:pPr>
            <a:r>
              <a:rPr lang="es-ES" sz="1600" kern="0" dirty="0" smtClean="0">
                <a:latin typeface="+mn-lt"/>
                <a:cs typeface="Arial"/>
              </a:rPr>
              <a:t>If     </a:t>
            </a:r>
            <a:r>
              <a:rPr lang="es-ES" sz="1600" b="1" kern="0" dirty="0" smtClean="0">
                <a:latin typeface="+mn-lt"/>
                <a:cs typeface="Arial"/>
              </a:rPr>
              <a:t>C = 1</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A </a:t>
            </a:r>
            <a:r>
              <a:rPr lang="es-ES" sz="1600" kern="0" dirty="0">
                <a:latin typeface="Arial"/>
                <a:cs typeface="Arial"/>
              </a:rPr>
              <a:t>← </a:t>
            </a:r>
            <a:r>
              <a:rPr lang="es-ES" sz="1600" kern="0" dirty="0" smtClean="0"/>
              <a:t>R</a:t>
            </a:r>
            <a:r>
              <a:rPr lang="es-ES" sz="1600" kern="0" baseline="-25000" dirty="0"/>
              <a:t>7</a:t>
            </a:r>
            <a:r>
              <a:rPr lang="es-ES" sz="1600" kern="0" dirty="0" smtClean="0"/>
              <a:t>, R</a:t>
            </a:r>
            <a:r>
              <a:rPr lang="es-ES" sz="1600" kern="0" baseline="-25000" dirty="0"/>
              <a:t>B</a:t>
            </a:r>
            <a:r>
              <a:rPr lang="es-ES" sz="1600" kern="0" baseline="-25000" dirty="0" smtClean="0"/>
              <a:t> </a:t>
            </a:r>
            <a:r>
              <a:rPr lang="es-ES" sz="1600" kern="0" dirty="0">
                <a:latin typeface="Arial"/>
                <a:cs typeface="Arial"/>
              </a:rPr>
              <a:t>← </a:t>
            </a:r>
            <a:r>
              <a:rPr lang="es-ES" sz="1600" kern="0" dirty="0">
                <a:latin typeface="+mn-lt"/>
                <a:cs typeface="Arial"/>
              </a:rPr>
              <a:t>0</a:t>
            </a:r>
            <a:endParaRPr lang="es-ES" sz="1600" kern="0" baseline="-25000" dirty="0" smtClean="0">
              <a:latin typeface="+mn-lt"/>
            </a:endParaRPr>
          </a:p>
          <a:p>
            <a:pPr marL="342900" indent="-342900" algn="just" eaLnBrk="0" hangingPunct="0">
              <a:spcBef>
                <a:spcPct val="20000"/>
              </a:spcBef>
              <a:buClr>
                <a:srgbClr val="0000FF"/>
              </a:buClr>
              <a:buFont typeface="Courier New" pitchFamily="49" charset="0"/>
              <a:buChar char="o"/>
              <a:defRPr/>
            </a:pPr>
            <a:r>
              <a:rPr lang="es-ES" sz="1600" kern="0" dirty="0"/>
              <a:t>R</a:t>
            </a:r>
            <a:r>
              <a:rPr lang="es-ES" sz="1600" kern="0" baseline="-25000" dirty="0"/>
              <a:t>C </a:t>
            </a:r>
            <a:r>
              <a:rPr lang="es-ES" sz="1600" kern="0" dirty="0">
                <a:latin typeface="Arial"/>
                <a:cs typeface="Arial"/>
              </a:rPr>
              <a:t>← </a:t>
            </a:r>
            <a:r>
              <a:rPr lang="es-ES" sz="1600" kern="0" dirty="0" smtClean="0">
                <a:cs typeface="Arial"/>
              </a:rPr>
              <a:t>shl </a:t>
            </a:r>
            <a:r>
              <a:rPr lang="es-ES" sz="1600" kern="0" dirty="0">
                <a:cs typeface="Arial"/>
              </a:rPr>
              <a:t>(</a:t>
            </a:r>
            <a:r>
              <a:rPr lang="es-ES" sz="1600" kern="0" dirty="0"/>
              <a:t>R</a:t>
            </a:r>
            <a:r>
              <a:rPr lang="es-ES" sz="1600" kern="0" baseline="-25000" dirty="0"/>
              <a:t>A</a:t>
            </a:r>
            <a:r>
              <a:rPr lang="es-ES" sz="1600" kern="0" dirty="0"/>
              <a:t> + R</a:t>
            </a:r>
            <a:r>
              <a:rPr lang="es-ES" sz="1600" kern="0" baseline="-25000" dirty="0"/>
              <a:t>B</a:t>
            </a:r>
            <a:r>
              <a:rPr lang="es-ES" sz="1600" kern="0" dirty="0"/>
              <a:t>,1</a:t>
            </a:r>
            <a:r>
              <a:rPr lang="es-ES" sz="1600" kern="0" dirty="0" smtClean="0">
                <a:cs typeface="Arial"/>
              </a:rPr>
              <a:t>)</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7 </a:t>
            </a:r>
            <a:r>
              <a:rPr lang="es-ES" sz="1600" kern="0" dirty="0" smtClean="0">
                <a:latin typeface="Arial"/>
                <a:cs typeface="Arial"/>
              </a:rPr>
              <a:t>← </a:t>
            </a:r>
            <a:r>
              <a:rPr lang="es-ES" sz="1600" kern="0" dirty="0" smtClean="0"/>
              <a:t>R</a:t>
            </a:r>
            <a:r>
              <a:rPr lang="es-ES" sz="1600" kern="0" baseline="-25000" dirty="0" smtClean="0"/>
              <a:t>C</a:t>
            </a:r>
            <a:endParaRPr lang="es-ES" sz="1600" kern="0" dirty="0"/>
          </a:p>
          <a:p>
            <a:pPr marL="342900" indent="-342900" algn="just" eaLnBrk="0" hangingPunct="0">
              <a:spcBef>
                <a:spcPct val="20000"/>
              </a:spcBef>
              <a:buClr>
                <a:srgbClr val="0000FF"/>
              </a:buClr>
              <a:defRPr/>
            </a:pPr>
            <a:r>
              <a:rPr lang="es-ES" sz="1600" kern="0" dirty="0" smtClean="0">
                <a:latin typeface="+mn-lt"/>
                <a:cs typeface="Arial"/>
              </a:rPr>
              <a:t>then </a:t>
            </a:r>
            <a:r>
              <a:rPr lang="es-ES" sz="1600" b="1" kern="0" dirty="0" smtClean="0">
                <a:latin typeface="+mn-lt"/>
                <a:cs typeface="Arial"/>
              </a:rPr>
              <a:t>C = 0</a:t>
            </a:r>
          </a:p>
          <a:p>
            <a:pPr marL="342900" indent="-342900" algn="just" eaLnBrk="0" hangingPunct="0">
              <a:spcBef>
                <a:spcPct val="20000"/>
              </a:spcBef>
              <a:buClr>
                <a:srgbClr val="0000FF"/>
              </a:buClr>
              <a:buFont typeface="Courier New" pitchFamily="49" charset="0"/>
              <a:buChar char="o"/>
              <a:defRPr/>
            </a:pPr>
            <a:r>
              <a:rPr lang="es-ES" sz="1600" kern="0" dirty="0"/>
              <a:t>R</a:t>
            </a:r>
            <a:r>
              <a:rPr lang="es-ES" sz="1600" kern="0" baseline="-25000" dirty="0"/>
              <a:t>A </a:t>
            </a:r>
            <a:r>
              <a:rPr lang="es-ES" sz="1600" kern="0" dirty="0">
                <a:latin typeface="Arial"/>
                <a:cs typeface="Arial"/>
              </a:rPr>
              <a:t>← </a:t>
            </a:r>
            <a:r>
              <a:rPr lang="es-ES" sz="1600" kern="0" dirty="0"/>
              <a:t>R</a:t>
            </a:r>
            <a:r>
              <a:rPr lang="es-ES" sz="1600" kern="0" baseline="-25000" dirty="0"/>
              <a:t>7</a:t>
            </a:r>
            <a:r>
              <a:rPr lang="es-ES" sz="1600" kern="0" dirty="0"/>
              <a:t>, R</a:t>
            </a:r>
            <a:r>
              <a:rPr lang="es-ES" sz="1600" kern="0" baseline="-25000" dirty="0"/>
              <a:t>B </a:t>
            </a:r>
            <a:r>
              <a:rPr lang="es-ES" sz="1600" kern="0" dirty="0">
                <a:latin typeface="Arial"/>
                <a:cs typeface="Arial"/>
              </a:rPr>
              <a:t>← </a:t>
            </a:r>
            <a:r>
              <a:rPr lang="es-ES" sz="1600" kern="0" dirty="0">
                <a:cs typeface="Arial"/>
              </a:rPr>
              <a:t>0</a:t>
            </a:r>
            <a:endParaRPr lang="es-ES" sz="1600" kern="0" baseline="-25000" dirty="0"/>
          </a:p>
          <a:p>
            <a:pPr marL="342900" indent="-342900" algn="just" eaLnBrk="0" hangingPunct="0">
              <a:spcBef>
                <a:spcPct val="20000"/>
              </a:spcBef>
              <a:buClr>
                <a:srgbClr val="0000FF"/>
              </a:buClr>
              <a:buFont typeface="Courier New" pitchFamily="49" charset="0"/>
              <a:buChar char="o"/>
              <a:defRPr/>
            </a:pPr>
            <a:r>
              <a:rPr lang="es-ES" sz="1600" kern="0" dirty="0"/>
              <a:t>R</a:t>
            </a:r>
            <a:r>
              <a:rPr lang="es-ES" sz="1600" kern="0" baseline="-25000" dirty="0"/>
              <a:t>C </a:t>
            </a:r>
            <a:r>
              <a:rPr lang="es-ES" sz="1600" kern="0" dirty="0">
                <a:latin typeface="Arial"/>
                <a:cs typeface="Arial"/>
              </a:rPr>
              <a:t>← </a:t>
            </a:r>
            <a:r>
              <a:rPr lang="es-ES" sz="1600" kern="0" dirty="0">
                <a:cs typeface="Arial"/>
              </a:rPr>
              <a:t>shl (</a:t>
            </a:r>
            <a:r>
              <a:rPr lang="es-ES" sz="1600" kern="0" dirty="0"/>
              <a:t>R</a:t>
            </a:r>
            <a:r>
              <a:rPr lang="es-ES" sz="1600" kern="0" baseline="-25000" dirty="0"/>
              <a:t>A</a:t>
            </a:r>
            <a:r>
              <a:rPr lang="es-ES" sz="1600" kern="0" dirty="0"/>
              <a:t> + </a:t>
            </a:r>
            <a:r>
              <a:rPr lang="es-ES" sz="1600" kern="0" dirty="0" smtClean="0"/>
              <a:t>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Courier New" pitchFamily="49" charset="0"/>
              <a:buChar char="o"/>
              <a:defRPr/>
            </a:pPr>
            <a:r>
              <a:rPr lang="es-ES" sz="1600" kern="0" dirty="0" smtClean="0"/>
              <a:t>R</a:t>
            </a:r>
            <a:r>
              <a:rPr lang="es-ES" sz="1600" kern="0" baseline="-25000" dirty="0" smtClean="0"/>
              <a:t>7 </a:t>
            </a:r>
            <a:r>
              <a:rPr lang="es-ES" sz="1600" kern="0" dirty="0" smtClean="0">
                <a:latin typeface="Arial"/>
                <a:cs typeface="Arial"/>
              </a:rPr>
              <a:t>← </a:t>
            </a:r>
            <a:r>
              <a:rPr lang="es-ES" sz="1600" kern="0" dirty="0" smtClean="0"/>
              <a:t>R</a:t>
            </a:r>
            <a:r>
              <a:rPr lang="es-ES" sz="1600" kern="0" baseline="-25000" dirty="0" smtClean="0"/>
              <a:t>C</a:t>
            </a:r>
            <a:endParaRPr lang="es-ES" sz="1600" kern="0" dirty="0" smtClean="0">
              <a:cs typeface="Arial"/>
            </a:endParaRP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A </a:t>
            </a:r>
            <a:r>
              <a:rPr lang="es-ES" sz="1600" kern="0" dirty="0">
                <a:latin typeface="Arial"/>
                <a:cs typeface="Arial"/>
              </a:rPr>
              <a:t>← </a:t>
            </a:r>
            <a:r>
              <a:rPr lang="es-ES" sz="1600" kern="0" dirty="0" smtClean="0"/>
              <a:t>R</a:t>
            </a:r>
            <a:r>
              <a:rPr lang="es-ES" sz="1600" kern="0" baseline="-25000" dirty="0"/>
              <a:t>6</a:t>
            </a:r>
            <a:r>
              <a:rPr lang="es-ES" sz="1600" kern="0" dirty="0" smtClean="0"/>
              <a:t>, </a:t>
            </a:r>
            <a:r>
              <a:rPr lang="es-ES" sz="1600" kern="0" dirty="0"/>
              <a:t>R</a:t>
            </a:r>
            <a:r>
              <a:rPr lang="es-ES" sz="1600" kern="0" baseline="-25000" dirty="0"/>
              <a:t>B </a:t>
            </a:r>
            <a:r>
              <a:rPr lang="es-ES" sz="1600" kern="0" dirty="0">
                <a:latin typeface="Arial"/>
                <a:cs typeface="Arial"/>
              </a:rPr>
              <a:t>← </a:t>
            </a:r>
            <a:r>
              <a:rPr lang="es-ES" sz="1600" kern="0" dirty="0" smtClean="0">
                <a:cs typeface="Arial"/>
              </a:rPr>
              <a:t>0</a:t>
            </a:r>
          </a:p>
          <a:p>
            <a:pPr marL="342900" indent="-342900" algn="just" eaLnBrk="0" hangingPunct="0">
              <a:spcBef>
                <a:spcPct val="20000"/>
              </a:spcBef>
              <a:buClr>
                <a:srgbClr val="0000FF"/>
              </a:buClr>
              <a:buFont typeface="Arial" pitchFamily="34" charset="0"/>
              <a:buChar char="•"/>
              <a:defRPr/>
            </a:pPr>
            <a:r>
              <a:rPr lang="es-ES" sz="1600" kern="0" dirty="0"/>
              <a:t>R</a:t>
            </a:r>
            <a:r>
              <a:rPr lang="es-ES" sz="1600" kern="0" baseline="-25000" dirty="0"/>
              <a:t>C </a:t>
            </a:r>
            <a:r>
              <a:rPr lang="es-ES" sz="1600" kern="0" dirty="0">
                <a:latin typeface="Arial"/>
                <a:cs typeface="Arial"/>
              </a:rPr>
              <a:t>← </a:t>
            </a:r>
            <a:r>
              <a:rPr lang="es-ES" sz="1600" kern="0" dirty="0">
                <a:cs typeface="Arial"/>
              </a:rPr>
              <a:t>shl (</a:t>
            </a:r>
            <a:r>
              <a:rPr lang="es-ES" sz="1600" kern="0" dirty="0"/>
              <a:t>R</a:t>
            </a:r>
            <a:r>
              <a:rPr lang="es-ES" sz="1600" kern="0" baseline="-25000" dirty="0"/>
              <a:t>A</a:t>
            </a:r>
            <a:r>
              <a:rPr lang="es-ES" sz="1600" kern="0" dirty="0"/>
              <a:t> + </a:t>
            </a:r>
            <a:r>
              <a:rPr lang="es-ES" sz="1600" kern="0" dirty="0" smtClean="0"/>
              <a:t>R</a:t>
            </a:r>
            <a:r>
              <a:rPr lang="es-ES" sz="1600" kern="0" baseline="-25000" dirty="0" smtClean="0"/>
              <a:t>B</a:t>
            </a:r>
            <a:r>
              <a:rPr lang="es-ES" sz="1600" kern="0" dirty="0" smtClean="0"/>
              <a:t>,0</a:t>
            </a:r>
            <a:r>
              <a:rPr lang="es-ES" sz="1600" kern="0" dirty="0" smtClean="0">
                <a:cs typeface="Arial"/>
              </a:rPr>
              <a:t>)</a:t>
            </a:r>
          </a:p>
          <a:p>
            <a:pPr marL="342900" indent="-342900" algn="just" eaLnBrk="0" hangingPunct="0">
              <a:spcBef>
                <a:spcPct val="20000"/>
              </a:spcBef>
              <a:buClr>
                <a:srgbClr val="0000FF"/>
              </a:buClr>
              <a:buFont typeface="Arial" pitchFamily="34" charset="0"/>
              <a:buChar char="•"/>
              <a:defRPr/>
            </a:pPr>
            <a:r>
              <a:rPr lang="es-ES" sz="1600" kern="0" dirty="0" smtClean="0"/>
              <a:t>R</a:t>
            </a:r>
            <a:r>
              <a:rPr lang="es-ES" sz="1600" kern="0" baseline="-25000" dirty="0" smtClean="0"/>
              <a:t>6 </a:t>
            </a:r>
            <a:r>
              <a:rPr lang="es-ES" sz="1600" kern="0" dirty="0">
                <a:latin typeface="Arial"/>
                <a:cs typeface="Arial"/>
              </a:rPr>
              <a:t>← </a:t>
            </a:r>
            <a:r>
              <a:rPr lang="es-ES" sz="1600" kern="0" dirty="0" smtClean="0"/>
              <a:t>R</a:t>
            </a:r>
            <a:r>
              <a:rPr lang="es-ES" sz="1600" kern="0" baseline="-25000" dirty="0" smtClean="0"/>
              <a:t>C</a:t>
            </a:r>
            <a:r>
              <a:rPr lang="es-ES" sz="1600" kern="0" dirty="0" smtClean="0"/>
              <a:t>,</a:t>
            </a:r>
            <a:r>
              <a:rPr lang="es-ES" sz="1600" kern="0" baseline="-25000" dirty="0" smtClean="0"/>
              <a:t> </a:t>
            </a:r>
            <a:r>
              <a:rPr lang="es-ES" sz="1600" kern="0" dirty="0" smtClean="0"/>
              <a:t>count </a:t>
            </a:r>
            <a:r>
              <a:rPr lang="es-ES" sz="1600" kern="0" dirty="0" smtClean="0">
                <a:latin typeface="Arial"/>
                <a:cs typeface="Arial"/>
              </a:rPr>
              <a:t>← </a:t>
            </a:r>
            <a:r>
              <a:rPr lang="es-ES" sz="1600" kern="0" dirty="0" smtClean="0">
                <a:latin typeface="+mn-lt"/>
                <a:cs typeface="Arial"/>
              </a:rPr>
              <a:t>count - 1</a:t>
            </a:r>
            <a:endParaRPr lang="es-ES" sz="1600" kern="0" dirty="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32 Grupo"/>
          <p:cNvGrpSpPr/>
          <p:nvPr/>
        </p:nvGrpSpPr>
        <p:grpSpPr>
          <a:xfrm>
            <a:off x="1464762" y="1656130"/>
            <a:ext cx="972704" cy="691891"/>
            <a:chOff x="1481601" y="1571812"/>
            <a:chExt cx="431802" cy="311943"/>
          </a:xfrm>
        </p:grpSpPr>
        <p:sp>
          <p:nvSpPr>
            <p:cNvPr id="34" name="33 Rombo"/>
            <p:cNvSpPr/>
            <p:nvPr/>
          </p:nvSpPr>
          <p:spPr bwMode="auto">
            <a:xfrm>
              <a:off x="1595903" y="1571812"/>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35" name="Picture 16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07776" y="1643599"/>
              <a:ext cx="85725" cy="209550"/>
            </a:xfrm>
            <a:prstGeom prst="rect">
              <a:avLst/>
            </a:prstGeom>
            <a:noFill/>
          </p:spPr>
        </p:pic>
        <p:pic>
          <p:nvPicPr>
            <p:cNvPr id="36" name="Picture 16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481601" y="1571812"/>
              <a:ext cx="95250" cy="209550"/>
            </a:xfrm>
            <a:prstGeom prst="rect">
              <a:avLst/>
            </a:prstGeom>
            <a:noFill/>
          </p:spPr>
        </p:pic>
      </p:grpSp>
      <p:grpSp>
        <p:nvGrpSpPr>
          <p:cNvPr id="38" name="37 Grupo"/>
          <p:cNvGrpSpPr/>
          <p:nvPr/>
        </p:nvGrpSpPr>
        <p:grpSpPr>
          <a:xfrm>
            <a:off x="6197722" y="1641395"/>
            <a:ext cx="953234" cy="705975"/>
            <a:chOff x="1595903" y="1565462"/>
            <a:chExt cx="423159" cy="318293"/>
          </a:xfrm>
        </p:grpSpPr>
        <p:sp>
          <p:nvSpPr>
            <p:cNvPr id="39" name="38 Rombo"/>
            <p:cNvSpPr/>
            <p:nvPr/>
          </p:nvSpPr>
          <p:spPr bwMode="auto">
            <a:xfrm>
              <a:off x="1595903" y="1571812"/>
              <a:ext cx="317500" cy="311943"/>
            </a:xfrm>
            <a:prstGeom prst="diamond">
              <a:avLst/>
            </a:prstGeom>
            <a:noFill/>
            <a:ln w="19050">
              <a:solidFill>
                <a:srgbClr val="0000FF"/>
              </a:solidFill>
              <a:round/>
              <a:headEnd type="triangle" w="med" len="med"/>
              <a:tailEnd/>
            </a:ln>
          </p:spPr>
          <p:txBody>
            <a:bodyPr lIns="0" tIns="0" rIns="0" bIns="0" rtlCol="0" anchor="ctr" anchorCtr="1"/>
            <a:lstStyle/>
            <a:p>
              <a:pPr algn="ctr"/>
              <a:endParaRPr lang="es-ES" dirty="0" smtClean="0">
                <a:solidFill>
                  <a:srgbClr val="0000FF"/>
                </a:solidFill>
              </a:endParaRPr>
            </a:p>
          </p:txBody>
        </p:sp>
        <p:pic>
          <p:nvPicPr>
            <p:cNvPr id="40" name="Picture 16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07776" y="1643599"/>
              <a:ext cx="85725" cy="209550"/>
            </a:xfrm>
            <a:prstGeom prst="rect">
              <a:avLst/>
            </a:prstGeom>
            <a:noFill/>
          </p:spPr>
        </p:pic>
        <p:pic>
          <p:nvPicPr>
            <p:cNvPr id="42" name="Picture 16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923812" y="1565462"/>
              <a:ext cx="95250" cy="209550"/>
            </a:xfrm>
            <a:prstGeom prst="rect">
              <a:avLst/>
            </a:prstGeom>
            <a:noFill/>
          </p:spPr>
        </p:pic>
      </p:grpSp>
      <p:cxnSp>
        <p:nvCxnSpPr>
          <p:cNvPr id="44" name="43 Conector recto de flecha"/>
          <p:cNvCxnSpPr/>
          <p:nvPr/>
        </p:nvCxnSpPr>
        <p:spPr>
          <a:xfrm rot="10800000">
            <a:off x="1183340" y="1998602"/>
            <a:ext cx="538907"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p:nvPr/>
        </p:nvCxnSpPr>
        <p:spPr>
          <a:xfrm rot="10800000" flipH="1">
            <a:off x="6909497" y="2003610"/>
            <a:ext cx="538907"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6" name="45 Rectángulo"/>
          <p:cNvSpPr/>
          <p:nvPr/>
        </p:nvSpPr>
        <p:spPr>
          <a:xfrm>
            <a:off x="698500" y="2326341"/>
            <a:ext cx="4572000" cy="369332"/>
          </a:xfrm>
          <a:prstGeom prst="rect">
            <a:avLst/>
          </a:prstGeom>
        </p:spPr>
        <p:txBody>
          <a:bodyPr wrap="square">
            <a:spAutoFit/>
          </a:bodyPr>
          <a:lstStyle/>
          <a:p>
            <a:pPr marL="342900" indent="-342900" algn="just" eaLnBrk="0" hangingPunct="0">
              <a:spcBef>
                <a:spcPct val="20000"/>
              </a:spcBef>
              <a:buClr>
                <a:srgbClr val="0000FF"/>
              </a:buClr>
              <a:buFont typeface="Arial" pitchFamily="34" charset="0"/>
              <a:buChar char="•"/>
              <a:defRPr/>
            </a:pPr>
            <a:r>
              <a:rPr lang="es-ES" sz="1800" kern="0" dirty="0" smtClean="0">
                <a:latin typeface="Arial"/>
                <a:cs typeface="Arial"/>
              </a:rPr>
              <a:t>Come back S</a:t>
            </a:r>
            <a:r>
              <a:rPr lang="es-ES" sz="1800" kern="0" baseline="-25000" dirty="0" smtClean="0">
                <a:latin typeface="Arial"/>
                <a:cs typeface="Arial"/>
              </a:rPr>
              <a:t>1</a:t>
            </a:r>
            <a:endParaRPr lang="es-ES" sz="1800" kern="0" baseline="-25000" dirty="0">
              <a:latin typeface="Arial"/>
              <a:cs typeface="Arial"/>
            </a:endParaRPr>
          </a:p>
        </p:txBody>
      </p:sp>
      <p:sp>
        <p:nvSpPr>
          <p:cNvPr id="47" name="46 Rectángulo"/>
          <p:cNvSpPr/>
          <p:nvPr/>
        </p:nvSpPr>
        <p:spPr>
          <a:xfrm>
            <a:off x="3911722" y="2317377"/>
            <a:ext cx="4572000" cy="369332"/>
          </a:xfrm>
          <a:prstGeom prst="rect">
            <a:avLst/>
          </a:prstGeom>
        </p:spPr>
        <p:txBody>
          <a:bodyPr wrap="square">
            <a:spAutoFit/>
          </a:bodyPr>
          <a:lstStyle/>
          <a:p>
            <a:pPr marL="342900" indent="-342900" algn="r" eaLnBrk="0" hangingPunct="0">
              <a:spcBef>
                <a:spcPct val="20000"/>
              </a:spcBef>
              <a:buClr>
                <a:srgbClr val="0000FF"/>
              </a:buClr>
              <a:buFont typeface="Arial" pitchFamily="34" charset="0"/>
              <a:buChar char="•"/>
              <a:defRPr/>
            </a:pPr>
            <a:r>
              <a:rPr lang="es-ES" sz="1800" kern="0" dirty="0" smtClean="0">
                <a:latin typeface="Arial"/>
                <a:cs typeface="Arial"/>
              </a:rPr>
              <a:t>Come back </a:t>
            </a:r>
            <a:r>
              <a:rPr lang="es-ES" sz="1800" b="1" kern="0" dirty="0" smtClean="0">
                <a:latin typeface="Arial"/>
                <a:cs typeface="Arial"/>
              </a:rPr>
              <a:t>idle</a:t>
            </a:r>
            <a:endParaRPr lang="es-ES" sz="1800" b="1" kern="0" baseline="-25000" dirty="0">
              <a:latin typeface="Arial"/>
              <a:cs typeface="Arial"/>
            </a:endParaRPr>
          </a:p>
        </p:txBody>
      </p:sp>
      <p:sp>
        <p:nvSpPr>
          <p:cNvPr id="48" name="3 Título"/>
          <p:cNvSpPr txBox="1">
            <a:spLocks/>
          </p:cNvSpPr>
          <p:nvPr/>
        </p:nvSpPr>
        <p:spPr>
          <a:xfrm>
            <a:off x="833437" y="887412"/>
            <a:ext cx="7772400" cy="1470025"/>
          </a:xfrm>
          <a:prstGeom prst="rect">
            <a:avLst/>
          </a:prstGeom>
        </p:spPr>
        <p:txBody>
          <a:bodyPr/>
          <a:lstStyle/>
          <a:p>
            <a:pPr algn="ctr" eaLnBrk="0" hangingPunct="0">
              <a:defRPr/>
            </a:pPr>
            <a:r>
              <a:rPr lang="es-ES" sz="3600" b="1" i="1" kern="0" dirty="0" smtClean="0">
                <a:solidFill>
                  <a:srgbClr val="9933FF"/>
                </a:solidFill>
                <a:latin typeface="+mj-lt"/>
                <a:ea typeface="+mj-ea"/>
                <a:cs typeface="+mj-cs"/>
              </a:rPr>
              <a:t>División 2N/N</a:t>
            </a:r>
            <a:endParaRPr lang="es-ES" sz="3600" b="1" i="1" kern="0" dirty="0">
              <a:solidFill>
                <a:srgbClr val="9933FF"/>
              </a:solidFill>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rgbClr val="0000FF"/>
          </a:solidFill>
          <a:round/>
          <a:headEnd type="triangle" w="med" len="med"/>
          <a:tailEnd/>
        </a:ln>
      </a:spPr>
      <a:bodyPr lIns="0" tIns="0" rIns="0" bIns="0" rtlCol="0" anchor="ctr" anchorCtr="1"/>
      <a:lstStyle>
        <a:defPPr algn="ctr">
          <a:defRPr dirty="0" smtClean="0">
            <a:solidFill>
              <a:srgbClr val="0000FF"/>
            </a:solidFill>
          </a:defRPr>
        </a:defPPr>
      </a:lstStyle>
    </a:spDef>
    <a:lnDef>
      <a:spPr>
        <a:ln w="19050">
          <a:solidFill>
            <a:srgbClr val="0000FF"/>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1772</TotalTime>
  <Words>868</Words>
  <Application>Microsoft PowerPoint</Application>
  <PresentationFormat>Presentación en pantalla (4:3)</PresentationFormat>
  <Paragraphs>228</Paragraphs>
  <Slides>15</Slides>
  <Notes>10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15</vt:i4>
      </vt:variant>
    </vt:vector>
  </HeadingPairs>
  <TitlesOfParts>
    <vt:vector size="17" baseType="lpstr">
      <vt:lpstr>1_Diseño predeterminado</vt:lpstr>
      <vt:lpstr>Fotografía de Photo Editor</vt:lpstr>
      <vt:lpstr>Advanced Digital System  Design Course</vt:lpstr>
      <vt:lpstr>  Parcial 2 – Mayo 12 del 2010 Juan Delgado Lasso 0622253</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vector>
  </TitlesOfParts>
  <Company>UNIVERSIDAD DEL VALLE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root</dc:creator>
  <cp:lastModifiedBy>Usuario</cp:lastModifiedBy>
  <cp:revision>243</cp:revision>
  <dcterms:created xsi:type="dcterms:W3CDTF">2004-09-18T17:10:08Z</dcterms:created>
  <dcterms:modified xsi:type="dcterms:W3CDTF">2010-06-02T19:08:48Z</dcterms:modified>
</cp:coreProperties>
</file>