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D9E-9AE3-4ECF-8599-EC6C6C29B127}" type="datetimeFigureOut">
              <a:rPr lang="es-CO" smtClean="0"/>
              <a:pPr/>
              <a:t>17/12/2007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E4C-AB4D-42FB-980D-708CF77C3C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D9E-9AE3-4ECF-8599-EC6C6C29B127}" type="datetimeFigureOut">
              <a:rPr lang="es-CO" smtClean="0"/>
              <a:pPr/>
              <a:t>17/12/2007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E4C-AB4D-42FB-980D-708CF77C3C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D9E-9AE3-4ECF-8599-EC6C6C29B127}" type="datetimeFigureOut">
              <a:rPr lang="es-CO" smtClean="0"/>
              <a:pPr/>
              <a:t>17/12/2007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E4C-AB4D-42FB-980D-708CF77C3C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D9E-9AE3-4ECF-8599-EC6C6C29B127}" type="datetimeFigureOut">
              <a:rPr lang="es-CO" smtClean="0"/>
              <a:pPr/>
              <a:t>17/12/2007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E4C-AB4D-42FB-980D-708CF77C3C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D9E-9AE3-4ECF-8599-EC6C6C29B127}" type="datetimeFigureOut">
              <a:rPr lang="es-CO" smtClean="0"/>
              <a:pPr/>
              <a:t>17/12/2007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E4C-AB4D-42FB-980D-708CF77C3C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D9E-9AE3-4ECF-8599-EC6C6C29B127}" type="datetimeFigureOut">
              <a:rPr lang="es-CO" smtClean="0"/>
              <a:pPr/>
              <a:t>17/12/2007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E4C-AB4D-42FB-980D-708CF77C3C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D9E-9AE3-4ECF-8599-EC6C6C29B127}" type="datetimeFigureOut">
              <a:rPr lang="es-CO" smtClean="0"/>
              <a:pPr/>
              <a:t>17/12/2007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E4C-AB4D-42FB-980D-708CF77C3C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D9E-9AE3-4ECF-8599-EC6C6C29B127}" type="datetimeFigureOut">
              <a:rPr lang="es-CO" smtClean="0"/>
              <a:pPr/>
              <a:t>17/12/2007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E4C-AB4D-42FB-980D-708CF77C3C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D9E-9AE3-4ECF-8599-EC6C6C29B127}" type="datetimeFigureOut">
              <a:rPr lang="es-CO" smtClean="0"/>
              <a:pPr/>
              <a:t>17/12/2007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E4C-AB4D-42FB-980D-708CF77C3C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D9E-9AE3-4ECF-8599-EC6C6C29B127}" type="datetimeFigureOut">
              <a:rPr lang="es-CO" smtClean="0"/>
              <a:pPr/>
              <a:t>17/12/2007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E4C-AB4D-42FB-980D-708CF77C3C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D9E-9AE3-4ECF-8599-EC6C6C29B127}" type="datetimeFigureOut">
              <a:rPr lang="es-CO" smtClean="0"/>
              <a:pPr/>
              <a:t>17/12/2007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E4C-AB4D-42FB-980D-708CF77C3C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A0D9E-9AE3-4ECF-8599-EC6C6C29B127}" type="datetimeFigureOut">
              <a:rPr lang="es-CO" smtClean="0"/>
              <a:pPr/>
              <a:t>17/12/2007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DE4C-AB4D-42FB-980D-708CF77C3C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2714644"/>
          </a:xfrm>
        </p:spPr>
        <p:txBody>
          <a:bodyPr>
            <a:noAutofit/>
          </a:bodyPr>
          <a:lstStyle/>
          <a:p>
            <a:r>
              <a:rPr lang="es-MX" sz="5400" dirty="0" smtClean="0"/>
              <a:t>DISEÑO DEL MULTIPLICADOR Y RAIZ CUADRADA</a:t>
            </a:r>
            <a:endParaRPr lang="es-CO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14348" y="5286388"/>
            <a:ext cx="7643866" cy="1071570"/>
          </a:xfrm>
        </p:spPr>
        <p:txBody>
          <a:bodyPr/>
          <a:lstStyle/>
          <a:p>
            <a:r>
              <a:rPr lang="es-MX" dirty="0" smtClean="0"/>
              <a:t>José </a:t>
            </a:r>
            <a:r>
              <a:rPr lang="es-MX" dirty="0" err="1" smtClean="0"/>
              <a:t>Jafeth</a:t>
            </a:r>
            <a:r>
              <a:rPr lang="es-MX" dirty="0" smtClean="0"/>
              <a:t> Salazar Céspedes   0524109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3723" y="3071810"/>
            <a:ext cx="30384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SIMULACION DE LA RAIZ </a:t>
            </a:r>
            <a:br>
              <a:rPr lang="es-MX" dirty="0" smtClean="0"/>
            </a:br>
            <a:r>
              <a:rPr lang="es-MX" dirty="0" smtClean="0"/>
              <a:t>CUADRADA</a:t>
            </a:r>
            <a:endParaRPr lang="es-CO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793992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s-MX" dirty="0" smtClean="0"/>
              <a:t>ASM</a:t>
            </a:r>
            <a:endParaRPr lang="es-CO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142984"/>
            <a:ext cx="5143536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85728"/>
            <a:ext cx="5072098" cy="624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DATAPATH UTILIZADO</a:t>
            </a:r>
            <a:endParaRPr lang="es-CO" dirty="0"/>
          </a:p>
        </p:txBody>
      </p:sp>
      <p:pic>
        <p:nvPicPr>
          <p:cNvPr id="4" name="7 Marcador de contenido" descr="dataPat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2714620"/>
            <a:ext cx="6527800" cy="3429024"/>
          </a:xfr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57158" y="1285860"/>
            <a:ext cx="7786742" cy="204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</a:pPr>
            <a:r>
              <a:rPr lang="es-CO" sz="2800" dirty="0"/>
              <a:t>E</a:t>
            </a:r>
            <a:r>
              <a:rPr lang="es-CO" sz="2800" dirty="0" smtClean="0"/>
              <a:t>l data-</a:t>
            </a:r>
            <a:r>
              <a:rPr lang="es-CO" sz="2800" dirty="0" err="1" smtClean="0"/>
              <a:t>path</a:t>
            </a:r>
            <a:r>
              <a:rPr lang="es-CO" sz="2800" dirty="0" smtClean="0"/>
              <a:t> de la siguiente figura, va a ser controlado para realizar las operaciones de raíz cuadrada y multiplicación para datos de 8 bits.</a:t>
            </a:r>
            <a:endParaRPr lang="es-CO" dirty="0" smtClean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FSM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MX" dirty="0" smtClean="0"/>
              <a:t>La FSM  contiene las señales que controlan el data-</a:t>
            </a:r>
            <a:r>
              <a:rPr lang="es-MX" dirty="0" err="1" smtClean="0"/>
              <a:t>path</a:t>
            </a:r>
            <a:r>
              <a:rPr lang="es-MX" dirty="0" smtClean="0"/>
              <a:t> para su buen funcionamiento, algunas de ellas son:</a:t>
            </a:r>
          </a:p>
          <a:p>
            <a:pPr>
              <a:buNone/>
            </a:pPr>
            <a:r>
              <a:rPr lang="es-MX" dirty="0" smtClean="0"/>
              <a:t>OERA (</a:t>
            </a:r>
            <a:r>
              <a:rPr lang="es-MX" dirty="0" err="1" smtClean="0"/>
              <a:t>Ouput</a:t>
            </a:r>
            <a:r>
              <a:rPr lang="es-MX" dirty="0" smtClean="0"/>
              <a:t> </a:t>
            </a:r>
            <a:r>
              <a:rPr lang="es-MX" dirty="0" err="1" smtClean="0"/>
              <a:t>Enable</a:t>
            </a:r>
            <a:r>
              <a:rPr lang="es-MX" dirty="0" smtClean="0"/>
              <a:t> del registro A), OERB (Output </a:t>
            </a:r>
            <a:r>
              <a:rPr lang="es-MX" dirty="0" err="1" smtClean="0"/>
              <a:t>Enable</a:t>
            </a:r>
            <a:r>
              <a:rPr lang="es-MX" dirty="0" smtClean="0"/>
              <a:t> del registro B), OREC (Output  </a:t>
            </a:r>
            <a:r>
              <a:rPr lang="es-MX" dirty="0" err="1" smtClean="0"/>
              <a:t>Enable</a:t>
            </a:r>
            <a:r>
              <a:rPr lang="es-MX" dirty="0" smtClean="0"/>
              <a:t> del registro C), CSRAM (</a:t>
            </a:r>
            <a:r>
              <a:rPr lang="es-MX" dirty="0" err="1" smtClean="0"/>
              <a:t>ChipsSelect</a:t>
            </a:r>
            <a:r>
              <a:rPr lang="es-MX" dirty="0" smtClean="0"/>
              <a:t> de la RAM), etc.</a:t>
            </a:r>
          </a:p>
          <a:p>
            <a:pPr>
              <a:buNone/>
            </a:pPr>
            <a:r>
              <a:rPr lang="es-MX" dirty="0" smtClean="0"/>
              <a:t>Para una mayor rapidez la FSM fue diseñada por medio del lenguaje AHDL.</a:t>
            </a:r>
            <a:endParaRPr lang="es-CO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7200" dirty="0" smtClean="0"/>
              <a:t>FSM</a:t>
            </a:r>
            <a:endParaRPr lang="es-CO" sz="7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00174"/>
            <a:ext cx="600079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IMPLEMENTACION EN AHDL</a:t>
            </a:r>
            <a:endParaRPr lang="es-CO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2498" y="1571612"/>
            <a:ext cx="7284278" cy="482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33" y="785794"/>
            <a:ext cx="5953125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357166"/>
            <a:ext cx="7572428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IMPLEMENTACION EN QUARTUS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SHIFTER:</a:t>
            </a:r>
          </a:p>
          <a:p>
            <a:pPr>
              <a:buNone/>
            </a:pPr>
            <a:r>
              <a:rPr lang="es-MX" dirty="0" smtClean="0"/>
              <a:t>La implementación de un SHIFTER en QUARTUS se hizo a través de un multiplexor el cual posee una señal de control para controlar la salida, como se puede observar en la figura.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endParaRPr lang="es-CO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4214818"/>
            <a:ext cx="34575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357166"/>
            <a:ext cx="3114668" cy="569755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MX" dirty="0" smtClean="0"/>
              <a:t>BANCO DE REGISTROS:</a:t>
            </a:r>
          </a:p>
          <a:p>
            <a:pPr>
              <a:buNone/>
            </a:pPr>
            <a:r>
              <a:rPr lang="es-MX" dirty="0" smtClean="0"/>
              <a:t>Para el banco de registros se utilizo CI 74374 y tres decodificadores, estos decodificadores cumplen la función de: Uno para el </a:t>
            </a:r>
            <a:r>
              <a:rPr lang="es-MX" dirty="0" err="1" smtClean="0"/>
              <a:t>enable</a:t>
            </a:r>
            <a:r>
              <a:rPr lang="es-MX" dirty="0" smtClean="0"/>
              <a:t> de los registros y los otros dos para la señal de salida de los mismos.</a:t>
            </a: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928670"/>
            <a:ext cx="4357718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928670"/>
            <a:ext cx="8229600" cy="2725734"/>
          </a:xfrm>
        </p:spPr>
        <p:txBody>
          <a:bodyPr>
            <a:normAutofit fontScale="90000"/>
          </a:bodyPr>
          <a:lstStyle/>
          <a:p>
            <a:pPr algn="just"/>
            <a:r>
              <a:rPr lang="es-MX" dirty="0" smtClean="0"/>
              <a:t>RAM:</a:t>
            </a:r>
            <a:br>
              <a:rPr lang="es-MX" dirty="0" smtClean="0"/>
            </a:br>
            <a:r>
              <a:rPr lang="es-MX" dirty="0" smtClean="0"/>
              <a:t>En la siguiente figura se muestra la RAM implementada en el data-</a:t>
            </a:r>
            <a:r>
              <a:rPr lang="es-MX" dirty="0" err="1" smtClean="0"/>
              <a:t>path</a:t>
            </a:r>
            <a:r>
              <a:rPr lang="es-MX" dirty="0" smtClean="0"/>
              <a:t>, la cual se hizo por medio de </a:t>
            </a:r>
            <a:r>
              <a:rPr lang="es-MX" dirty="0" err="1" smtClean="0"/>
              <a:t>megafunciones</a:t>
            </a:r>
            <a:r>
              <a:rPr lang="es-MX" dirty="0" smtClean="0"/>
              <a:t>.</a:t>
            </a:r>
            <a:endParaRPr lang="es-CO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000504"/>
            <a:ext cx="69532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200</Words>
  <Application>Microsoft Office PowerPoint</Application>
  <PresentationFormat>Presentación en pantalla 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DISEÑO DEL MULTIPLICADOR Y RAIZ CUADRADA</vt:lpstr>
      <vt:lpstr>DATAPATH UTILIZADO</vt:lpstr>
      <vt:lpstr>FSM</vt:lpstr>
      <vt:lpstr>FSM</vt:lpstr>
      <vt:lpstr>IMPLEMENTACION EN AHDL</vt:lpstr>
      <vt:lpstr>Diapositiva 6</vt:lpstr>
      <vt:lpstr>IMPLEMENTACION EN QUARTUS</vt:lpstr>
      <vt:lpstr>Diapositiva 8</vt:lpstr>
      <vt:lpstr>RAM: En la siguiente figura se muestra la RAM implementada en el data-path, la cual se hizo por medio de megafunciones.</vt:lpstr>
      <vt:lpstr>SIMULACION DE LA RAIZ  CUADRADA</vt:lpstr>
      <vt:lpstr>ASM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MULTIPLICADOR Y RAIZ CUADRADA</dc:title>
  <dc:creator>jose</dc:creator>
  <cp:lastModifiedBy>jose</cp:lastModifiedBy>
  <cp:revision>11</cp:revision>
  <dcterms:created xsi:type="dcterms:W3CDTF">2007-12-17T11:55:06Z</dcterms:created>
  <dcterms:modified xsi:type="dcterms:W3CDTF">2007-12-17T15:30:23Z</dcterms:modified>
</cp:coreProperties>
</file>