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70" r:id="rId2"/>
    <p:sldId id="288" r:id="rId3"/>
    <p:sldId id="272" r:id="rId4"/>
    <p:sldId id="304" r:id="rId5"/>
    <p:sldId id="305" r:id="rId6"/>
    <p:sldId id="307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CC"/>
    <a:srgbClr val="FF0000"/>
    <a:srgbClr val="3366CC"/>
    <a:srgbClr val="33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3870" autoAdjust="0"/>
    <p:restoredTop sz="90929"/>
  </p:normalViewPr>
  <p:slideViewPr>
    <p:cSldViewPr>
      <p:cViewPr varScale="1">
        <p:scale>
          <a:sx n="75" d="100"/>
          <a:sy n="75" d="100"/>
        </p:scale>
        <p:origin x="-1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18" Type="http://schemas.openxmlformats.org/officeDocument/2006/relationships/image" Target="../media/image35.wmf"/><Relationship Id="rId26" Type="http://schemas.openxmlformats.org/officeDocument/2006/relationships/image" Target="../media/image43.wmf"/><Relationship Id="rId3" Type="http://schemas.openxmlformats.org/officeDocument/2006/relationships/image" Target="../media/image21.wmf"/><Relationship Id="rId21" Type="http://schemas.openxmlformats.org/officeDocument/2006/relationships/image" Target="../media/image38.wmf"/><Relationship Id="rId34" Type="http://schemas.openxmlformats.org/officeDocument/2006/relationships/image" Target="../media/image51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5" Type="http://schemas.openxmlformats.org/officeDocument/2006/relationships/image" Target="../media/image42.wmf"/><Relationship Id="rId33" Type="http://schemas.openxmlformats.org/officeDocument/2006/relationships/image" Target="../media/image50.wmf"/><Relationship Id="rId2" Type="http://schemas.openxmlformats.org/officeDocument/2006/relationships/image" Target="../media/image20.wmf"/><Relationship Id="rId16" Type="http://schemas.openxmlformats.org/officeDocument/2006/relationships/image" Target="../media/image33.wmf"/><Relationship Id="rId20" Type="http://schemas.openxmlformats.org/officeDocument/2006/relationships/image" Target="../media/image37.wmf"/><Relationship Id="rId29" Type="http://schemas.openxmlformats.org/officeDocument/2006/relationships/image" Target="../media/image46.wmf"/><Relationship Id="rId1" Type="http://schemas.openxmlformats.org/officeDocument/2006/relationships/image" Target="../media/image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24" Type="http://schemas.openxmlformats.org/officeDocument/2006/relationships/image" Target="../media/image41.wmf"/><Relationship Id="rId32" Type="http://schemas.openxmlformats.org/officeDocument/2006/relationships/image" Target="../media/image49.wmf"/><Relationship Id="rId5" Type="http://schemas.openxmlformats.org/officeDocument/2006/relationships/image" Target="../media/image22.wmf"/><Relationship Id="rId15" Type="http://schemas.openxmlformats.org/officeDocument/2006/relationships/image" Target="../media/image32.wmf"/><Relationship Id="rId23" Type="http://schemas.openxmlformats.org/officeDocument/2006/relationships/image" Target="../media/image40.wmf"/><Relationship Id="rId28" Type="http://schemas.openxmlformats.org/officeDocument/2006/relationships/image" Target="../media/image45.wmf"/><Relationship Id="rId10" Type="http://schemas.openxmlformats.org/officeDocument/2006/relationships/image" Target="../media/image27.wmf"/><Relationship Id="rId19" Type="http://schemas.openxmlformats.org/officeDocument/2006/relationships/image" Target="../media/image36.wmf"/><Relationship Id="rId31" Type="http://schemas.openxmlformats.org/officeDocument/2006/relationships/image" Target="../media/image48.wmf"/><Relationship Id="rId4" Type="http://schemas.openxmlformats.org/officeDocument/2006/relationships/image" Target="../media/image9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Relationship Id="rId22" Type="http://schemas.openxmlformats.org/officeDocument/2006/relationships/image" Target="../media/image39.wmf"/><Relationship Id="rId27" Type="http://schemas.openxmlformats.org/officeDocument/2006/relationships/image" Target="../media/image44.wmf"/><Relationship Id="rId30" Type="http://schemas.openxmlformats.org/officeDocument/2006/relationships/image" Target="../media/image47.wmf"/><Relationship Id="rId35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26" Type="http://schemas.openxmlformats.org/officeDocument/2006/relationships/image" Target="../media/image77.wmf"/><Relationship Id="rId39" Type="http://schemas.openxmlformats.org/officeDocument/2006/relationships/image" Target="../media/image90.wmf"/><Relationship Id="rId3" Type="http://schemas.openxmlformats.org/officeDocument/2006/relationships/image" Target="../media/image54.wmf"/><Relationship Id="rId21" Type="http://schemas.openxmlformats.org/officeDocument/2006/relationships/image" Target="../media/image72.wmf"/><Relationship Id="rId34" Type="http://schemas.openxmlformats.org/officeDocument/2006/relationships/image" Target="../media/image85.wmf"/><Relationship Id="rId42" Type="http://schemas.openxmlformats.org/officeDocument/2006/relationships/image" Target="../media/image93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5" Type="http://schemas.openxmlformats.org/officeDocument/2006/relationships/image" Target="../media/image76.wmf"/><Relationship Id="rId33" Type="http://schemas.openxmlformats.org/officeDocument/2006/relationships/image" Target="../media/image84.wmf"/><Relationship Id="rId38" Type="http://schemas.openxmlformats.org/officeDocument/2006/relationships/image" Target="../media/image89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20" Type="http://schemas.openxmlformats.org/officeDocument/2006/relationships/image" Target="../media/image71.wmf"/><Relationship Id="rId29" Type="http://schemas.openxmlformats.org/officeDocument/2006/relationships/image" Target="../media/image80.wmf"/><Relationship Id="rId41" Type="http://schemas.openxmlformats.org/officeDocument/2006/relationships/image" Target="../media/image92.wmf"/><Relationship Id="rId1" Type="http://schemas.openxmlformats.org/officeDocument/2006/relationships/image" Target="../media/image8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24" Type="http://schemas.openxmlformats.org/officeDocument/2006/relationships/image" Target="../media/image75.wmf"/><Relationship Id="rId32" Type="http://schemas.openxmlformats.org/officeDocument/2006/relationships/image" Target="../media/image83.wmf"/><Relationship Id="rId37" Type="http://schemas.openxmlformats.org/officeDocument/2006/relationships/image" Target="../media/image88.wmf"/><Relationship Id="rId40" Type="http://schemas.openxmlformats.org/officeDocument/2006/relationships/image" Target="../media/image91.wmf"/><Relationship Id="rId45" Type="http://schemas.openxmlformats.org/officeDocument/2006/relationships/image" Target="../media/image96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23" Type="http://schemas.openxmlformats.org/officeDocument/2006/relationships/image" Target="../media/image74.wmf"/><Relationship Id="rId28" Type="http://schemas.openxmlformats.org/officeDocument/2006/relationships/image" Target="../media/image79.wmf"/><Relationship Id="rId36" Type="http://schemas.openxmlformats.org/officeDocument/2006/relationships/image" Target="../media/image87.wmf"/><Relationship Id="rId10" Type="http://schemas.openxmlformats.org/officeDocument/2006/relationships/image" Target="../media/image61.wmf"/><Relationship Id="rId19" Type="http://schemas.openxmlformats.org/officeDocument/2006/relationships/image" Target="../media/image70.wmf"/><Relationship Id="rId31" Type="http://schemas.openxmlformats.org/officeDocument/2006/relationships/image" Target="../media/image82.wmf"/><Relationship Id="rId44" Type="http://schemas.openxmlformats.org/officeDocument/2006/relationships/image" Target="../media/image95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Relationship Id="rId22" Type="http://schemas.openxmlformats.org/officeDocument/2006/relationships/image" Target="../media/image73.wmf"/><Relationship Id="rId27" Type="http://schemas.openxmlformats.org/officeDocument/2006/relationships/image" Target="../media/image78.wmf"/><Relationship Id="rId30" Type="http://schemas.openxmlformats.org/officeDocument/2006/relationships/image" Target="../media/image81.wmf"/><Relationship Id="rId35" Type="http://schemas.openxmlformats.org/officeDocument/2006/relationships/image" Target="../media/image86.wmf"/><Relationship Id="rId43" Type="http://schemas.openxmlformats.org/officeDocument/2006/relationships/image" Target="../media/image9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18" Type="http://schemas.openxmlformats.org/officeDocument/2006/relationships/image" Target="../media/image113.wmf"/><Relationship Id="rId26" Type="http://schemas.openxmlformats.org/officeDocument/2006/relationships/image" Target="../media/image121.wmf"/><Relationship Id="rId39" Type="http://schemas.openxmlformats.org/officeDocument/2006/relationships/image" Target="../media/image134.wmf"/><Relationship Id="rId3" Type="http://schemas.openxmlformats.org/officeDocument/2006/relationships/image" Target="../media/image98.wmf"/><Relationship Id="rId21" Type="http://schemas.openxmlformats.org/officeDocument/2006/relationships/image" Target="../media/image116.wmf"/><Relationship Id="rId34" Type="http://schemas.openxmlformats.org/officeDocument/2006/relationships/image" Target="../media/image129.wmf"/><Relationship Id="rId42" Type="http://schemas.openxmlformats.org/officeDocument/2006/relationships/image" Target="../media/image137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17" Type="http://schemas.openxmlformats.org/officeDocument/2006/relationships/image" Target="../media/image112.wmf"/><Relationship Id="rId25" Type="http://schemas.openxmlformats.org/officeDocument/2006/relationships/image" Target="../media/image120.wmf"/><Relationship Id="rId33" Type="http://schemas.openxmlformats.org/officeDocument/2006/relationships/image" Target="../media/image128.wmf"/><Relationship Id="rId38" Type="http://schemas.openxmlformats.org/officeDocument/2006/relationships/image" Target="../media/image133.wmf"/><Relationship Id="rId2" Type="http://schemas.openxmlformats.org/officeDocument/2006/relationships/image" Target="../media/image97.wmf"/><Relationship Id="rId16" Type="http://schemas.openxmlformats.org/officeDocument/2006/relationships/image" Target="../media/image111.wmf"/><Relationship Id="rId20" Type="http://schemas.openxmlformats.org/officeDocument/2006/relationships/image" Target="../media/image115.wmf"/><Relationship Id="rId29" Type="http://schemas.openxmlformats.org/officeDocument/2006/relationships/image" Target="../media/image124.wmf"/><Relationship Id="rId41" Type="http://schemas.openxmlformats.org/officeDocument/2006/relationships/image" Target="../media/image136.wmf"/><Relationship Id="rId1" Type="http://schemas.openxmlformats.org/officeDocument/2006/relationships/image" Target="../media/image8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24" Type="http://schemas.openxmlformats.org/officeDocument/2006/relationships/image" Target="../media/image119.wmf"/><Relationship Id="rId32" Type="http://schemas.openxmlformats.org/officeDocument/2006/relationships/image" Target="../media/image127.wmf"/><Relationship Id="rId37" Type="http://schemas.openxmlformats.org/officeDocument/2006/relationships/image" Target="../media/image132.wmf"/><Relationship Id="rId40" Type="http://schemas.openxmlformats.org/officeDocument/2006/relationships/image" Target="../media/image135.wmf"/><Relationship Id="rId45" Type="http://schemas.openxmlformats.org/officeDocument/2006/relationships/image" Target="../media/image140.wmf"/><Relationship Id="rId5" Type="http://schemas.openxmlformats.org/officeDocument/2006/relationships/image" Target="../media/image100.wmf"/><Relationship Id="rId15" Type="http://schemas.openxmlformats.org/officeDocument/2006/relationships/image" Target="../media/image110.wmf"/><Relationship Id="rId23" Type="http://schemas.openxmlformats.org/officeDocument/2006/relationships/image" Target="../media/image118.wmf"/><Relationship Id="rId28" Type="http://schemas.openxmlformats.org/officeDocument/2006/relationships/image" Target="../media/image123.wmf"/><Relationship Id="rId36" Type="http://schemas.openxmlformats.org/officeDocument/2006/relationships/image" Target="../media/image131.wmf"/><Relationship Id="rId10" Type="http://schemas.openxmlformats.org/officeDocument/2006/relationships/image" Target="../media/image105.wmf"/><Relationship Id="rId19" Type="http://schemas.openxmlformats.org/officeDocument/2006/relationships/image" Target="../media/image114.wmf"/><Relationship Id="rId31" Type="http://schemas.openxmlformats.org/officeDocument/2006/relationships/image" Target="../media/image126.wmf"/><Relationship Id="rId44" Type="http://schemas.openxmlformats.org/officeDocument/2006/relationships/image" Target="../media/image139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Relationship Id="rId14" Type="http://schemas.openxmlformats.org/officeDocument/2006/relationships/image" Target="../media/image109.wmf"/><Relationship Id="rId22" Type="http://schemas.openxmlformats.org/officeDocument/2006/relationships/image" Target="../media/image117.wmf"/><Relationship Id="rId27" Type="http://schemas.openxmlformats.org/officeDocument/2006/relationships/image" Target="../media/image122.wmf"/><Relationship Id="rId30" Type="http://schemas.openxmlformats.org/officeDocument/2006/relationships/image" Target="../media/image125.wmf"/><Relationship Id="rId35" Type="http://schemas.openxmlformats.org/officeDocument/2006/relationships/image" Target="../media/image130.wmf"/><Relationship Id="rId43" Type="http://schemas.openxmlformats.org/officeDocument/2006/relationships/image" Target="../media/image1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6" Type="http://schemas.openxmlformats.org/officeDocument/2006/relationships/image" Target="../media/image156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5" Type="http://schemas.openxmlformats.org/officeDocument/2006/relationships/image" Target="../media/image15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Relationship Id="rId14" Type="http://schemas.openxmlformats.org/officeDocument/2006/relationships/image" Target="../media/image1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852DCC-D983-4304-815D-87E1FF90E6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8291B-4596-49DA-ABCC-9CD956C5E3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94CF-0878-41AB-96D6-2FDF1BF7CD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93177-A514-47E4-9FC2-55B6CAF3EC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3915B-2BCB-4B69-9673-C03E49BD8A0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0A2E8-5EBE-4DB7-8D8A-E13A057577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D57D-773C-4EB1-85EA-6E5161A796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292A2-FAA4-4A26-9755-69D6304670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9D05C-803D-476A-AA41-D23371E54A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BDFC-3BA8-45B3-B34F-32442162C8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FF0BA-DA63-4022-9DFA-005DED03AD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B3728-3F3F-431F-85D6-E50F36B89C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E9EE5CF-62C8-43EB-A49F-A86367D736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8.bin"/><Relationship Id="rId34" Type="http://schemas.openxmlformats.org/officeDocument/2006/relationships/oleObject" Target="../embeddings/oleObject3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9.bin"/><Relationship Id="rId37" Type="http://schemas.openxmlformats.org/officeDocument/2006/relationships/oleObject" Target="../embeddings/oleObject3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33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Relationship Id="rId30" Type="http://schemas.openxmlformats.org/officeDocument/2006/relationships/oleObject" Target="../embeddings/oleObject27.bin"/><Relationship Id="rId35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7.bin"/><Relationship Id="rId39" Type="http://schemas.openxmlformats.org/officeDocument/2006/relationships/oleObject" Target="../embeddings/oleObject70.bin"/><Relationship Id="rId3" Type="http://schemas.openxmlformats.org/officeDocument/2006/relationships/image" Target="../media/image1.png"/><Relationship Id="rId21" Type="http://schemas.openxmlformats.org/officeDocument/2006/relationships/oleObject" Target="../embeddings/oleObject52.bin"/><Relationship Id="rId34" Type="http://schemas.openxmlformats.org/officeDocument/2006/relationships/oleObject" Target="../embeddings/oleObject65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4.bin"/><Relationship Id="rId38" Type="http://schemas.openxmlformats.org/officeDocument/2006/relationships/oleObject" Target="../embeddings/oleObject6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51.bin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55.bin"/><Relationship Id="rId32" Type="http://schemas.openxmlformats.org/officeDocument/2006/relationships/oleObject" Target="../embeddings/oleObject63.bin"/><Relationship Id="rId37" Type="http://schemas.openxmlformats.org/officeDocument/2006/relationships/oleObject" Target="../embeddings/oleObject68.bin"/><Relationship Id="rId40" Type="http://schemas.openxmlformats.org/officeDocument/2006/relationships/oleObject" Target="../embeddings/oleObject71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4.bin"/><Relationship Id="rId28" Type="http://schemas.openxmlformats.org/officeDocument/2006/relationships/oleObject" Target="../embeddings/oleObject59.bin"/><Relationship Id="rId36" Type="http://schemas.openxmlformats.org/officeDocument/2006/relationships/oleObject" Target="../embeddings/oleObject67.bin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62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53.bin"/><Relationship Id="rId27" Type="http://schemas.openxmlformats.org/officeDocument/2006/relationships/oleObject" Target="../embeddings/oleObject58.bin"/><Relationship Id="rId30" Type="http://schemas.openxmlformats.org/officeDocument/2006/relationships/oleObject" Target="../embeddings/oleObject61.bin"/><Relationship Id="rId35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4.bin"/><Relationship Id="rId39" Type="http://schemas.openxmlformats.org/officeDocument/2006/relationships/oleObject" Target="../embeddings/oleObject107.bin"/><Relationship Id="rId21" Type="http://schemas.openxmlformats.org/officeDocument/2006/relationships/oleObject" Target="../embeddings/oleObject89.bin"/><Relationship Id="rId34" Type="http://schemas.openxmlformats.org/officeDocument/2006/relationships/oleObject" Target="../embeddings/oleObject102.bin"/><Relationship Id="rId42" Type="http://schemas.openxmlformats.org/officeDocument/2006/relationships/oleObject" Target="../embeddings/oleObject110.bin"/><Relationship Id="rId47" Type="http://schemas.openxmlformats.org/officeDocument/2006/relationships/oleObject" Target="../embeddings/oleObject115.bin"/><Relationship Id="rId50" Type="http://schemas.openxmlformats.org/officeDocument/2006/relationships/oleObject" Target="../embeddings/oleObject118.bin"/><Relationship Id="rId55" Type="http://schemas.openxmlformats.org/officeDocument/2006/relationships/oleObject" Target="../embeddings/oleObject123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101.bin"/><Relationship Id="rId38" Type="http://schemas.openxmlformats.org/officeDocument/2006/relationships/oleObject" Target="../embeddings/oleObject106.bin"/><Relationship Id="rId46" Type="http://schemas.openxmlformats.org/officeDocument/2006/relationships/oleObject" Target="../embeddings/oleObject11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8.bin"/><Relationship Id="rId29" Type="http://schemas.openxmlformats.org/officeDocument/2006/relationships/oleObject" Target="../embeddings/oleObject97.bin"/><Relationship Id="rId41" Type="http://schemas.openxmlformats.org/officeDocument/2006/relationships/oleObject" Target="../embeddings/oleObject109.bin"/><Relationship Id="rId54" Type="http://schemas.openxmlformats.org/officeDocument/2006/relationships/oleObject" Target="../embeddings/oleObject12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24" Type="http://schemas.openxmlformats.org/officeDocument/2006/relationships/oleObject" Target="../embeddings/oleObject92.bin"/><Relationship Id="rId32" Type="http://schemas.openxmlformats.org/officeDocument/2006/relationships/oleObject" Target="../embeddings/oleObject100.bin"/><Relationship Id="rId37" Type="http://schemas.openxmlformats.org/officeDocument/2006/relationships/oleObject" Target="../embeddings/oleObject105.bin"/><Relationship Id="rId40" Type="http://schemas.openxmlformats.org/officeDocument/2006/relationships/oleObject" Target="../embeddings/oleObject108.bin"/><Relationship Id="rId45" Type="http://schemas.openxmlformats.org/officeDocument/2006/relationships/oleObject" Target="../embeddings/oleObject113.bin"/><Relationship Id="rId53" Type="http://schemas.openxmlformats.org/officeDocument/2006/relationships/oleObject" Target="../embeddings/oleObject121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91.bin"/><Relationship Id="rId28" Type="http://schemas.openxmlformats.org/officeDocument/2006/relationships/oleObject" Target="../embeddings/oleObject96.bin"/><Relationship Id="rId36" Type="http://schemas.openxmlformats.org/officeDocument/2006/relationships/oleObject" Target="../embeddings/oleObject104.bin"/><Relationship Id="rId49" Type="http://schemas.openxmlformats.org/officeDocument/2006/relationships/oleObject" Target="../embeddings/oleObject117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9.bin"/><Relationship Id="rId44" Type="http://schemas.openxmlformats.org/officeDocument/2006/relationships/oleObject" Target="../embeddings/oleObject112.bin"/><Relationship Id="rId52" Type="http://schemas.openxmlformats.org/officeDocument/2006/relationships/oleObject" Target="../embeddings/oleObject120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90.bin"/><Relationship Id="rId27" Type="http://schemas.openxmlformats.org/officeDocument/2006/relationships/oleObject" Target="../embeddings/oleObject95.bin"/><Relationship Id="rId30" Type="http://schemas.openxmlformats.org/officeDocument/2006/relationships/oleObject" Target="../embeddings/oleObject98.bin"/><Relationship Id="rId35" Type="http://schemas.openxmlformats.org/officeDocument/2006/relationships/oleObject" Target="../embeddings/oleObject103.bin"/><Relationship Id="rId43" Type="http://schemas.openxmlformats.org/officeDocument/2006/relationships/oleObject" Target="../embeddings/oleObject111.bin"/><Relationship Id="rId48" Type="http://schemas.openxmlformats.org/officeDocument/2006/relationships/oleObject" Target="../embeddings/oleObject116.bin"/><Relationship Id="rId8" Type="http://schemas.openxmlformats.org/officeDocument/2006/relationships/oleObject" Target="../embeddings/oleObject76.bin"/><Relationship Id="rId51" Type="http://schemas.openxmlformats.org/officeDocument/2006/relationships/oleObject" Target="../embeddings/oleObject119.bin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oleObject" Target="../embeddings/oleObject133.bin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6.bin"/><Relationship Id="rId39" Type="http://schemas.openxmlformats.org/officeDocument/2006/relationships/oleObject" Target="../embeddings/oleObject159.bin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41.bin"/><Relationship Id="rId34" Type="http://schemas.openxmlformats.org/officeDocument/2006/relationships/oleObject" Target="../embeddings/oleObject154.bin"/><Relationship Id="rId42" Type="http://schemas.openxmlformats.org/officeDocument/2006/relationships/oleObject" Target="../embeddings/oleObject162.bin"/><Relationship Id="rId47" Type="http://schemas.openxmlformats.org/officeDocument/2006/relationships/oleObject" Target="../embeddings/oleObject167.bin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32.bin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5.bin"/><Relationship Id="rId33" Type="http://schemas.openxmlformats.org/officeDocument/2006/relationships/oleObject" Target="../embeddings/oleObject153.bin"/><Relationship Id="rId38" Type="http://schemas.openxmlformats.org/officeDocument/2006/relationships/oleObject" Target="../embeddings/oleObject158.bin"/><Relationship Id="rId46" Type="http://schemas.openxmlformats.org/officeDocument/2006/relationships/oleObject" Target="../embeddings/oleObject166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40.bin"/><Relationship Id="rId29" Type="http://schemas.openxmlformats.org/officeDocument/2006/relationships/oleObject" Target="../embeddings/oleObject149.bin"/><Relationship Id="rId41" Type="http://schemas.openxmlformats.org/officeDocument/2006/relationships/oleObject" Target="../embeddings/oleObject16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6.bin"/><Relationship Id="rId11" Type="http://schemas.openxmlformats.org/officeDocument/2006/relationships/oleObject" Target="../embeddings/oleObject131.bin"/><Relationship Id="rId24" Type="http://schemas.openxmlformats.org/officeDocument/2006/relationships/oleObject" Target="../embeddings/oleObject144.bin"/><Relationship Id="rId32" Type="http://schemas.openxmlformats.org/officeDocument/2006/relationships/oleObject" Target="../embeddings/oleObject152.bin"/><Relationship Id="rId37" Type="http://schemas.openxmlformats.org/officeDocument/2006/relationships/oleObject" Target="../embeddings/oleObject157.bin"/><Relationship Id="rId40" Type="http://schemas.openxmlformats.org/officeDocument/2006/relationships/oleObject" Target="../embeddings/oleObject160.bin"/><Relationship Id="rId45" Type="http://schemas.openxmlformats.org/officeDocument/2006/relationships/oleObject" Target="../embeddings/oleObject165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43.bin"/><Relationship Id="rId28" Type="http://schemas.openxmlformats.org/officeDocument/2006/relationships/oleObject" Target="../embeddings/oleObject148.bin"/><Relationship Id="rId36" Type="http://schemas.openxmlformats.org/officeDocument/2006/relationships/oleObject" Target="../embeddings/oleObject156.bin"/><Relationship Id="rId10" Type="http://schemas.openxmlformats.org/officeDocument/2006/relationships/oleObject" Target="../embeddings/oleObject130.bin"/><Relationship Id="rId19" Type="http://schemas.openxmlformats.org/officeDocument/2006/relationships/oleObject" Target="../embeddings/oleObject139.bin"/><Relationship Id="rId31" Type="http://schemas.openxmlformats.org/officeDocument/2006/relationships/oleObject" Target="../embeddings/oleObject151.bin"/><Relationship Id="rId44" Type="http://schemas.openxmlformats.org/officeDocument/2006/relationships/oleObject" Target="../embeddings/oleObject164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42.bin"/><Relationship Id="rId27" Type="http://schemas.openxmlformats.org/officeDocument/2006/relationships/oleObject" Target="../embeddings/oleObject147.bin"/><Relationship Id="rId30" Type="http://schemas.openxmlformats.org/officeDocument/2006/relationships/oleObject" Target="../embeddings/oleObject150.bin"/><Relationship Id="rId35" Type="http://schemas.openxmlformats.org/officeDocument/2006/relationships/oleObject" Target="../embeddings/oleObject155.bin"/><Relationship Id="rId43" Type="http://schemas.openxmlformats.org/officeDocument/2006/relationships/oleObject" Target="../embeddings/oleObject163.bin"/><Relationship Id="rId48" Type="http://schemas.openxmlformats.org/officeDocument/2006/relationships/oleObject" Target="../embeddings/oleObject16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oleObject" Target="../embeddings/oleObject178.bin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91.bin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7.bin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24" Type="http://schemas.openxmlformats.org/officeDocument/2006/relationships/oleObject" Target="../embeddings/oleObject189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8.bin"/><Relationship Id="rId10" Type="http://schemas.openxmlformats.org/officeDocument/2006/relationships/oleObject" Target="../embeddings/oleObject175.bin"/><Relationship Id="rId19" Type="http://schemas.openxmlformats.org/officeDocument/2006/relationships/oleObject" Target="../embeddings/oleObject184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CB8EDB-B690-4CE8-9C87-4980B06B4B95}" type="slidenum">
              <a:rPr lang="es-ES" smtClean="0">
                <a:solidFill>
                  <a:srgbClr val="3366CC"/>
                </a:solidFill>
              </a:rPr>
              <a:pPr/>
              <a:t>1</a:t>
            </a:fld>
            <a:endParaRPr lang="es-ES" dirty="0" smtClean="0">
              <a:solidFill>
                <a:srgbClr val="3366CC"/>
              </a:solidFill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000100" y="1928802"/>
            <a:ext cx="70312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4800" b="1" i="1" dirty="0" smtClean="0">
                <a:solidFill>
                  <a:srgbClr val="CC00FF"/>
                </a:solidFill>
              </a:rPr>
              <a:t>MULTIPLICADOR 4n</a:t>
            </a:r>
            <a:r>
              <a:rPr lang="es-ES" sz="3600" b="1" i="1" dirty="0" smtClean="0">
                <a:solidFill>
                  <a:srgbClr val="CC00FF"/>
                </a:solidFill>
              </a:rPr>
              <a:t>x</a:t>
            </a:r>
            <a:r>
              <a:rPr lang="es-ES" sz="4800" b="1" i="1" dirty="0" smtClean="0">
                <a:solidFill>
                  <a:srgbClr val="CC00FF"/>
                </a:solidFill>
              </a:rPr>
              <a:t>4n</a:t>
            </a:r>
          </a:p>
        </p:txBody>
      </p:sp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7738" y="38100"/>
            <a:ext cx="533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142844" y="6400800"/>
            <a:ext cx="1905000" cy="457200"/>
          </a:xfrm>
          <a:noFill/>
        </p:spPr>
        <p:txBody>
          <a:bodyPr/>
          <a:lstStyle/>
          <a:p>
            <a:r>
              <a:rPr lang="es-ES" dirty="0" smtClean="0">
                <a:solidFill>
                  <a:srgbClr val="3366CC"/>
                </a:solidFill>
              </a:rPr>
              <a:t>Yocemar Danilo Melo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1736" y="4526829"/>
            <a:ext cx="39780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4800" b="1" i="1" dirty="0" smtClean="0">
                <a:solidFill>
                  <a:srgbClr val="CC00FF"/>
                </a:solidFill>
              </a:rPr>
              <a:t>Yocemar Melo </a:t>
            </a:r>
            <a:endParaRPr lang="es-ES" sz="4800" b="1" i="1" dirty="0">
              <a:solidFill>
                <a:srgbClr val="CC00FF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57224" y="3000372"/>
            <a:ext cx="7369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4800" b="1" i="1" dirty="0" smtClean="0">
                <a:solidFill>
                  <a:srgbClr val="CC00FF"/>
                </a:solidFill>
              </a:rPr>
              <a:t>Usando multiplicadores </a:t>
            </a:r>
            <a:r>
              <a:rPr lang="es-ES" sz="4800" b="1" i="1" dirty="0" err="1" smtClean="0">
                <a:solidFill>
                  <a:srgbClr val="CC00FF"/>
                </a:solidFill>
              </a:rPr>
              <a:t>n</a:t>
            </a:r>
            <a:r>
              <a:rPr lang="es-ES" sz="3200" b="1" i="1" dirty="0" err="1" smtClean="0">
                <a:solidFill>
                  <a:srgbClr val="CC00FF"/>
                </a:solidFill>
              </a:rPr>
              <a:t>x</a:t>
            </a:r>
            <a:r>
              <a:rPr lang="es-ES" sz="4800" b="1" i="1" dirty="0" err="1" smtClean="0">
                <a:solidFill>
                  <a:srgbClr val="CC00FF"/>
                </a:solidFill>
              </a:rPr>
              <a:t>n</a:t>
            </a:r>
            <a:endParaRPr lang="es-ES" sz="4800" b="1" i="1" dirty="0" smtClean="0">
              <a:solidFill>
                <a:srgbClr val="CC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52FA8E-A80E-49C5-82D2-9ABAD5F04972}" type="slidenum">
              <a:rPr lang="es-ES" smtClean="0">
                <a:solidFill>
                  <a:srgbClr val="3366CC"/>
                </a:solidFill>
              </a:rPr>
              <a:pPr/>
              <a:t>2</a:t>
            </a:fld>
            <a:endParaRPr lang="es-ES" smtClean="0">
              <a:solidFill>
                <a:srgbClr val="3366CC"/>
              </a:solidFill>
            </a:endParaRPr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738" y="38100"/>
            <a:ext cx="533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Line 9"/>
          <p:cNvSpPr>
            <a:spLocks noChangeShapeType="1"/>
          </p:cNvSpPr>
          <p:nvPr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7655" name="Line 10"/>
          <p:cNvSpPr>
            <a:spLocks noChangeShapeType="1"/>
          </p:cNvSpPr>
          <p:nvPr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5800" y="0"/>
            <a:ext cx="7772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4400" b="1" i="1" kern="0" dirty="0" smtClean="0">
                <a:solidFill>
                  <a:srgbClr val="CC00CC"/>
                </a:solidFill>
                <a:latin typeface="+mj-lt"/>
                <a:ea typeface="+mj-ea"/>
                <a:cs typeface="+mj-cs"/>
              </a:rPr>
              <a:t>Multiplicador 2n x 2n</a:t>
            </a:r>
            <a:endParaRPr lang="es-ES" sz="4400" b="1" i="1" kern="0" dirty="0">
              <a:solidFill>
                <a:srgbClr val="CC00CC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9" name="78 Grupo"/>
          <p:cNvGrpSpPr/>
          <p:nvPr/>
        </p:nvGrpSpPr>
        <p:grpSpPr>
          <a:xfrm>
            <a:off x="642910" y="2143116"/>
            <a:ext cx="3429024" cy="3214710"/>
            <a:chOff x="1142976" y="1000108"/>
            <a:chExt cx="5072098" cy="4714908"/>
          </a:xfrm>
        </p:grpSpPr>
        <p:grpSp>
          <p:nvGrpSpPr>
            <p:cNvPr id="17" name="16 Grupo"/>
            <p:cNvGrpSpPr/>
            <p:nvPr/>
          </p:nvGrpSpPr>
          <p:grpSpPr>
            <a:xfrm>
              <a:off x="3071802" y="1000108"/>
              <a:ext cx="1000132" cy="500066"/>
              <a:chOff x="5000628" y="1857364"/>
              <a:chExt cx="1000132" cy="571504"/>
            </a:xfrm>
          </p:grpSpPr>
          <p:sp>
            <p:nvSpPr>
              <p:cNvPr id="13" name="12 Rectángulo"/>
              <p:cNvSpPr/>
              <p:nvPr/>
            </p:nvSpPr>
            <p:spPr>
              <a:xfrm>
                <a:off x="5000628" y="1928802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6" name="15 Objeto"/>
              <p:cNvGraphicFramePr>
                <a:graphicFrameLocks noChangeAspect="1"/>
              </p:cNvGraphicFramePr>
              <p:nvPr/>
            </p:nvGraphicFramePr>
            <p:xfrm>
              <a:off x="5214942" y="1857364"/>
              <a:ext cx="529482" cy="571504"/>
            </p:xfrm>
            <a:graphic>
              <a:graphicData uri="http://schemas.openxmlformats.org/presentationml/2006/ole">
                <p:oleObj spid="_x0000_s27658" name="Ecuación" r:id="rId4" imgW="228600" imgH="215640" progId="Equation.3">
                  <p:embed/>
                </p:oleObj>
              </a:graphicData>
            </a:graphic>
          </p:graphicFrame>
        </p:grpSp>
        <p:grpSp>
          <p:nvGrpSpPr>
            <p:cNvPr id="18" name="17 Grupo"/>
            <p:cNvGrpSpPr/>
            <p:nvPr/>
          </p:nvGrpSpPr>
          <p:grpSpPr>
            <a:xfrm>
              <a:off x="4143372" y="1000108"/>
              <a:ext cx="928694" cy="500066"/>
              <a:chOff x="5000628" y="1857380"/>
              <a:chExt cx="1000132" cy="571500"/>
            </a:xfrm>
          </p:grpSpPr>
          <p:sp>
            <p:nvSpPr>
              <p:cNvPr id="19" name="18 Rectángulo"/>
              <p:cNvSpPr/>
              <p:nvPr/>
            </p:nvSpPr>
            <p:spPr>
              <a:xfrm>
                <a:off x="5000628" y="1928802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0" name="19 Objeto"/>
              <p:cNvGraphicFramePr>
                <a:graphicFrameLocks noChangeAspect="1"/>
              </p:cNvGraphicFramePr>
              <p:nvPr/>
            </p:nvGraphicFramePr>
            <p:xfrm>
              <a:off x="5243504" y="1857380"/>
              <a:ext cx="471488" cy="571500"/>
            </p:xfrm>
            <a:graphic>
              <a:graphicData uri="http://schemas.openxmlformats.org/presentationml/2006/ole">
                <p:oleObj spid="_x0000_s27659" name="Ecuación" r:id="rId5" imgW="203040" imgH="215640" progId="Equation.3">
                  <p:embed/>
                </p:oleObj>
              </a:graphicData>
            </a:graphic>
          </p:graphicFrame>
        </p:grpSp>
        <p:grpSp>
          <p:nvGrpSpPr>
            <p:cNvPr id="21" name="20 Grupo"/>
            <p:cNvGrpSpPr/>
            <p:nvPr/>
          </p:nvGrpSpPr>
          <p:grpSpPr>
            <a:xfrm>
              <a:off x="3071802" y="1571612"/>
              <a:ext cx="1000132" cy="500066"/>
              <a:chOff x="5000628" y="1857375"/>
              <a:chExt cx="1000132" cy="571500"/>
            </a:xfrm>
          </p:grpSpPr>
          <p:sp>
            <p:nvSpPr>
              <p:cNvPr id="22" name="21 Rectángulo"/>
              <p:cNvSpPr/>
              <p:nvPr/>
            </p:nvSpPr>
            <p:spPr>
              <a:xfrm>
                <a:off x="5000628" y="1928802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3" name="22 Objeto"/>
              <p:cNvGraphicFramePr>
                <a:graphicFrameLocks noChangeAspect="1"/>
              </p:cNvGraphicFramePr>
              <p:nvPr/>
            </p:nvGraphicFramePr>
            <p:xfrm>
              <a:off x="5186363" y="1857375"/>
              <a:ext cx="588963" cy="571500"/>
            </p:xfrm>
            <a:graphic>
              <a:graphicData uri="http://schemas.openxmlformats.org/presentationml/2006/ole">
                <p:oleObj spid="_x0000_s27660" name="Ecuación" r:id="rId6" imgW="253800" imgH="215640" progId="Equation.3">
                  <p:embed/>
                </p:oleObj>
              </a:graphicData>
            </a:graphic>
          </p:graphicFrame>
        </p:grpSp>
        <p:grpSp>
          <p:nvGrpSpPr>
            <p:cNvPr id="24" name="23 Grupo"/>
            <p:cNvGrpSpPr/>
            <p:nvPr/>
          </p:nvGrpSpPr>
          <p:grpSpPr>
            <a:xfrm>
              <a:off x="4143372" y="1571612"/>
              <a:ext cx="928694" cy="500066"/>
              <a:chOff x="5000628" y="1857364"/>
              <a:chExt cx="1000132" cy="571504"/>
            </a:xfrm>
          </p:grpSpPr>
          <p:sp>
            <p:nvSpPr>
              <p:cNvPr id="25" name="24 Rectángulo"/>
              <p:cNvSpPr/>
              <p:nvPr/>
            </p:nvSpPr>
            <p:spPr>
              <a:xfrm>
                <a:off x="5000628" y="1928802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6" name="25 Objeto"/>
              <p:cNvGraphicFramePr>
                <a:graphicFrameLocks noChangeAspect="1"/>
              </p:cNvGraphicFramePr>
              <p:nvPr/>
            </p:nvGraphicFramePr>
            <p:xfrm>
              <a:off x="5214942" y="1857364"/>
              <a:ext cx="529482" cy="571504"/>
            </p:xfrm>
            <a:graphic>
              <a:graphicData uri="http://schemas.openxmlformats.org/presentationml/2006/ole">
                <p:oleObj spid="_x0000_s27661" name="Ecuación" r:id="rId7" imgW="228600" imgH="215640" progId="Equation.3">
                  <p:embed/>
                </p:oleObj>
              </a:graphicData>
            </a:graphic>
          </p:graphicFrame>
        </p:grpSp>
        <p:graphicFrame>
          <p:nvGraphicFramePr>
            <p:cNvPr id="27665" name="Object 17"/>
            <p:cNvGraphicFramePr>
              <a:graphicFrameLocks noChangeAspect="1"/>
            </p:cNvGraphicFramePr>
            <p:nvPr/>
          </p:nvGraphicFramePr>
          <p:xfrm>
            <a:off x="2592376" y="1689103"/>
            <a:ext cx="265112" cy="338138"/>
          </p:xfrm>
          <a:graphic>
            <a:graphicData uri="http://schemas.openxmlformats.org/presentationml/2006/ole">
              <p:oleObj spid="_x0000_s27665" name="Ecuación" r:id="rId8" imgW="114120" imgH="126720" progId="Equation.3">
                <p:embed/>
              </p:oleObj>
            </a:graphicData>
          </a:graphic>
        </p:graphicFrame>
        <p:grpSp>
          <p:nvGrpSpPr>
            <p:cNvPr id="36" name="35 Grupo"/>
            <p:cNvGrpSpPr/>
            <p:nvPr/>
          </p:nvGrpSpPr>
          <p:grpSpPr>
            <a:xfrm>
              <a:off x="3143240" y="2143117"/>
              <a:ext cx="1785950" cy="500066"/>
              <a:chOff x="4857752" y="2571744"/>
              <a:chExt cx="1785950" cy="571507"/>
            </a:xfrm>
          </p:grpSpPr>
          <p:sp>
            <p:nvSpPr>
              <p:cNvPr id="28" name="27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31" name="30 Objeto"/>
              <p:cNvGraphicFramePr>
                <a:graphicFrameLocks noChangeAspect="1"/>
              </p:cNvGraphicFramePr>
              <p:nvPr/>
            </p:nvGraphicFramePr>
            <p:xfrm>
              <a:off x="5899906" y="2571744"/>
              <a:ext cx="529482" cy="571504"/>
            </p:xfrm>
            <a:graphic>
              <a:graphicData uri="http://schemas.openxmlformats.org/presentationml/2006/ole">
                <p:oleObj spid="_x0000_s27663" name="Ecuación" r:id="rId9" imgW="228600" imgH="215640" progId="Equation.3">
                  <p:embed/>
                </p:oleObj>
              </a:graphicData>
            </a:graphic>
          </p:graphicFrame>
          <p:graphicFrame>
            <p:nvGraphicFramePr>
              <p:cNvPr id="32" name="31 Objeto"/>
              <p:cNvGraphicFramePr>
                <a:graphicFrameLocks noChangeAspect="1"/>
              </p:cNvGraphicFramePr>
              <p:nvPr/>
            </p:nvGraphicFramePr>
            <p:xfrm>
              <a:off x="5029197" y="2571751"/>
              <a:ext cx="471487" cy="571500"/>
            </p:xfrm>
            <a:graphic>
              <a:graphicData uri="http://schemas.openxmlformats.org/presentationml/2006/ole">
                <p:oleObj spid="_x0000_s27664" name="Ecuación" r:id="rId10" imgW="203040" imgH="215640" progId="Equation.3">
                  <p:embed/>
                </p:oleObj>
              </a:graphicData>
            </a:graphic>
          </p:graphicFrame>
          <p:graphicFrame>
            <p:nvGraphicFramePr>
              <p:cNvPr id="27668" name="Object 20"/>
              <p:cNvGraphicFramePr>
                <a:graphicFrameLocks noChangeAspect="1"/>
              </p:cNvGraphicFramePr>
              <p:nvPr/>
            </p:nvGraphicFramePr>
            <p:xfrm>
              <a:off x="5572132" y="2714620"/>
              <a:ext cx="265113" cy="338138"/>
            </p:xfrm>
            <a:graphic>
              <a:graphicData uri="http://schemas.openxmlformats.org/presentationml/2006/ole">
                <p:oleObj spid="_x0000_s27668" name="Ecuación" r:id="rId11" imgW="114120" imgH="126720" progId="Equation.3">
                  <p:embed/>
                </p:oleObj>
              </a:graphicData>
            </a:graphic>
          </p:graphicFrame>
        </p:grpSp>
        <p:grpSp>
          <p:nvGrpSpPr>
            <p:cNvPr id="37" name="36 Grupo"/>
            <p:cNvGrpSpPr/>
            <p:nvPr/>
          </p:nvGrpSpPr>
          <p:grpSpPr>
            <a:xfrm>
              <a:off x="2357422" y="2643182"/>
              <a:ext cx="1785950" cy="500066"/>
              <a:chOff x="4857752" y="2571744"/>
              <a:chExt cx="1785950" cy="571504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39" name="38 Objeto"/>
              <p:cNvGraphicFramePr>
                <a:graphicFrameLocks noChangeAspect="1"/>
              </p:cNvGraphicFramePr>
              <p:nvPr/>
            </p:nvGraphicFramePr>
            <p:xfrm>
              <a:off x="5899906" y="2571744"/>
              <a:ext cx="529482" cy="571504"/>
            </p:xfrm>
            <a:graphic>
              <a:graphicData uri="http://schemas.openxmlformats.org/presentationml/2006/ole">
                <p:oleObj spid="_x0000_s27669" name="Ecuación" r:id="rId12" imgW="228600" imgH="215640" progId="Equation.3">
                  <p:embed/>
                </p:oleObj>
              </a:graphicData>
            </a:graphic>
          </p:graphicFrame>
          <p:graphicFrame>
            <p:nvGraphicFramePr>
              <p:cNvPr id="40" name="39 Objeto"/>
              <p:cNvGraphicFramePr>
                <a:graphicFrameLocks noChangeAspect="1"/>
              </p:cNvGraphicFramePr>
              <p:nvPr/>
            </p:nvGraphicFramePr>
            <p:xfrm>
              <a:off x="5000628" y="2571744"/>
              <a:ext cx="529482" cy="571504"/>
            </p:xfrm>
            <a:graphic>
              <a:graphicData uri="http://schemas.openxmlformats.org/presentationml/2006/ole">
                <p:oleObj spid="_x0000_s27670" name="Ecuación" r:id="rId13" imgW="228600" imgH="215640" progId="Equation.3">
                  <p:embed/>
                </p:oleObj>
              </a:graphicData>
            </a:graphic>
          </p:graphicFrame>
          <p:graphicFrame>
            <p:nvGraphicFramePr>
              <p:cNvPr id="41" name="Object 20"/>
              <p:cNvGraphicFramePr>
                <a:graphicFrameLocks noChangeAspect="1"/>
              </p:cNvGraphicFramePr>
              <p:nvPr/>
            </p:nvGraphicFramePr>
            <p:xfrm>
              <a:off x="5572132" y="2714620"/>
              <a:ext cx="265113" cy="338138"/>
            </p:xfrm>
            <a:graphic>
              <a:graphicData uri="http://schemas.openxmlformats.org/presentationml/2006/ole">
                <p:oleObj spid="_x0000_s27671" name="Ecuación" r:id="rId14" imgW="114120" imgH="126720" progId="Equation.3">
                  <p:embed/>
                </p:oleObj>
              </a:graphicData>
            </a:graphic>
          </p:graphicFrame>
        </p:grpSp>
        <p:grpSp>
          <p:nvGrpSpPr>
            <p:cNvPr id="42" name="41 Grupo"/>
            <p:cNvGrpSpPr/>
            <p:nvPr/>
          </p:nvGrpSpPr>
          <p:grpSpPr>
            <a:xfrm>
              <a:off x="2357422" y="3143248"/>
              <a:ext cx="1785950" cy="500066"/>
              <a:chOff x="4857752" y="2571743"/>
              <a:chExt cx="1785950" cy="571500"/>
            </a:xfrm>
          </p:grpSpPr>
          <p:sp>
            <p:nvSpPr>
              <p:cNvPr id="43" name="42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44" name="43 Objeto"/>
              <p:cNvGraphicFramePr>
                <a:graphicFrameLocks noChangeAspect="1"/>
              </p:cNvGraphicFramePr>
              <p:nvPr/>
            </p:nvGraphicFramePr>
            <p:xfrm>
              <a:off x="5870577" y="2571743"/>
              <a:ext cx="588963" cy="571500"/>
            </p:xfrm>
            <a:graphic>
              <a:graphicData uri="http://schemas.openxmlformats.org/presentationml/2006/ole">
                <p:oleObj spid="_x0000_s27672" name="Ecuación" r:id="rId15" imgW="253800" imgH="215640" progId="Equation.3">
                  <p:embed/>
                </p:oleObj>
              </a:graphicData>
            </a:graphic>
          </p:graphicFrame>
          <p:graphicFrame>
            <p:nvGraphicFramePr>
              <p:cNvPr id="45" name="44 Objeto"/>
              <p:cNvGraphicFramePr>
                <a:graphicFrameLocks noChangeAspect="1"/>
              </p:cNvGraphicFramePr>
              <p:nvPr/>
            </p:nvGraphicFramePr>
            <p:xfrm>
              <a:off x="5029202" y="2571743"/>
              <a:ext cx="471488" cy="571500"/>
            </p:xfrm>
            <a:graphic>
              <a:graphicData uri="http://schemas.openxmlformats.org/presentationml/2006/ole">
                <p:oleObj spid="_x0000_s27673" name="Ecuación" r:id="rId16" imgW="203040" imgH="215640" progId="Equation.3">
                  <p:embed/>
                </p:oleObj>
              </a:graphicData>
            </a:graphic>
          </p:graphicFrame>
          <p:graphicFrame>
            <p:nvGraphicFramePr>
              <p:cNvPr id="46" name="Object 20"/>
              <p:cNvGraphicFramePr>
                <a:graphicFrameLocks noChangeAspect="1"/>
              </p:cNvGraphicFramePr>
              <p:nvPr/>
            </p:nvGraphicFramePr>
            <p:xfrm>
              <a:off x="5572132" y="2714620"/>
              <a:ext cx="265113" cy="338138"/>
            </p:xfrm>
            <a:graphic>
              <a:graphicData uri="http://schemas.openxmlformats.org/presentationml/2006/ole">
                <p:oleObj spid="_x0000_s27674" name="Ecuación" r:id="rId17" imgW="114120" imgH="126720" progId="Equation.3">
                  <p:embed/>
                </p:oleObj>
              </a:graphicData>
            </a:graphic>
          </p:graphicFrame>
        </p:grpSp>
        <p:grpSp>
          <p:nvGrpSpPr>
            <p:cNvPr id="47" name="46 Grupo"/>
            <p:cNvGrpSpPr/>
            <p:nvPr/>
          </p:nvGrpSpPr>
          <p:grpSpPr>
            <a:xfrm>
              <a:off x="1428728" y="3643314"/>
              <a:ext cx="1857388" cy="500067"/>
              <a:chOff x="4857752" y="2571738"/>
              <a:chExt cx="1785950" cy="571501"/>
            </a:xfrm>
          </p:grpSpPr>
          <p:sp>
            <p:nvSpPr>
              <p:cNvPr id="48" name="47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49" name="48 Objeto"/>
              <p:cNvGraphicFramePr>
                <a:graphicFrameLocks noChangeAspect="1"/>
              </p:cNvGraphicFramePr>
              <p:nvPr/>
            </p:nvGraphicFramePr>
            <p:xfrm>
              <a:off x="5870583" y="2571739"/>
              <a:ext cx="588963" cy="571500"/>
            </p:xfrm>
            <a:graphic>
              <a:graphicData uri="http://schemas.openxmlformats.org/presentationml/2006/ole">
                <p:oleObj spid="_x0000_s27675" name="Ecuación" r:id="rId18" imgW="253800" imgH="215640" progId="Equation.3">
                  <p:embed/>
                </p:oleObj>
              </a:graphicData>
            </a:graphic>
          </p:graphicFrame>
          <p:graphicFrame>
            <p:nvGraphicFramePr>
              <p:cNvPr id="50" name="49 Objeto"/>
              <p:cNvGraphicFramePr>
                <a:graphicFrameLocks noChangeAspect="1"/>
              </p:cNvGraphicFramePr>
              <p:nvPr/>
            </p:nvGraphicFramePr>
            <p:xfrm>
              <a:off x="4999717" y="2571738"/>
              <a:ext cx="531202" cy="571495"/>
            </p:xfrm>
            <a:graphic>
              <a:graphicData uri="http://schemas.openxmlformats.org/presentationml/2006/ole">
                <p:oleObj spid="_x0000_s27676" name="Ecuación" r:id="rId19" imgW="228600" imgH="215640" progId="Equation.3">
                  <p:embed/>
                </p:oleObj>
              </a:graphicData>
            </a:graphic>
          </p:graphicFrame>
          <p:graphicFrame>
            <p:nvGraphicFramePr>
              <p:cNvPr id="51" name="Object 20"/>
              <p:cNvGraphicFramePr>
                <a:graphicFrameLocks noChangeAspect="1"/>
              </p:cNvGraphicFramePr>
              <p:nvPr/>
            </p:nvGraphicFramePr>
            <p:xfrm>
              <a:off x="5572132" y="2714620"/>
              <a:ext cx="265113" cy="338138"/>
            </p:xfrm>
            <a:graphic>
              <a:graphicData uri="http://schemas.openxmlformats.org/presentationml/2006/ole">
                <p:oleObj spid="_x0000_s27677" name="Ecuación" r:id="rId20" imgW="114120" imgH="126720" progId="Equation.3">
                  <p:embed/>
                </p:oleObj>
              </a:graphicData>
            </a:graphic>
          </p:graphicFrame>
        </p:grpSp>
        <p:grpSp>
          <p:nvGrpSpPr>
            <p:cNvPr id="52" name="51 Grupo"/>
            <p:cNvGrpSpPr/>
            <p:nvPr/>
          </p:nvGrpSpPr>
          <p:grpSpPr>
            <a:xfrm>
              <a:off x="3286116" y="4714884"/>
              <a:ext cx="1785950" cy="500066"/>
              <a:chOff x="4857752" y="2571744"/>
              <a:chExt cx="1785950" cy="571507"/>
            </a:xfrm>
          </p:grpSpPr>
          <p:sp>
            <p:nvSpPr>
              <p:cNvPr id="53" name="52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54" name="53 Objeto"/>
              <p:cNvGraphicFramePr>
                <a:graphicFrameLocks noChangeAspect="1"/>
              </p:cNvGraphicFramePr>
              <p:nvPr/>
            </p:nvGraphicFramePr>
            <p:xfrm>
              <a:off x="5899906" y="2571744"/>
              <a:ext cx="529482" cy="571504"/>
            </p:xfrm>
            <a:graphic>
              <a:graphicData uri="http://schemas.openxmlformats.org/presentationml/2006/ole">
                <p:oleObj spid="_x0000_s27678" name="Ecuación" r:id="rId21" imgW="228600" imgH="215640" progId="Equation.3">
                  <p:embed/>
                </p:oleObj>
              </a:graphicData>
            </a:graphic>
          </p:graphicFrame>
          <p:graphicFrame>
            <p:nvGraphicFramePr>
              <p:cNvPr id="55" name="54 Objeto"/>
              <p:cNvGraphicFramePr>
                <a:graphicFrameLocks noChangeAspect="1"/>
              </p:cNvGraphicFramePr>
              <p:nvPr/>
            </p:nvGraphicFramePr>
            <p:xfrm>
              <a:off x="5029197" y="2571751"/>
              <a:ext cx="471487" cy="571500"/>
            </p:xfrm>
            <a:graphic>
              <a:graphicData uri="http://schemas.openxmlformats.org/presentationml/2006/ole">
                <p:oleObj spid="_x0000_s27679" name="Ecuación" r:id="rId22" imgW="203040" imgH="215640" progId="Equation.3">
                  <p:embed/>
                </p:oleObj>
              </a:graphicData>
            </a:graphic>
          </p:graphicFrame>
          <p:graphicFrame>
            <p:nvGraphicFramePr>
              <p:cNvPr id="56" name="Object 20"/>
              <p:cNvGraphicFramePr>
                <a:graphicFrameLocks noChangeAspect="1"/>
              </p:cNvGraphicFramePr>
              <p:nvPr/>
            </p:nvGraphicFramePr>
            <p:xfrm>
              <a:off x="5572132" y="2714620"/>
              <a:ext cx="265113" cy="338138"/>
            </p:xfrm>
            <a:graphic>
              <a:graphicData uri="http://schemas.openxmlformats.org/presentationml/2006/ole">
                <p:oleObj spid="_x0000_s27680" name="Ecuación" r:id="rId23" imgW="114120" imgH="126720" progId="Equation.3">
                  <p:embed/>
                </p:oleObj>
              </a:graphicData>
            </a:graphic>
          </p:graphicFrame>
        </p:grpSp>
        <p:grpSp>
          <p:nvGrpSpPr>
            <p:cNvPr id="57" name="56 Grupo"/>
            <p:cNvGrpSpPr/>
            <p:nvPr/>
          </p:nvGrpSpPr>
          <p:grpSpPr>
            <a:xfrm>
              <a:off x="2357422" y="4214818"/>
              <a:ext cx="1785950" cy="500066"/>
              <a:chOff x="4857752" y="2571744"/>
              <a:chExt cx="1785950" cy="571504"/>
            </a:xfrm>
          </p:grpSpPr>
          <p:sp>
            <p:nvSpPr>
              <p:cNvPr id="58" name="57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59" name="58 Objeto"/>
              <p:cNvGraphicFramePr>
                <a:graphicFrameLocks noChangeAspect="1"/>
              </p:cNvGraphicFramePr>
              <p:nvPr/>
            </p:nvGraphicFramePr>
            <p:xfrm>
              <a:off x="5899906" y="2571744"/>
              <a:ext cx="529482" cy="571504"/>
            </p:xfrm>
            <a:graphic>
              <a:graphicData uri="http://schemas.openxmlformats.org/presentationml/2006/ole">
                <p:oleObj spid="_x0000_s27681" name="Ecuación" r:id="rId24" imgW="228600" imgH="215640" progId="Equation.3">
                  <p:embed/>
                </p:oleObj>
              </a:graphicData>
            </a:graphic>
          </p:graphicFrame>
          <p:graphicFrame>
            <p:nvGraphicFramePr>
              <p:cNvPr id="60" name="59 Objeto"/>
              <p:cNvGraphicFramePr>
                <a:graphicFrameLocks noChangeAspect="1"/>
              </p:cNvGraphicFramePr>
              <p:nvPr/>
            </p:nvGraphicFramePr>
            <p:xfrm>
              <a:off x="5000628" y="2571744"/>
              <a:ext cx="529482" cy="571504"/>
            </p:xfrm>
            <a:graphic>
              <a:graphicData uri="http://schemas.openxmlformats.org/presentationml/2006/ole">
                <p:oleObj spid="_x0000_s27682" name="Ecuación" r:id="rId25" imgW="228600" imgH="215640" progId="Equation.3">
                  <p:embed/>
                </p:oleObj>
              </a:graphicData>
            </a:graphic>
          </p:graphicFrame>
          <p:graphicFrame>
            <p:nvGraphicFramePr>
              <p:cNvPr id="61" name="Object 20"/>
              <p:cNvGraphicFramePr>
                <a:graphicFrameLocks noChangeAspect="1"/>
              </p:cNvGraphicFramePr>
              <p:nvPr/>
            </p:nvGraphicFramePr>
            <p:xfrm>
              <a:off x="5572132" y="2714620"/>
              <a:ext cx="265113" cy="338138"/>
            </p:xfrm>
            <a:graphic>
              <a:graphicData uri="http://schemas.openxmlformats.org/presentationml/2006/ole">
                <p:oleObj spid="_x0000_s27683" name="Ecuación" r:id="rId26" imgW="114120" imgH="126720" progId="Equation.3">
                  <p:embed/>
                </p:oleObj>
              </a:graphicData>
            </a:graphic>
          </p:graphicFrame>
        </p:grpSp>
        <p:grpSp>
          <p:nvGrpSpPr>
            <p:cNvPr id="62" name="61 Grupo"/>
            <p:cNvGrpSpPr/>
            <p:nvPr/>
          </p:nvGrpSpPr>
          <p:grpSpPr>
            <a:xfrm>
              <a:off x="2357422" y="5214950"/>
              <a:ext cx="1785950" cy="500066"/>
              <a:chOff x="4857752" y="2571743"/>
              <a:chExt cx="1785950" cy="571500"/>
            </a:xfrm>
          </p:grpSpPr>
          <p:sp>
            <p:nvSpPr>
              <p:cNvPr id="63" name="62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64" name="63 Objeto"/>
              <p:cNvGraphicFramePr>
                <a:graphicFrameLocks noChangeAspect="1"/>
              </p:cNvGraphicFramePr>
              <p:nvPr/>
            </p:nvGraphicFramePr>
            <p:xfrm>
              <a:off x="5870577" y="2571743"/>
              <a:ext cx="588963" cy="571500"/>
            </p:xfrm>
            <a:graphic>
              <a:graphicData uri="http://schemas.openxmlformats.org/presentationml/2006/ole">
                <p:oleObj spid="_x0000_s27684" name="Ecuación" r:id="rId27" imgW="253800" imgH="215640" progId="Equation.3">
                  <p:embed/>
                </p:oleObj>
              </a:graphicData>
            </a:graphic>
          </p:graphicFrame>
          <p:graphicFrame>
            <p:nvGraphicFramePr>
              <p:cNvPr id="65" name="64 Objeto"/>
              <p:cNvGraphicFramePr>
                <a:graphicFrameLocks noChangeAspect="1"/>
              </p:cNvGraphicFramePr>
              <p:nvPr/>
            </p:nvGraphicFramePr>
            <p:xfrm>
              <a:off x="5029202" y="2571743"/>
              <a:ext cx="471488" cy="571500"/>
            </p:xfrm>
            <a:graphic>
              <a:graphicData uri="http://schemas.openxmlformats.org/presentationml/2006/ole">
                <p:oleObj spid="_x0000_s27685" name="Ecuación" r:id="rId28" imgW="203040" imgH="215640" progId="Equation.3">
                  <p:embed/>
                </p:oleObj>
              </a:graphicData>
            </a:graphic>
          </p:graphicFrame>
          <p:graphicFrame>
            <p:nvGraphicFramePr>
              <p:cNvPr id="66" name="Object 20"/>
              <p:cNvGraphicFramePr>
                <a:graphicFrameLocks noChangeAspect="1"/>
              </p:cNvGraphicFramePr>
              <p:nvPr/>
            </p:nvGraphicFramePr>
            <p:xfrm>
              <a:off x="5572132" y="2714620"/>
              <a:ext cx="265113" cy="338138"/>
            </p:xfrm>
            <a:graphic>
              <a:graphicData uri="http://schemas.openxmlformats.org/presentationml/2006/ole">
                <p:oleObj spid="_x0000_s27686" name="Ecuación" r:id="rId29" imgW="114120" imgH="126720" progId="Equation.3">
                  <p:embed/>
                </p:oleObj>
              </a:graphicData>
            </a:graphic>
          </p:graphicFrame>
        </p:grpSp>
        <p:grpSp>
          <p:nvGrpSpPr>
            <p:cNvPr id="67" name="66 Grupo"/>
            <p:cNvGrpSpPr/>
            <p:nvPr/>
          </p:nvGrpSpPr>
          <p:grpSpPr>
            <a:xfrm>
              <a:off x="1357290" y="4714876"/>
              <a:ext cx="1857388" cy="500075"/>
              <a:chOff x="4857752" y="2571729"/>
              <a:chExt cx="1785950" cy="571510"/>
            </a:xfrm>
          </p:grpSpPr>
          <p:sp>
            <p:nvSpPr>
              <p:cNvPr id="68" name="67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69" name="68 Objeto"/>
              <p:cNvGraphicFramePr>
                <a:graphicFrameLocks noChangeAspect="1"/>
              </p:cNvGraphicFramePr>
              <p:nvPr/>
            </p:nvGraphicFramePr>
            <p:xfrm>
              <a:off x="5870583" y="2571739"/>
              <a:ext cx="588963" cy="571500"/>
            </p:xfrm>
            <a:graphic>
              <a:graphicData uri="http://schemas.openxmlformats.org/presentationml/2006/ole">
                <p:oleObj spid="_x0000_s27687" name="Ecuación" r:id="rId30" imgW="253800" imgH="215640" progId="Equation.3">
                  <p:embed/>
                </p:oleObj>
              </a:graphicData>
            </a:graphic>
          </p:graphicFrame>
          <p:graphicFrame>
            <p:nvGraphicFramePr>
              <p:cNvPr id="70" name="69 Objeto"/>
              <p:cNvGraphicFramePr>
                <a:graphicFrameLocks noChangeAspect="1"/>
              </p:cNvGraphicFramePr>
              <p:nvPr/>
            </p:nvGraphicFramePr>
            <p:xfrm>
              <a:off x="4999718" y="2571729"/>
              <a:ext cx="531202" cy="571495"/>
            </p:xfrm>
            <a:graphic>
              <a:graphicData uri="http://schemas.openxmlformats.org/presentationml/2006/ole">
                <p:oleObj spid="_x0000_s27688" name="Ecuación" r:id="rId31" imgW="228600" imgH="215640" progId="Equation.3">
                  <p:embed/>
                </p:oleObj>
              </a:graphicData>
            </a:graphic>
          </p:graphicFrame>
          <p:graphicFrame>
            <p:nvGraphicFramePr>
              <p:cNvPr id="71" name="Object 20"/>
              <p:cNvGraphicFramePr>
                <a:graphicFrameLocks noChangeAspect="1"/>
              </p:cNvGraphicFramePr>
              <p:nvPr/>
            </p:nvGraphicFramePr>
            <p:xfrm>
              <a:off x="5572132" y="2714620"/>
              <a:ext cx="265113" cy="338138"/>
            </p:xfrm>
            <a:graphic>
              <a:graphicData uri="http://schemas.openxmlformats.org/presentationml/2006/ole">
                <p:oleObj spid="_x0000_s27689" name="Ecuación" r:id="rId32" imgW="114120" imgH="126720" progId="Equation.3">
                  <p:embed/>
                </p:oleObj>
              </a:graphicData>
            </a:graphic>
          </p:graphicFrame>
        </p:grpSp>
        <p:cxnSp>
          <p:nvCxnSpPr>
            <p:cNvPr id="74" name="73 Conector recto"/>
            <p:cNvCxnSpPr/>
            <p:nvPr/>
          </p:nvCxnSpPr>
          <p:spPr>
            <a:xfrm>
              <a:off x="1142976" y="4213230"/>
              <a:ext cx="4714908" cy="158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1500166" y="2141528"/>
              <a:ext cx="4714908" cy="158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142844" y="6400800"/>
            <a:ext cx="1905000" cy="457200"/>
          </a:xfrm>
          <a:noFill/>
        </p:spPr>
        <p:txBody>
          <a:bodyPr/>
          <a:lstStyle/>
          <a:p>
            <a:r>
              <a:rPr lang="es-ES" dirty="0" smtClean="0">
                <a:solidFill>
                  <a:srgbClr val="3366CC"/>
                </a:solidFill>
              </a:rPr>
              <a:t>Yocemar Danilo Melo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285720" y="928670"/>
            <a:ext cx="3071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Organización de los productos parciales de un multiplicador  2n x 2n</a:t>
            </a:r>
            <a:endParaRPr lang="es-CO" dirty="0"/>
          </a:p>
        </p:txBody>
      </p:sp>
      <p:grpSp>
        <p:nvGrpSpPr>
          <p:cNvPr id="73" name="16 Grupo"/>
          <p:cNvGrpSpPr/>
          <p:nvPr/>
        </p:nvGrpSpPr>
        <p:grpSpPr>
          <a:xfrm>
            <a:off x="5628813" y="1224763"/>
            <a:ext cx="741477" cy="319411"/>
            <a:chOff x="5000628" y="1924511"/>
            <a:chExt cx="1000132" cy="504357"/>
          </a:xfrm>
        </p:grpSpPr>
        <p:sp>
          <p:nvSpPr>
            <p:cNvPr id="96" name="12 Rectángulo"/>
            <p:cNvSpPr/>
            <p:nvPr/>
          </p:nvSpPr>
          <p:spPr>
            <a:xfrm>
              <a:off x="5000628" y="1928802"/>
              <a:ext cx="1000132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97" name="96 Objeto"/>
            <p:cNvGraphicFramePr>
              <a:graphicFrameLocks noChangeAspect="1"/>
            </p:cNvGraphicFramePr>
            <p:nvPr/>
          </p:nvGraphicFramePr>
          <p:xfrm>
            <a:off x="5287962" y="1924511"/>
            <a:ext cx="382588" cy="437243"/>
          </p:xfrm>
          <a:graphic>
            <a:graphicData uri="http://schemas.openxmlformats.org/presentationml/2006/ole">
              <p:oleObj spid="_x0000_s27690" name="Ecuación" r:id="rId33" imgW="164880" imgH="164880" progId="Equation.3">
                <p:embed/>
              </p:oleObj>
            </a:graphicData>
          </a:graphic>
        </p:graphicFrame>
      </p:grpSp>
      <p:grpSp>
        <p:nvGrpSpPr>
          <p:cNvPr id="76" name="17 Grupo"/>
          <p:cNvGrpSpPr/>
          <p:nvPr/>
        </p:nvGrpSpPr>
        <p:grpSpPr>
          <a:xfrm>
            <a:off x="6423253" y="1214422"/>
            <a:ext cx="688515" cy="329743"/>
            <a:chOff x="5000628" y="1908200"/>
            <a:chExt cx="1000132" cy="520668"/>
          </a:xfrm>
        </p:grpSpPr>
        <p:sp>
          <p:nvSpPr>
            <p:cNvPr id="94" name="93 Rectángulo"/>
            <p:cNvSpPr/>
            <p:nvPr/>
          </p:nvSpPr>
          <p:spPr>
            <a:xfrm>
              <a:off x="5000628" y="1928802"/>
              <a:ext cx="1000132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95" name="94 Objeto"/>
            <p:cNvGraphicFramePr>
              <a:graphicFrameLocks noChangeAspect="1"/>
            </p:cNvGraphicFramePr>
            <p:nvPr/>
          </p:nvGraphicFramePr>
          <p:xfrm>
            <a:off x="5257058" y="1908200"/>
            <a:ext cx="442791" cy="469896"/>
          </p:xfrm>
          <a:graphic>
            <a:graphicData uri="http://schemas.openxmlformats.org/presentationml/2006/ole">
              <p:oleObj spid="_x0000_s27691" name="Ecuación" r:id="rId34" imgW="190440" imgH="177480" progId="Equation.3">
                <p:embed/>
              </p:oleObj>
            </a:graphicData>
          </a:graphic>
        </p:graphicFrame>
      </p:grpSp>
      <p:grpSp>
        <p:nvGrpSpPr>
          <p:cNvPr id="77" name="20 Grupo"/>
          <p:cNvGrpSpPr/>
          <p:nvPr/>
        </p:nvGrpSpPr>
        <p:grpSpPr>
          <a:xfrm>
            <a:off x="5628813" y="1626910"/>
            <a:ext cx="741477" cy="330899"/>
            <a:chOff x="5000628" y="1906376"/>
            <a:chExt cx="1000132" cy="522492"/>
          </a:xfrm>
        </p:grpSpPr>
        <p:sp>
          <p:nvSpPr>
            <p:cNvPr id="92" name="91 Rectángulo"/>
            <p:cNvSpPr/>
            <p:nvPr/>
          </p:nvSpPr>
          <p:spPr>
            <a:xfrm>
              <a:off x="5000628" y="1928802"/>
              <a:ext cx="1000132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93" name="92 Objeto"/>
            <p:cNvGraphicFramePr>
              <a:graphicFrameLocks noChangeAspect="1"/>
            </p:cNvGraphicFramePr>
            <p:nvPr/>
          </p:nvGraphicFramePr>
          <p:xfrm>
            <a:off x="5273675" y="1906376"/>
            <a:ext cx="412750" cy="471711"/>
          </p:xfrm>
          <a:graphic>
            <a:graphicData uri="http://schemas.openxmlformats.org/presentationml/2006/ole">
              <p:oleObj spid="_x0000_s27692" name="Ecuación" r:id="rId35" imgW="177480" imgH="177480" progId="Equation.3">
                <p:embed/>
              </p:oleObj>
            </a:graphicData>
          </a:graphic>
        </p:graphicFrame>
      </p:grpSp>
      <p:grpSp>
        <p:nvGrpSpPr>
          <p:cNvPr id="81" name="23 Grupo"/>
          <p:cNvGrpSpPr/>
          <p:nvPr/>
        </p:nvGrpSpPr>
        <p:grpSpPr>
          <a:xfrm>
            <a:off x="6423253" y="1638399"/>
            <a:ext cx="688515" cy="319413"/>
            <a:chOff x="5000628" y="1924508"/>
            <a:chExt cx="1000132" cy="504360"/>
          </a:xfrm>
        </p:grpSpPr>
        <p:sp>
          <p:nvSpPr>
            <p:cNvPr id="90" name="89 Rectángulo"/>
            <p:cNvSpPr/>
            <p:nvPr/>
          </p:nvSpPr>
          <p:spPr>
            <a:xfrm>
              <a:off x="5000628" y="1928802"/>
              <a:ext cx="1000132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91" name="90 Objeto"/>
            <p:cNvGraphicFramePr>
              <a:graphicFrameLocks noChangeAspect="1"/>
            </p:cNvGraphicFramePr>
            <p:nvPr/>
          </p:nvGraphicFramePr>
          <p:xfrm>
            <a:off x="5287832" y="1924508"/>
            <a:ext cx="382954" cy="437243"/>
          </p:xfrm>
          <a:graphic>
            <a:graphicData uri="http://schemas.openxmlformats.org/presentationml/2006/ole">
              <p:oleObj spid="_x0000_s27693" name="Ecuación" r:id="rId36" imgW="164880" imgH="164880" progId="Equation.3">
                <p:embed/>
              </p:oleObj>
            </a:graphicData>
          </a:graphic>
        </p:graphicFrame>
      </p:grpSp>
      <p:graphicFrame>
        <p:nvGraphicFramePr>
          <p:cNvPr id="82" name="Object 17"/>
          <p:cNvGraphicFramePr>
            <a:graphicFrameLocks noChangeAspect="1"/>
          </p:cNvGraphicFramePr>
          <p:nvPr/>
        </p:nvGraphicFramePr>
        <p:xfrm>
          <a:off x="5273377" y="1680914"/>
          <a:ext cx="196549" cy="244736"/>
        </p:xfrm>
        <a:graphic>
          <a:graphicData uri="http://schemas.openxmlformats.org/presentationml/2006/ole">
            <p:oleObj spid="_x0000_s27694" name="Ecuación" r:id="rId37" imgW="114120" imgH="126720" progId="Equation.3">
              <p:embed/>
            </p:oleObj>
          </a:graphicData>
        </a:graphic>
      </p:graphicFrame>
      <p:sp>
        <p:nvSpPr>
          <p:cNvPr id="83" name="82 Rectángulo"/>
          <p:cNvSpPr/>
          <p:nvPr/>
        </p:nvSpPr>
        <p:spPr>
          <a:xfrm>
            <a:off x="5787701" y="2061223"/>
            <a:ext cx="1324066" cy="31669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0   0   1   1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4" name="83 Conector recto"/>
          <p:cNvCxnSpPr/>
          <p:nvPr/>
        </p:nvCxnSpPr>
        <p:spPr>
          <a:xfrm>
            <a:off x="4357686" y="3489445"/>
            <a:ext cx="2912946" cy="1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 flipV="1">
            <a:off x="4463635" y="1989998"/>
            <a:ext cx="2965885" cy="18370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Rectángulo"/>
          <p:cNvSpPr/>
          <p:nvPr/>
        </p:nvSpPr>
        <p:spPr>
          <a:xfrm>
            <a:off x="5105322" y="2428868"/>
            <a:ext cx="1324066" cy="31669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  <a:r>
              <a:rPr lang="es-CO" dirty="0" smtClean="0">
                <a:solidFill>
                  <a:schemeClr val="tx1"/>
                </a:solidFill>
              </a:rPr>
              <a:t>  0   0   1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5099187" y="2785093"/>
            <a:ext cx="1324066" cy="31669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0   0   1   0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4463635" y="3147029"/>
            <a:ext cx="1324066" cy="31669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0   1   1   0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4357686" y="3612374"/>
            <a:ext cx="2859983" cy="316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  <a:r>
              <a:rPr lang="es-CO" dirty="0" smtClean="0">
                <a:solidFill>
                  <a:schemeClr val="tx1"/>
                </a:solidFill>
              </a:rPr>
              <a:t>    </a:t>
            </a:r>
            <a:r>
              <a:rPr lang="es-CO" dirty="0">
                <a:solidFill>
                  <a:schemeClr val="tx1"/>
                </a:solidFill>
              </a:rPr>
              <a:t>0</a:t>
            </a:r>
            <a:r>
              <a:rPr lang="es-CO" dirty="0" smtClean="0">
                <a:solidFill>
                  <a:schemeClr val="tx1"/>
                </a:solidFill>
              </a:rPr>
              <a:t>   0   0   </a:t>
            </a:r>
            <a:r>
              <a:rPr lang="es-CO" dirty="0">
                <a:solidFill>
                  <a:schemeClr val="tx1"/>
                </a:solidFill>
              </a:rPr>
              <a:t>1</a:t>
            </a:r>
            <a:r>
              <a:rPr lang="es-CO" dirty="0" smtClean="0">
                <a:solidFill>
                  <a:schemeClr val="tx1"/>
                </a:solidFill>
              </a:rPr>
              <a:t>   1   1   1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7429520" y="114298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13</a:t>
            </a:r>
            <a:endParaRPr lang="es-CO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7429520" y="15716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11</a:t>
            </a:r>
            <a:endParaRPr lang="es-CO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7358082" y="3500438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143</a:t>
            </a:r>
            <a:endParaRPr lang="es-CO" dirty="0"/>
          </a:p>
        </p:txBody>
      </p:sp>
      <p:sp>
        <p:nvSpPr>
          <p:cNvPr id="123" name="122 Rectángulo"/>
          <p:cNvSpPr/>
          <p:nvPr/>
        </p:nvSpPr>
        <p:spPr>
          <a:xfrm>
            <a:off x="6088210" y="4500569"/>
            <a:ext cx="1324066" cy="31669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0   0   1   1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4" name="123 Conector recto"/>
          <p:cNvCxnSpPr/>
          <p:nvPr/>
        </p:nvCxnSpPr>
        <p:spPr>
          <a:xfrm>
            <a:off x="4659450" y="5214949"/>
            <a:ext cx="2912946" cy="1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Rectángulo"/>
          <p:cNvSpPr/>
          <p:nvPr/>
        </p:nvSpPr>
        <p:spPr>
          <a:xfrm>
            <a:off x="5444013" y="4139598"/>
            <a:ext cx="1324066" cy="31669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  <a:r>
              <a:rPr lang="es-CO" dirty="0" smtClean="0">
                <a:solidFill>
                  <a:schemeClr val="tx1"/>
                </a:solidFill>
              </a:rPr>
              <a:t>  0   0   1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6" name="125 Rectángulo"/>
          <p:cNvSpPr/>
          <p:nvPr/>
        </p:nvSpPr>
        <p:spPr>
          <a:xfrm>
            <a:off x="5445268" y="4857759"/>
            <a:ext cx="1324066" cy="31669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0   0   1   0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802326" y="4500569"/>
            <a:ext cx="1324066" cy="31669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0   1   1   0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4712413" y="5326886"/>
            <a:ext cx="2859983" cy="316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  <a:r>
              <a:rPr lang="es-CO" dirty="0" smtClean="0">
                <a:solidFill>
                  <a:schemeClr val="tx1"/>
                </a:solidFill>
              </a:rPr>
              <a:t>    </a:t>
            </a:r>
            <a:r>
              <a:rPr lang="es-CO" dirty="0">
                <a:solidFill>
                  <a:schemeClr val="tx1"/>
                </a:solidFill>
              </a:rPr>
              <a:t>0</a:t>
            </a:r>
            <a:r>
              <a:rPr lang="es-CO" dirty="0" smtClean="0">
                <a:solidFill>
                  <a:schemeClr val="tx1"/>
                </a:solidFill>
              </a:rPr>
              <a:t>   0   0   </a:t>
            </a:r>
            <a:r>
              <a:rPr lang="es-CO" dirty="0">
                <a:solidFill>
                  <a:schemeClr val="tx1"/>
                </a:solidFill>
              </a:rPr>
              <a:t>1</a:t>
            </a:r>
            <a:r>
              <a:rPr lang="es-CO" dirty="0" smtClean="0">
                <a:solidFill>
                  <a:schemeClr val="tx1"/>
                </a:solidFill>
              </a:rPr>
              <a:t>   1   1   1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7572396" y="5243468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143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DAD39-D195-4CBE-BE93-980062C00FD2}" type="slidenum">
              <a:rPr lang="es-ES" smtClean="0">
                <a:solidFill>
                  <a:srgbClr val="3366CC"/>
                </a:solidFill>
              </a:rPr>
              <a:pPr/>
              <a:t>3</a:t>
            </a:fld>
            <a:endParaRPr lang="es-ES" smtClean="0">
              <a:solidFill>
                <a:srgbClr val="3366CC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738" y="38100"/>
            <a:ext cx="533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07950" y="785794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07950" y="714356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142844" y="6400800"/>
            <a:ext cx="1905000" cy="457200"/>
          </a:xfrm>
          <a:noFill/>
        </p:spPr>
        <p:txBody>
          <a:bodyPr/>
          <a:lstStyle/>
          <a:p>
            <a:r>
              <a:rPr lang="es-ES" dirty="0" smtClean="0">
                <a:solidFill>
                  <a:srgbClr val="3366CC"/>
                </a:solidFill>
              </a:rPr>
              <a:t>Yocemar Danilo Melo</a:t>
            </a:r>
          </a:p>
        </p:txBody>
      </p:sp>
      <p:grpSp>
        <p:nvGrpSpPr>
          <p:cNvPr id="120" name="119 Grupo"/>
          <p:cNvGrpSpPr/>
          <p:nvPr/>
        </p:nvGrpSpPr>
        <p:grpSpPr>
          <a:xfrm>
            <a:off x="3428992" y="760397"/>
            <a:ext cx="4500594" cy="5349891"/>
            <a:chOff x="3428992" y="760397"/>
            <a:chExt cx="4500594" cy="5349891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4572000" y="1285847"/>
            <a:ext cx="265112" cy="338138"/>
          </p:xfrm>
          <a:graphic>
            <a:graphicData uri="http://schemas.openxmlformats.org/presentationml/2006/ole">
              <p:oleObj spid="_x0000_s2065" name="Ecuación" r:id="rId4" imgW="114120" imgH="126720" progId="Equation.3">
                <p:embed/>
              </p:oleObj>
            </a:graphicData>
          </a:graphic>
        </p:graphicFrame>
        <p:cxnSp>
          <p:nvCxnSpPr>
            <p:cNvPr id="20" name="19 Conector recto"/>
            <p:cNvCxnSpPr/>
            <p:nvPr/>
          </p:nvCxnSpPr>
          <p:spPr>
            <a:xfrm>
              <a:off x="4071934" y="1712887"/>
              <a:ext cx="3143272" cy="158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4071934" y="3070222"/>
              <a:ext cx="3214710" cy="158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61 Grupo"/>
            <p:cNvGrpSpPr/>
            <p:nvPr/>
          </p:nvGrpSpPr>
          <p:grpSpPr>
            <a:xfrm>
              <a:off x="4929190" y="1701783"/>
              <a:ext cx="1785950" cy="454026"/>
              <a:chOff x="4857752" y="2554820"/>
              <a:chExt cx="1785950" cy="605364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30" name="29 Objeto"/>
              <p:cNvGraphicFramePr>
                <a:graphicFrameLocks noChangeAspect="1"/>
              </p:cNvGraphicFramePr>
              <p:nvPr/>
            </p:nvGraphicFramePr>
            <p:xfrm>
              <a:off x="5857884" y="2554820"/>
              <a:ext cx="749433" cy="605361"/>
            </p:xfrm>
            <a:graphic>
              <a:graphicData uri="http://schemas.openxmlformats.org/presentationml/2006/ole">
                <p:oleObj spid="_x0000_s2072" name="Ecuación" r:id="rId5" imgW="380880" imgH="228600" progId="Equation.3">
                  <p:embed/>
                </p:oleObj>
              </a:graphicData>
            </a:graphic>
          </p:graphicFrame>
          <p:graphicFrame>
            <p:nvGraphicFramePr>
              <p:cNvPr id="31" name="30 Objeto"/>
              <p:cNvGraphicFramePr>
                <a:graphicFrameLocks noChangeAspect="1"/>
              </p:cNvGraphicFramePr>
              <p:nvPr/>
            </p:nvGraphicFramePr>
            <p:xfrm>
              <a:off x="4881572" y="2554823"/>
              <a:ext cx="690559" cy="605361"/>
            </p:xfrm>
            <a:graphic>
              <a:graphicData uri="http://schemas.openxmlformats.org/presentationml/2006/ole">
                <p:oleObj spid="_x0000_s2073" name="Ecuación" r:id="rId6" imgW="330120" imgH="228600" progId="Equation.3">
                  <p:embed/>
                </p:oleObj>
              </a:graphicData>
            </a:graphic>
          </p:graphicFrame>
          <p:graphicFrame>
            <p:nvGraphicFramePr>
              <p:cNvPr id="32" name="Object 20"/>
              <p:cNvGraphicFramePr>
                <a:graphicFrameLocks noChangeAspect="1"/>
              </p:cNvGraphicFramePr>
              <p:nvPr/>
            </p:nvGraphicFramePr>
            <p:xfrm>
              <a:off x="5683754" y="2714619"/>
              <a:ext cx="178595" cy="338136"/>
            </p:xfrm>
            <a:graphic>
              <a:graphicData uri="http://schemas.openxmlformats.org/presentationml/2006/ole">
                <p:oleObj spid="_x0000_s2074" name="Ecuación" r:id="rId7" imgW="114120" imgH="126720" progId="Equation.3">
                  <p:embed/>
                </p:oleObj>
              </a:graphicData>
            </a:graphic>
          </p:graphicFrame>
        </p:grpSp>
        <p:grpSp>
          <p:nvGrpSpPr>
            <p:cNvPr id="70" name="16 Grupo"/>
            <p:cNvGrpSpPr/>
            <p:nvPr/>
          </p:nvGrpSpPr>
          <p:grpSpPr>
            <a:xfrm>
              <a:off x="6858016" y="760397"/>
              <a:ext cx="571505" cy="454025"/>
              <a:chOff x="5000628" y="1840469"/>
              <a:chExt cx="1000133" cy="605366"/>
            </a:xfrm>
          </p:grpSpPr>
          <p:sp>
            <p:nvSpPr>
              <p:cNvPr id="71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72" name="71 Objeto"/>
              <p:cNvGraphicFramePr>
                <a:graphicFrameLocks noChangeAspect="1"/>
              </p:cNvGraphicFramePr>
              <p:nvPr/>
            </p:nvGraphicFramePr>
            <p:xfrm>
              <a:off x="5125645" y="1840469"/>
              <a:ext cx="875116" cy="605366"/>
            </p:xfrm>
            <a:graphic>
              <a:graphicData uri="http://schemas.openxmlformats.org/presentationml/2006/ole">
                <p:oleObj spid="_x0000_s2085" name="Ecuación" r:id="rId8" imgW="190440" imgH="228600" progId="Equation.3">
                  <p:embed/>
                </p:oleObj>
              </a:graphicData>
            </a:graphic>
          </p:graphicFrame>
        </p:grpSp>
        <p:grpSp>
          <p:nvGrpSpPr>
            <p:cNvPr id="85" name="16 Grupo"/>
            <p:cNvGrpSpPr/>
            <p:nvPr/>
          </p:nvGrpSpPr>
          <p:grpSpPr>
            <a:xfrm>
              <a:off x="6215074" y="785794"/>
              <a:ext cx="571504" cy="428625"/>
              <a:chOff x="5000628" y="1857402"/>
              <a:chExt cx="1000132" cy="571499"/>
            </a:xfrm>
          </p:grpSpPr>
          <p:sp>
            <p:nvSpPr>
              <p:cNvPr id="86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87" name="86 Objeto"/>
              <p:cNvGraphicFramePr>
                <a:graphicFrameLocks noChangeAspect="1"/>
              </p:cNvGraphicFramePr>
              <p:nvPr/>
            </p:nvGraphicFramePr>
            <p:xfrm>
              <a:off x="5153426" y="1857402"/>
              <a:ext cx="816768" cy="571499"/>
            </p:xfrm>
            <a:graphic>
              <a:graphicData uri="http://schemas.openxmlformats.org/presentationml/2006/ole">
                <p:oleObj spid="_x0000_s2090" name="Ecuación" r:id="rId9" imgW="177480" imgH="215640" progId="Equation.3">
                  <p:embed/>
                </p:oleObj>
              </a:graphicData>
            </a:graphic>
          </p:graphicFrame>
        </p:grpSp>
        <p:grpSp>
          <p:nvGrpSpPr>
            <p:cNvPr id="91" name="16 Grupo"/>
            <p:cNvGrpSpPr/>
            <p:nvPr/>
          </p:nvGrpSpPr>
          <p:grpSpPr>
            <a:xfrm>
              <a:off x="5572132" y="785794"/>
              <a:ext cx="571505" cy="428625"/>
              <a:chOff x="5000628" y="1857424"/>
              <a:chExt cx="1000133" cy="571499"/>
            </a:xfrm>
          </p:grpSpPr>
          <p:sp>
            <p:nvSpPr>
              <p:cNvPr id="92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93" name="92 Objeto"/>
              <p:cNvGraphicFramePr>
                <a:graphicFrameLocks noChangeAspect="1"/>
              </p:cNvGraphicFramePr>
              <p:nvPr/>
            </p:nvGraphicFramePr>
            <p:xfrm>
              <a:off x="5125651" y="1857424"/>
              <a:ext cx="875110" cy="571499"/>
            </p:xfrm>
            <a:graphic>
              <a:graphicData uri="http://schemas.openxmlformats.org/presentationml/2006/ole">
                <p:oleObj spid="_x0000_s2092" name="Ecuación" r:id="rId10" imgW="190440" imgH="215640" progId="Equation.3">
                  <p:embed/>
                </p:oleObj>
              </a:graphicData>
            </a:graphic>
          </p:graphicFrame>
        </p:grpSp>
        <p:grpSp>
          <p:nvGrpSpPr>
            <p:cNvPr id="97" name="16 Grupo"/>
            <p:cNvGrpSpPr/>
            <p:nvPr/>
          </p:nvGrpSpPr>
          <p:grpSpPr>
            <a:xfrm>
              <a:off x="4929190" y="785794"/>
              <a:ext cx="571505" cy="454025"/>
              <a:chOff x="5000628" y="1840469"/>
              <a:chExt cx="1000133" cy="605366"/>
            </a:xfrm>
          </p:grpSpPr>
          <p:sp>
            <p:nvSpPr>
              <p:cNvPr id="98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99" name="98 Objeto"/>
              <p:cNvGraphicFramePr>
                <a:graphicFrameLocks noChangeAspect="1"/>
              </p:cNvGraphicFramePr>
              <p:nvPr/>
            </p:nvGraphicFramePr>
            <p:xfrm>
              <a:off x="5125645" y="1840469"/>
              <a:ext cx="875116" cy="605366"/>
            </p:xfrm>
            <a:graphic>
              <a:graphicData uri="http://schemas.openxmlformats.org/presentationml/2006/ole">
                <p:oleObj spid="_x0000_s2094" name="Ecuación" r:id="rId11" imgW="190440" imgH="228600" progId="Equation.3">
                  <p:embed/>
                </p:oleObj>
              </a:graphicData>
            </a:graphic>
          </p:graphicFrame>
        </p:grpSp>
        <p:grpSp>
          <p:nvGrpSpPr>
            <p:cNvPr id="103" name="16 Grupo"/>
            <p:cNvGrpSpPr/>
            <p:nvPr/>
          </p:nvGrpSpPr>
          <p:grpSpPr>
            <a:xfrm>
              <a:off x="6858016" y="1214422"/>
              <a:ext cx="604833" cy="454025"/>
              <a:chOff x="5000628" y="1840486"/>
              <a:chExt cx="1058457" cy="605366"/>
            </a:xfrm>
          </p:grpSpPr>
          <p:sp>
            <p:nvSpPr>
              <p:cNvPr id="104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05" name="104 Objeto"/>
              <p:cNvGraphicFramePr>
                <a:graphicFrameLocks noChangeAspect="1"/>
              </p:cNvGraphicFramePr>
              <p:nvPr/>
            </p:nvGraphicFramePr>
            <p:xfrm>
              <a:off x="5067296" y="1840486"/>
              <a:ext cx="991789" cy="605366"/>
            </p:xfrm>
            <a:graphic>
              <a:graphicData uri="http://schemas.openxmlformats.org/presentationml/2006/ole">
                <p:oleObj spid="_x0000_s2096" name="Ecuación" r:id="rId12" imgW="215640" imgH="228600" progId="Equation.3">
                  <p:embed/>
                </p:oleObj>
              </a:graphicData>
            </a:graphic>
          </p:graphicFrame>
        </p:grpSp>
        <p:grpSp>
          <p:nvGrpSpPr>
            <p:cNvPr id="106" name="16 Grupo"/>
            <p:cNvGrpSpPr/>
            <p:nvPr/>
          </p:nvGrpSpPr>
          <p:grpSpPr>
            <a:xfrm>
              <a:off x="6215074" y="1227122"/>
              <a:ext cx="587380" cy="428625"/>
              <a:chOff x="5000628" y="1857418"/>
              <a:chExt cx="1027915" cy="571499"/>
            </a:xfrm>
          </p:grpSpPr>
          <p:sp>
            <p:nvSpPr>
              <p:cNvPr id="107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08" name="107 Objeto"/>
              <p:cNvGraphicFramePr>
                <a:graphicFrameLocks noChangeAspect="1"/>
              </p:cNvGraphicFramePr>
              <p:nvPr/>
            </p:nvGraphicFramePr>
            <p:xfrm>
              <a:off x="5095093" y="1857418"/>
              <a:ext cx="933450" cy="571499"/>
            </p:xfrm>
            <a:graphic>
              <a:graphicData uri="http://schemas.openxmlformats.org/presentationml/2006/ole">
                <p:oleObj spid="_x0000_s2097" name="Ecuación" r:id="rId13" imgW="203040" imgH="215640" progId="Equation.3">
                  <p:embed/>
                </p:oleObj>
              </a:graphicData>
            </a:graphic>
          </p:graphicFrame>
        </p:grpSp>
        <p:grpSp>
          <p:nvGrpSpPr>
            <p:cNvPr id="109" name="16 Grupo"/>
            <p:cNvGrpSpPr/>
            <p:nvPr/>
          </p:nvGrpSpPr>
          <p:grpSpPr>
            <a:xfrm>
              <a:off x="5572132" y="1239822"/>
              <a:ext cx="604845" cy="428625"/>
              <a:chOff x="5000628" y="1857440"/>
              <a:chExt cx="1058478" cy="571499"/>
            </a:xfrm>
          </p:grpSpPr>
          <p:sp>
            <p:nvSpPr>
              <p:cNvPr id="110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11" name="110 Objeto"/>
              <p:cNvGraphicFramePr>
                <a:graphicFrameLocks noChangeAspect="1"/>
              </p:cNvGraphicFramePr>
              <p:nvPr/>
            </p:nvGraphicFramePr>
            <p:xfrm>
              <a:off x="5067317" y="1857440"/>
              <a:ext cx="991789" cy="571499"/>
            </p:xfrm>
            <a:graphic>
              <a:graphicData uri="http://schemas.openxmlformats.org/presentationml/2006/ole">
                <p:oleObj spid="_x0000_s2098" name="Ecuación" r:id="rId14" imgW="215640" imgH="215640" progId="Equation.3">
                  <p:embed/>
                </p:oleObj>
              </a:graphicData>
            </a:graphic>
          </p:graphicFrame>
        </p:grpSp>
        <p:grpSp>
          <p:nvGrpSpPr>
            <p:cNvPr id="112" name="16 Grupo"/>
            <p:cNvGrpSpPr/>
            <p:nvPr/>
          </p:nvGrpSpPr>
          <p:grpSpPr>
            <a:xfrm>
              <a:off x="4929190" y="1227122"/>
              <a:ext cx="604850" cy="454025"/>
              <a:chOff x="5000628" y="1840508"/>
              <a:chExt cx="1058487" cy="605366"/>
            </a:xfrm>
          </p:grpSpPr>
          <p:sp>
            <p:nvSpPr>
              <p:cNvPr id="113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14" name="113 Objeto"/>
              <p:cNvGraphicFramePr>
                <a:graphicFrameLocks noChangeAspect="1"/>
              </p:cNvGraphicFramePr>
              <p:nvPr/>
            </p:nvGraphicFramePr>
            <p:xfrm>
              <a:off x="5067324" y="1840508"/>
              <a:ext cx="991791" cy="605366"/>
            </p:xfrm>
            <a:graphic>
              <a:graphicData uri="http://schemas.openxmlformats.org/presentationml/2006/ole">
                <p:oleObj spid="_x0000_s2099" name="Ecuación" r:id="rId15" imgW="215640" imgH="228600" progId="Equation.3">
                  <p:embed/>
                </p:oleObj>
              </a:graphicData>
            </a:graphic>
          </p:graphicFrame>
        </p:grpSp>
        <p:grpSp>
          <p:nvGrpSpPr>
            <p:cNvPr id="130" name="61 Grupo"/>
            <p:cNvGrpSpPr/>
            <p:nvPr/>
          </p:nvGrpSpPr>
          <p:grpSpPr>
            <a:xfrm>
              <a:off x="4929190" y="2592402"/>
              <a:ext cx="1785950" cy="466712"/>
              <a:chOff x="4857752" y="2599296"/>
              <a:chExt cx="1785950" cy="622279"/>
            </a:xfrm>
          </p:grpSpPr>
          <p:sp>
            <p:nvSpPr>
              <p:cNvPr id="131" name="130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32" name="131 Objeto"/>
              <p:cNvGraphicFramePr>
                <a:graphicFrameLocks noChangeAspect="1"/>
              </p:cNvGraphicFramePr>
              <p:nvPr/>
            </p:nvGraphicFramePr>
            <p:xfrm>
              <a:off x="5857884" y="2599296"/>
              <a:ext cx="760416" cy="605363"/>
            </p:xfrm>
            <a:graphic>
              <a:graphicData uri="http://schemas.openxmlformats.org/presentationml/2006/ole">
                <p:oleObj spid="_x0000_s2109" name="Ecuación" r:id="rId16" imgW="393480" imgH="228600" progId="Equation.3">
                  <p:embed/>
                </p:oleObj>
              </a:graphicData>
            </a:graphic>
          </p:graphicFrame>
          <p:graphicFrame>
            <p:nvGraphicFramePr>
              <p:cNvPr id="133" name="132 Objeto"/>
              <p:cNvGraphicFramePr>
                <a:graphicFrameLocks noChangeAspect="1"/>
              </p:cNvGraphicFramePr>
              <p:nvPr/>
            </p:nvGraphicFramePr>
            <p:xfrm>
              <a:off x="4892687" y="2616212"/>
              <a:ext cx="679445" cy="605363"/>
            </p:xfrm>
            <a:graphic>
              <a:graphicData uri="http://schemas.openxmlformats.org/presentationml/2006/ole">
                <p:oleObj spid="_x0000_s2110" name="Ecuación" r:id="rId17" imgW="317160" imgH="228600" progId="Equation.3">
                  <p:embed/>
                </p:oleObj>
              </a:graphicData>
            </a:graphic>
          </p:graphicFrame>
          <p:graphicFrame>
            <p:nvGraphicFramePr>
              <p:cNvPr id="134" name="Object 20"/>
              <p:cNvGraphicFramePr>
                <a:graphicFrameLocks noChangeAspect="1"/>
              </p:cNvGraphicFramePr>
              <p:nvPr/>
            </p:nvGraphicFramePr>
            <p:xfrm>
              <a:off x="5683754" y="2714619"/>
              <a:ext cx="178595" cy="338136"/>
            </p:xfrm>
            <a:graphic>
              <a:graphicData uri="http://schemas.openxmlformats.org/presentationml/2006/ole">
                <p:oleObj spid="_x0000_s2111" name="Ecuación" r:id="rId18" imgW="114120" imgH="126720" progId="Equation.3">
                  <p:embed/>
                </p:oleObj>
              </a:graphicData>
            </a:graphic>
          </p:graphicFrame>
        </p:grpSp>
        <p:grpSp>
          <p:nvGrpSpPr>
            <p:cNvPr id="135" name="61 Grupo"/>
            <p:cNvGrpSpPr/>
            <p:nvPr/>
          </p:nvGrpSpPr>
          <p:grpSpPr>
            <a:xfrm>
              <a:off x="3786182" y="2130419"/>
              <a:ext cx="1785950" cy="454026"/>
              <a:chOff x="4857752" y="2571767"/>
              <a:chExt cx="1785950" cy="605363"/>
            </a:xfrm>
          </p:grpSpPr>
          <p:sp>
            <p:nvSpPr>
              <p:cNvPr id="136" name="135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37" name="136 Objeto"/>
              <p:cNvGraphicFramePr>
                <a:graphicFrameLocks noChangeAspect="1"/>
              </p:cNvGraphicFramePr>
              <p:nvPr/>
            </p:nvGraphicFramePr>
            <p:xfrm>
              <a:off x="5929322" y="2571767"/>
              <a:ext cx="688986" cy="605363"/>
            </p:xfrm>
            <a:graphic>
              <a:graphicData uri="http://schemas.openxmlformats.org/presentationml/2006/ole">
                <p:oleObj spid="_x0000_s2112" name="Ecuación" r:id="rId19" imgW="393480" imgH="228600" progId="Equation.3">
                  <p:embed/>
                </p:oleObj>
              </a:graphicData>
            </a:graphic>
          </p:graphicFrame>
          <p:graphicFrame>
            <p:nvGraphicFramePr>
              <p:cNvPr id="138" name="137 Objeto"/>
              <p:cNvGraphicFramePr>
                <a:graphicFrameLocks noChangeAspect="1"/>
              </p:cNvGraphicFramePr>
              <p:nvPr/>
            </p:nvGraphicFramePr>
            <p:xfrm>
              <a:off x="4881572" y="2571768"/>
              <a:ext cx="690559" cy="605362"/>
            </p:xfrm>
            <a:graphic>
              <a:graphicData uri="http://schemas.openxmlformats.org/presentationml/2006/ole">
                <p:oleObj spid="_x0000_s2113" name="Ecuación" r:id="rId20" imgW="330120" imgH="228600" progId="Equation.3">
                  <p:embed/>
                </p:oleObj>
              </a:graphicData>
            </a:graphic>
          </p:graphicFrame>
          <p:graphicFrame>
            <p:nvGraphicFramePr>
              <p:cNvPr id="139" name="Object 20"/>
              <p:cNvGraphicFramePr>
                <a:graphicFrameLocks noChangeAspect="1"/>
              </p:cNvGraphicFramePr>
              <p:nvPr/>
            </p:nvGraphicFramePr>
            <p:xfrm>
              <a:off x="5683754" y="2714619"/>
              <a:ext cx="178595" cy="338136"/>
            </p:xfrm>
            <a:graphic>
              <a:graphicData uri="http://schemas.openxmlformats.org/presentationml/2006/ole">
                <p:oleObj spid="_x0000_s2114" name="Ecuación" r:id="rId21" imgW="114120" imgH="126720" progId="Equation.3">
                  <p:embed/>
                </p:oleObj>
              </a:graphicData>
            </a:graphic>
          </p:graphicFrame>
        </p:grpSp>
        <p:grpSp>
          <p:nvGrpSpPr>
            <p:cNvPr id="140" name="61 Grupo"/>
            <p:cNvGrpSpPr/>
            <p:nvPr/>
          </p:nvGrpSpPr>
          <p:grpSpPr>
            <a:xfrm>
              <a:off x="6072198" y="2130419"/>
              <a:ext cx="1785950" cy="454029"/>
              <a:chOff x="4857752" y="2554820"/>
              <a:chExt cx="1785950" cy="605368"/>
            </a:xfrm>
          </p:grpSpPr>
          <p:sp>
            <p:nvSpPr>
              <p:cNvPr id="141" name="140 Rectángulo"/>
              <p:cNvSpPr/>
              <p:nvPr/>
            </p:nvSpPr>
            <p:spPr>
              <a:xfrm>
                <a:off x="4857752" y="2643171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42" name="141 Objeto"/>
              <p:cNvGraphicFramePr>
                <a:graphicFrameLocks noChangeAspect="1"/>
              </p:cNvGraphicFramePr>
              <p:nvPr/>
            </p:nvGraphicFramePr>
            <p:xfrm>
              <a:off x="5857884" y="2554820"/>
              <a:ext cx="749433" cy="605361"/>
            </p:xfrm>
            <a:graphic>
              <a:graphicData uri="http://schemas.openxmlformats.org/presentationml/2006/ole">
                <p:oleObj spid="_x0000_s2115" name="Ecuación" r:id="rId22" imgW="380880" imgH="228600" progId="Equation.3">
                  <p:embed/>
                </p:oleObj>
              </a:graphicData>
            </a:graphic>
          </p:graphicFrame>
          <p:graphicFrame>
            <p:nvGraphicFramePr>
              <p:cNvPr id="143" name="142 Objeto"/>
              <p:cNvGraphicFramePr>
                <a:graphicFrameLocks noChangeAspect="1"/>
              </p:cNvGraphicFramePr>
              <p:nvPr/>
            </p:nvGraphicFramePr>
            <p:xfrm>
              <a:off x="4929190" y="2554825"/>
              <a:ext cx="714380" cy="605363"/>
            </p:xfrm>
            <a:graphic>
              <a:graphicData uri="http://schemas.openxmlformats.org/presentationml/2006/ole">
                <p:oleObj spid="_x0000_s2116" name="Ecuación" r:id="rId23" imgW="317160" imgH="228600" progId="Equation.3">
                  <p:embed/>
                </p:oleObj>
              </a:graphicData>
            </a:graphic>
          </p:graphicFrame>
          <p:graphicFrame>
            <p:nvGraphicFramePr>
              <p:cNvPr id="144" name="Object 20"/>
              <p:cNvGraphicFramePr>
                <a:graphicFrameLocks noChangeAspect="1"/>
              </p:cNvGraphicFramePr>
              <p:nvPr/>
            </p:nvGraphicFramePr>
            <p:xfrm>
              <a:off x="5683754" y="2714619"/>
              <a:ext cx="178595" cy="338136"/>
            </p:xfrm>
            <a:graphic>
              <a:graphicData uri="http://schemas.openxmlformats.org/presentationml/2006/ole">
                <p:oleObj spid="_x0000_s2117" name="Ecuación" r:id="rId24" imgW="114120" imgH="126720" progId="Equation.3">
                  <p:embed/>
                </p:oleObj>
              </a:graphicData>
            </a:graphic>
          </p:graphicFrame>
        </p:grpSp>
        <p:grpSp>
          <p:nvGrpSpPr>
            <p:cNvPr id="167" name="166 Grupo"/>
            <p:cNvGrpSpPr/>
            <p:nvPr/>
          </p:nvGrpSpPr>
          <p:grpSpPr>
            <a:xfrm>
              <a:off x="5214942" y="3084507"/>
              <a:ext cx="1000132" cy="454025"/>
              <a:chOff x="3428992" y="3357562"/>
              <a:chExt cx="1000132" cy="454025"/>
            </a:xfrm>
          </p:grpSpPr>
          <p:sp>
            <p:nvSpPr>
              <p:cNvPr id="146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47" name="146 Objeto"/>
              <p:cNvGraphicFramePr>
                <a:graphicFrameLocks noChangeAspect="1"/>
              </p:cNvGraphicFramePr>
              <p:nvPr/>
            </p:nvGraphicFramePr>
            <p:xfrm>
              <a:off x="3428992" y="3357562"/>
              <a:ext cx="1000132" cy="454025"/>
            </p:xfrm>
            <a:graphic>
              <a:graphicData uri="http://schemas.openxmlformats.org/presentationml/2006/ole">
                <p:oleObj spid="_x0000_s2118" name="Ecuación" r:id="rId25" imgW="482400" imgH="228600" progId="Equation.3">
                  <p:embed/>
                </p:oleObj>
              </a:graphicData>
            </a:graphic>
          </p:graphicFrame>
        </p:grpSp>
        <p:grpSp>
          <p:nvGrpSpPr>
            <p:cNvPr id="166" name="165 Grupo"/>
            <p:cNvGrpSpPr/>
            <p:nvPr/>
          </p:nvGrpSpPr>
          <p:grpSpPr>
            <a:xfrm>
              <a:off x="4643438" y="3513133"/>
              <a:ext cx="1000132" cy="454025"/>
              <a:chOff x="2857488" y="3786188"/>
              <a:chExt cx="1000132" cy="454025"/>
            </a:xfrm>
          </p:grpSpPr>
          <p:sp>
            <p:nvSpPr>
              <p:cNvPr id="156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57" name="156 Objeto"/>
              <p:cNvGraphicFramePr>
                <a:graphicFrameLocks noChangeAspect="1"/>
              </p:cNvGraphicFramePr>
              <p:nvPr/>
            </p:nvGraphicFramePr>
            <p:xfrm>
              <a:off x="2870200" y="3786188"/>
              <a:ext cx="973138" cy="454025"/>
            </p:xfrm>
            <a:graphic>
              <a:graphicData uri="http://schemas.openxmlformats.org/presentationml/2006/ole">
                <p:oleObj spid="_x0000_s2121" name="Ecuación" r:id="rId26" imgW="469800" imgH="228600" progId="Equation.3">
                  <p:embed/>
                </p:oleObj>
              </a:graphicData>
            </a:graphic>
          </p:graphicFrame>
        </p:grpSp>
        <p:grpSp>
          <p:nvGrpSpPr>
            <p:cNvPr id="165" name="164 Grupo"/>
            <p:cNvGrpSpPr/>
            <p:nvPr/>
          </p:nvGrpSpPr>
          <p:grpSpPr>
            <a:xfrm>
              <a:off x="5786446" y="3513133"/>
              <a:ext cx="1025525" cy="454025"/>
              <a:chOff x="4059238" y="3786188"/>
              <a:chExt cx="1025525" cy="454025"/>
            </a:xfrm>
          </p:grpSpPr>
          <p:sp>
            <p:nvSpPr>
              <p:cNvPr id="159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60" name="159 Objeto"/>
              <p:cNvGraphicFramePr>
                <a:graphicFrameLocks noChangeAspect="1"/>
              </p:cNvGraphicFramePr>
              <p:nvPr/>
            </p:nvGraphicFramePr>
            <p:xfrm>
              <a:off x="4059238" y="3786188"/>
              <a:ext cx="1025525" cy="454025"/>
            </p:xfrm>
            <a:graphic>
              <a:graphicData uri="http://schemas.openxmlformats.org/presentationml/2006/ole">
                <p:oleObj spid="_x0000_s2122" name="Ecuación" r:id="rId27" imgW="495000" imgH="228600" progId="Equation.3">
                  <p:embed/>
                </p:oleObj>
              </a:graphicData>
            </a:graphic>
          </p:graphicFrame>
        </p:grpSp>
        <p:sp>
          <p:nvSpPr>
            <p:cNvPr id="162" name="12 Rectángulo"/>
            <p:cNvSpPr/>
            <p:nvPr/>
          </p:nvSpPr>
          <p:spPr>
            <a:xfrm>
              <a:off x="5214942" y="3982614"/>
              <a:ext cx="1000132" cy="375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163" name="162 Objeto"/>
            <p:cNvGraphicFramePr>
              <a:graphicFrameLocks noChangeAspect="1"/>
            </p:cNvGraphicFramePr>
            <p:nvPr/>
          </p:nvGraphicFramePr>
          <p:xfrm>
            <a:off x="5214950" y="3954458"/>
            <a:ext cx="998538" cy="428625"/>
          </p:xfrm>
          <a:graphic>
            <a:graphicData uri="http://schemas.openxmlformats.org/presentationml/2006/ole">
              <p:oleObj spid="_x0000_s2123" name="Ecuación" r:id="rId28" imgW="482400" imgH="215640" progId="Equation.3">
                <p:embed/>
              </p:oleObj>
            </a:graphicData>
          </a:graphic>
        </p:graphicFrame>
        <p:grpSp>
          <p:nvGrpSpPr>
            <p:cNvPr id="168" name="167 Grupo"/>
            <p:cNvGrpSpPr/>
            <p:nvPr/>
          </p:nvGrpSpPr>
          <p:grpSpPr>
            <a:xfrm>
              <a:off x="4071934" y="3941763"/>
              <a:ext cx="1000132" cy="454025"/>
              <a:chOff x="3428992" y="3357562"/>
              <a:chExt cx="1000132" cy="454025"/>
            </a:xfrm>
          </p:grpSpPr>
          <p:sp>
            <p:nvSpPr>
              <p:cNvPr id="169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0" name="169 Objeto"/>
              <p:cNvGraphicFramePr>
                <a:graphicFrameLocks noChangeAspect="1"/>
              </p:cNvGraphicFramePr>
              <p:nvPr/>
            </p:nvGraphicFramePr>
            <p:xfrm>
              <a:off x="3428992" y="3357562"/>
              <a:ext cx="1000132" cy="454025"/>
            </p:xfrm>
            <a:graphic>
              <a:graphicData uri="http://schemas.openxmlformats.org/presentationml/2006/ole">
                <p:oleObj spid="_x0000_s2124" name="Ecuación" r:id="rId29" imgW="482400" imgH="228600" progId="Equation.3">
                  <p:embed/>
                </p:oleObj>
              </a:graphicData>
            </a:graphic>
          </p:graphicFrame>
        </p:grpSp>
        <p:grpSp>
          <p:nvGrpSpPr>
            <p:cNvPr id="171" name="170 Grupo"/>
            <p:cNvGrpSpPr/>
            <p:nvPr/>
          </p:nvGrpSpPr>
          <p:grpSpPr>
            <a:xfrm>
              <a:off x="3428992" y="4370388"/>
              <a:ext cx="1000146" cy="454025"/>
              <a:chOff x="2857488" y="3786187"/>
              <a:chExt cx="1000146" cy="454025"/>
            </a:xfrm>
          </p:grpSpPr>
          <p:sp>
            <p:nvSpPr>
              <p:cNvPr id="172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3" name="172 Objeto"/>
              <p:cNvGraphicFramePr>
                <a:graphicFrameLocks noChangeAspect="1"/>
              </p:cNvGraphicFramePr>
              <p:nvPr/>
            </p:nvGraphicFramePr>
            <p:xfrm>
              <a:off x="2857509" y="3786187"/>
              <a:ext cx="1000125" cy="454025"/>
            </p:xfrm>
            <a:graphic>
              <a:graphicData uri="http://schemas.openxmlformats.org/presentationml/2006/ole">
                <p:oleObj spid="_x0000_s2125" name="Ecuación" r:id="rId30" imgW="482400" imgH="228600" progId="Equation.3">
                  <p:embed/>
                </p:oleObj>
              </a:graphicData>
            </a:graphic>
          </p:graphicFrame>
        </p:grpSp>
        <p:grpSp>
          <p:nvGrpSpPr>
            <p:cNvPr id="174" name="173 Grupo"/>
            <p:cNvGrpSpPr/>
            <p:nvPr/>
          </p:nvGrpSpPr>
          <p:grpSpPr>
            <a:xfrm>
              <a:off x="4572013" y="4383088"/>
              <a:ext cx="1058860" cy="428625"/>
              <a:chOff x="4013206" y="3798887"/>
              <a:chExt cx="1058860" cy="428625"/>
            </a:xfrm>
          </p:grpSpPr>
          <p:sp>
            <p:nvSpPr>
              <p:cNvPr id="175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6" name="175 Objeto"/>
              <p:cNvGraphicFramePr>
                <a:graphicFrameLocks noChangeAspect="1"/>
              </p:cNvGraphicFramePr>
              <p:nvPr/>
            </p:nvGraphicFramePr>
            <p:xfrm>
              <a:off x="4013206" y="3798887"/>
              <a:ext cx="1025525" cy="428625"/>
            </p:xfrm>
            <a:graphic>
              <a:graphicData uri="http://schemas.openxmlformats.org/presentationml/2006/ole">
                <p:oleObj spid="_x0000_s2126" name="Ecuación" r:id="rId31" imgW="495000" imgH="215640" progId="Equation.3">
                  <p:embed/>
                </p:oleObj>
              </a:graphicData>
            </a:graphic>
          </p:graphicFrame>
        </p:grpSp>
        <p:grpSp>
          <p:nvGrpSpPr>
            <p:cNvPr id="201" name="200 Grupo"/>
            <p:cNvGrpSpPr/>
            <p:nvPr/>
          </p:nvGrpSpPr>
          <p:grpSpPr>
            <a:xfrm>
              <a:off x="4000496" y="4799013"/>
              <a:ext cx="1000132" cy="454025"/>
              <a:chOff x="2201849" y="4799013"/>
              <a:chExt cx="1000132" cy="454025"/>
            </a:xfrm>
          </p:grpSpPr>
          <p:sp>
            <p:nvSpPr>
              <p:cNvPr id="177" name="12 Rectángulo"/>
              <p:cNvSpPr/>
              <p:nvPr/>
            </p:nvSpPr>
            <p:spPr>
              <a:xfrm>
                <a:off x="2201849" y="4839870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8" name="177 Objeto"/>
              <p:cNvGraphicFramePr>
                <a:graphicFrameLocks noChangeAspect="1"/>
              </p:cNvGraphicFramePr>
              <p:nvPr/>
            </p:nvGraphicFramePr>
            <p:xfrm>
              <a:off x="2201866" y="4799013"/>
              <a:ext cx="998537" cy="454025"/>
            </p:xfrm>
            <a:graphic>
              <a:graphicData uri="http://schemas.openxmlformats.org/presentationml/2006/ole">
                <p:oleObj spid="_x0000_s2127" name="Ecuación" r:id="rId32" imgW="482400" imgH="228600" progId="Equation.3">
                  <p:embed/>
                </p:oleObj>
              </a:graphicData>
            </a:graphic>
          </p:graphicFrame>
        </p:grpSp>
        <p:grpSp>
          <p:nvGrpSpPr>
            <p:cNvPr id="179" name="178 Grupo"/>
            <p:cNvGrpSpPr/>
            <p:nvPr/>
          </p:nvGrpSpPr>
          <p:grpSpPr>
            <a:xfrm>
              <a:off x="6357950" y="3941763"/>
              <a:ext cx="1000132" cy="454025"/>
              <a:chOff x="3428992" y="3357562"/>
              <a:chExt cx="1000132" cy="454025"/>
            </a:xfrm>
          </p:grpSpPr>
          <p:sp>
            <p:nvSpPr>
              <p:cNvPr id="180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1" name="180 Objeto"/>
              <p:cNvGraphicFramePr>
                <a:graphicFrameLocks noChangeAspect="1"/>
              </p:cNvGraphicFramePr>
              <p:nvPr/>
            </p:nvGraphicFramePr>
            <p:xfrm>
              <a:off x="3441692" y="3357562"/>
              <a:ext cx="974725" cy="454025"/>
            </p:xfrm>
            <a:graphic>
              <a:graphicData uri="http://schemas.openxmlformats.org/presentationml/2006/ole">
                <p:oleObj spid="_x0000_s2128" name="Ecuación" r:id="rId33" imgW="469800" imgH="228600" progId="Equation.3">
                  <p:embed/>
                </p:oleObj>
              </a:graphicData>
            </a:graphic>
          </p:graphicFrame>
        </p:grpSp>
        <p:grpSp>
          <p:nvGrpSpPr>
            <p:cNvPr id="182" name="181 Grupo"/>
            <p:cNvGrpSpPr/>
            <p:nvPr/>
          </p:nvGrpSpPr>
          <p:grpSpPr>
            <a:xfrm>
              <a:off x="5786446" y="4383088"/>
              <a:ext cx="1000132" cy="428625"/>
              <a:chOff x="2857488" y="3798887"/>
              <a:chExt cx="1000132" cy="428625"/>
            </a:xfrm>
          </p:grpSpPr>
          <p:sp>
            <p:nvSpPr>
              <p:cNvPr id="183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4" name="183 Objeto"/>
              <p:cNvGraphicFramePr>
                <a:graphicFrameLocks noChangeAspect="1"/>
              </p:cNvGraphicFramePr>
              <p:nvPr/>
            </p:nvGraphicFramePr>
            <p:xfrm>
              <a:off x="2882892" y="3798887"/>
              <a:ext cx="946150" cy="428625"/>
            </p:xfrm>
            <a:graphic>
              <a:graphicData uri="http://schemas.openxmlformats.org/presentationml/2006/ole">
                <p:oleObj spid="_x0000_s2129" name="Ecuación" r:id="rId34" imgW="457200" imgH="215640" progId="Equation.3">
                  <p:embed/>
                </p:oleObj>
              </a:graphicData>
            </a:graphic>
          </p:graphicFrame>
        </p:grpSp>
        <p:grpSp>
          <p:nvGrpSpPr>
            <p:cNvPr id="185" name="184 Grupo"/>
            <p:cNvGrpSpPr/>
            <p:nvPr/>
          </p:nvGrpSpPr>
          <p:grpSpPr>
            <a:xfrm>
              <a:off x="6904061" y="4370389"/>
              <a:ext cx="1025525" cy="454025"/>
              <a:chOff x="4059238" y="3786188"/>
              <a:chExt cx="1025525" cy="454025"/>
            </a:xfrm>
          </p:grpSpPr>
          <p:sp>
            <p:nvSpPr>
              <p:cNvPr id="186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7" name="186 Objeto"/>
              <p:cNvGraphicFramePr>
                <a:graphicFrameLocks noChangeAspect="1"/>
              </p:cNvGraphicFramePr>
              <p:nvPr/>
            </p:nvGraphicFramePr>
            <p:xfrm>
              <a:off x="4059238" y="3786188"/>
              <a:ext cx="1025525" cy="454025"/>
            </p:xfrm>
            <a:graphic>
              <a:graphicData uri="http://schemas.openxmlformats.org/presentationml/2006/ole">
                <p:oleObj spid="_x0000_s2130" name="Ecuación" r:id="rId35" imgW="495000" imgH="228600" progId="Equation.3">
                  <p:embed/>
                </p:oleObj>
              </a:graphicData>
            </a:graphic>
          </p:graphicFrame>
        </p:grpSp>
        <p:grpSp>
          <p:nvGrpSpPr>
            <p:cNvPr id="202" name="201 Grupo"/>
            <p:cNvGrpSpPr/>
            <p:nvPr/>
          </p:nvGrpSpPr>
          <p:grpSpPr>
            <a:xfrm>
              <a:off x="6357950" y="4799013"/>
              <a:ext cx="1000132" cy="454025"/>
              <a:chOff x="4500562" y="4799013"/>
              <a:chExt cx="1000132" cy="454025"/>
            </a:xfrm>
          </p:grpSpPr>
          <p:sp>
            <p:nvSpPr>
              <p:cNvPr id="188" name="12 Rectángulo"/>
              <p:cNvSpPr/>
              <p:nvPr/>
            </p:nvSpPr>
            <p:spPr>
              <a:xfrm>
                <a:off x="4500562" y="4839870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9" name="188 Objeto"/>
              <p:cNvGraphicFramePr>
                <a:graphicFrameLocks noChangeAspect="1"/>
              </p:cNvGraphicFramePr>
              <p:nvPr/>
            </p:nvGraphicFramePr>
            <p:xfrm>
              <a:off x="4513262" y="4799013"/>
              <a:ext cx="973138" cy="454025"/>
            </p:xfrm>
            <a:graphic>
              <a:graphicData uri="http://schemas.openxmlformats.org/presentationml/2006/ole">
                <p:oleObj spid="_x0000_s2131" name="Ecuación" r:id="rId36" imgW="469800" imgH="228600" progId="Equation.3">
                  <p:embed/>
                </p:oleObj>
              </a:graphicData>
            </a:graphic>
          </p:graphicFrame>
        </p:grpSp>
        <p:grpSp>
          <p:nvGrpSpPr>
            <p:cNvPr id="190" name="189 Grupo"/>
            <p:cNvGrpSpPr/>
            <p:nvPr/>
          </p:nvGrpSpPr>
          <p:grpSpPr>
            <a:xfrm>
              <a:off x="5214942" y="4811713"/>
              <a:ext cx="1000133" cy="428625"/>
              <a:chOff x="3428992" y="3370256"/>
              <a:chExt cx="1000133" cy="428625"/>
            </a:xfrm>
          </p:grpSpPr>
          <p:sp>
            <p:nvSpPr>
              <p:cNvPr id="191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92" name="191 Objeto"/>
              <p:cNvGraphicFramePr>
                <a:graphicFrameLocks noChangeAspect="1"/>
              </p:cNvGraphicFramePr>
              <p:nvPr/>
            </p:nvGraphicFramePr>
            <p:xfrm>
              <a:off x="3429000" y="3370256"/>
              <a:ext cx="1000125" cy="428625"/>
            </p:xfrm>
            <a:graphic>
              <a:graphicData uri="http://schemas.openxmlformats.org/presentationml/2006/ole">
                <p:oleObj spid="_x0000_s2132" name="Ecuación" r:id="rId37" imgW="482400" imgH="215640" progId="Equation.3">
                  <p:embed/>
                </p:oleObj>
              </a:graphicData>
            </a:graphic>
          </p:graphicFrame>
        </p:grpSp>
        <p:grpSp>
          <p:nvGrpSpPr>
            <p:cNvPr id="193" name="192 Grupo"/>
            <p:cNvGrpSpPr/>
            <p:nvPr/>
          </p:nvGrpSpPr>
          <p:grpSpPr>
            <a:xfrm>
              <a:off x="4630741" y="5227645"/>
              <a:ext cx="1000132" cy="454025"/>
              <a:chOff x="2857488" y="3786188"/>
              <a:chExt cx="1000132" cy="454025"/>
            </a:xfrm>
          </p:grpSpPr>
          <p:sp>
            <p:nvSpPr>
              <p:cNvPr id="194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95" name="194 Objeto"/>
              <p:cNvGraphicFramePr>
                <a:graphicFrameLocks noChangeAspect="1"/>
              </p:cNvGraphicFramePr>
              <p:nvPr/>
            </p:nvGraphicFramePr>
            <p:xfrm>
              <a:off x="2870200" y="3786188"/>
              <a:ext cx="973138" cy="454025"/>
            </p:xfrm>
            <a:graphic>
              <a:graphicData uri="http://schemas.openxmlformats.org/presentationml/2006/ole">
                <p:oleObj spid="_x0000_s2133" name="Ecuación" r:id="rId38" imgW="469800" imgH="228600" progId="Equation.3">
                  <p:embed/>
                </p:oleObj>
              </a:graphicData>
            </a:graphic>
          </p:graphicFrame>
        </p:grpSp>
        <p:grpSp>
          <p:nvGrpSpPr>
            <p:cNvPr id="196" name="195 Grupo"/>
            <p:cNvGrpSpPr/>
            <p:nvPr/>
          </p:nvGrpSpPr>
          <p:grpSpPr>
            <a:xfrm>
              <a:off x="5786446" y="5227645"/>
              <a:ext cx="1025525" cy="454025"/>
              <a:chOff x="4059238" y="3786188"/>
              <a:chExt cx="1025525" cy="454025"/>
            </a:xfrm>
          </p:grpSpPr>
          <p:sp>
            <p:nvSpPr>
              <p:cNvPr id="197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98" name="197 Objeto"/>
              <p:cNvGraphicFramePr>
                <a:graphicFrameLocks noChangeAspect="1"/>
              </p:cNvGraphicFramePr>
              <p:nvPr/>
            </p:nvGraphicFramePr>
            <p:xfrm>
              <a:off x="4059238" y="3786188"/>
              <a:ext cx="1025525" cy="454025"/>
            </p:xfrm>
            <a:graphic>
              <a:graphicData uri="http://schemas.openxmlformats.org/presentationml/2006/ole">
                <p:oleObj spid="_x0000_s2134" name="Ecuación" r:id="rId39" imgW="495000" imgH="228600" progId="Equation.3">
                  <p:embed/>
                </p:oleObj>
              </a:graphicData>
            </a:graphic>
          </p:graphicFrame>
        </p:grpSp>
        <p:sp>
          <p:nvSpPr>
            <p:cNvPr id="199" name="12 Rectángulo"/>
            <p:cNvSpPr/>
            <p:nvPr/>
          </p:nvSpPr>
          <p:spPr>
            <a:xfrm>
              <a:off x="5202245" y="5697126"/>
              <a:ext cx="1000132" cy="375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200" name="199 Objeto"/>
            <p:cNvGraphicFramePr>
              <a:graphicFrameLocks noChangeAspect="1"/>
            </p:cNvGraphicFramePr>
            <p:nvPr/>
          </p:nvGraphicFramePr>
          <p:xfrm>
            <a:off x="5216538" y="5656263"/>
            <a:ext cx="998537" cy="454025"/>
          </p:xfrm>
          <a:graphic>
            <a:graphicData uri="http://schemas.openxmlformats.org/presentationml/2006/ole">
              <p:oleObj spid="_x0000_s2135" name="Ecuación" r:id="rId40" imgW="482400" imgH="228600" progId="Equation.3">
                <p:embed/>
              </p:oleObj>
            </a:graphicData>
          </a:graphic>
        </p:graphicFrame>
      </p:grpSp>
      <p:sp>
        <p:nvSpPr>
          <p:cNvPr id="102" name="101 CuadroTexto"/>
          <p:cNvSpPr txBox="1"/>
          <p:nvPr/>
        </p:nvSpPr>
        <p:spPr>
          <a:xfrm>
            <a:off x="357158" y="1643050"/>
            <a:ext cx="3286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00CC"/>
                </a:solidFill>
              </a:rPr>
              <a:t>Para un multiplicador 4n x 4n se requiere 4 multiplicadores </a:t>
            </a:r>
          </a:p>
          <a:p>
            <a:r>
              <a:rPr lang="es-CO" dirty="0" smtClean="0">
                <a:solidFill>
                  <a:srgbClr val="0000CC"/>
                </a:solidFill>
              </a:rPr>
              <a:t>2n x 2n   </a:t>
            </a:r>
            <a:endParaRPr lang="es-CO" dirty="0">
              <a:solidFill>
                <a:srgbClr val="0000CC"/>
              </a:solidFill>
            </a:endParaRPr>
          </a:p>
        </p:txBody>
      </p:sp>
      <p:sp>
        <p:nvSpPr>
          <p:cNvPr id="115" name="114 CuadroTexto"/>
          <p:cNvSpPr txBox="1"/>
          <p:nvPr/>
        </p:nvSpPr>
        <p:spPr>
          <a:xfrm>
            <a:off x="428596" y="3357562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00CC"/>
                </a:solidFill>
              </a:rPr>
              <a:t>Cada multiplicador 2n x 2n se puede descomponer en 4 n x n</a:t>
            </a:r>
          </a:p>
        </p:txBody>
      </p:sp>
      <p:sp>
        <p:nvSpPr>
          <p:cNvPr id="116" name="115 CuadroTexto"/>
          <p:cNvSpPr txBox="1"/>
          <p:nvPr/>
        </p:nvSpPr>
        <p:spPr>
          <a:xfrm>
            <a:off x="285720" y="4786322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00CC"/>
                </a:solidFill>
              </a:rPr>
              <a:t>Teniendo como total  16 multiplicadores de n x n bits</a:t>
            </a:r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 bwMode="auto">
          <a:xfrm>
            <a:off x="685800" y="0"/>
            <a:ext cx="7772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4400" b="1" i="1" kern="0" dirty="0" smtClean="0">
                <a:solidFill>
                  <a:srgbClr val="CC00CC"/>
                </a:solidFill>
                <a:latin typeface="+mj-lt"/>
                <a:ea typeface="+mj-ea"/>
                <a:cs typeface="+mj-cs"/>
              </a:rPr>
              <a:t>Multiplicador 4n x 4n</a:t>
            </a:r>
            <a:endParaRPr lang="es-ES" sz="4400" b="1" i="1" kern="0" dirty="0">
              <a:solidFill>
                <a:srgbClr val="CC00CC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DAD39-D195-4CBE-BE93-980062C00FD2}" type="slidenum">
              <a:rPr lang="es-ES" smtClean="0">
                <a:solidFill>
                  <a:srgbClr val="3366CC"/>
                </a:solidFill>
              </a:rPr>
              <a:pPr/>
              <a:t>4</a:t>
            </a:fld>
            <a:endParaRPr lang="es-ES" smtClean="0">
              <a:solidFill>
                <a:srgbClr val="3366CC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738" y="38100"/>
            <a:ext cx="533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07950" y="785794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07950" y="714356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142844" y="6400800"/>
            <a:ext cx="1905000" cy="457200"/>
          </a:xfrm>
          <a:noFill/>
        </p:spPr>
        <p:txBody>
          <a:bodyPr/>
          <a:lstStyle/>
          <a:p>
            <a:r>
              <a:rPr lang="es-ES" dirty="0" smtClean="0">
                <a:solidFill>
                  <a:srgbClr val="3366CC"/>
                </a:solidFill>
              </a:rPr>
              <a:t>Yocemar Danilo Melo</a:t>
            </a:r>
          </a:p>
        </p:txBody>
      </p:sp>
      <p:cxnSp>
        <p:nvCxnSpPr>
          <p:cNvPr id="20" name="19 Conector recto"/>
          <p:cNvCxnSpPr/>
          <p:nvPr/>
        </p:nvCxnSpPr>
        <p:spPr>
          <a:xfrm>
            <a:off x="4000496" y="1712887"/>
            <a:ext cx="3143272" cy="1588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218 Grupo"/>
          <p:cNvGrpSpPr/>
          <p:nvPr/>
        </p:nvGrpSpPr>
        <p:grpSpPr>
          <a:xfrm>
            <a:off x="4500562" y="809624"/>
            <a:ext cx="2857518" cy="858769"/>
            <a:chOff x="4572000" y="809624"/>
            <a:chExt cx="2857518" cy="858769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4572000" y="1285847"/>
            <a:ext cx="265112" cy="338138"/>
          </p:xfrm>
          <a:graphic>
            <a:graphicData uri="http://schemas.openxmlformats.org/presentationml/2006/ole">
              <p:oleObj spid="_x0000_s43010" name="Ecuación" r:id="rId4" imgW="114120" imgH="126720" progId="Equation.3">
                <p:embed/>
              </p:oleObj>
            </a:graphicData>
          </a:graphic>
        </p:graphicFrame>
        <p:grpSp>
          <p:nvGrpSpPr>
            <p:cNvPr id="4" name="16 Grupo"/>
            <p:cNvGrpSpPr/>
            <p:nvPr/>
          </p:nvGrpSpPr>
          <p:grpSpPr>
            <a:xfrm>
              <a:off x="6858014" y="809624"/>
              <a:ext cx="571504" cy="392071"/>
              <a:chOff x="5000628" y="1906105"/>
              <a:chExt cx="1000132" cy="522761"/>
            </a:xfrm>
          </p:grpSpPr>
          <p:sp>
            <p:nvSpPr>
              <p:cNvPr id="71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72" name="71 Objeto"/>
              <p:cNvGraphicFramePr>
                <a:graphicFrameLocks noChangeAspect="1"/>
              </p:cNvGraphicFramePr>
              <p:nvPr/>
            </p:nvGraphicFramePr>
            <p:xfrm>
              <a:off x="5272870" y="1906105"/>
              <a:ext cx="583406" cy="472017"/>
            </p:xfrm>
            <a:graphic>
              <a:graphicData uri="http://schemas.openxmlformats.org/presentationml/2006/ole">
                <p:oleObj spid="_x0000_s43014" name="Ecuación" r:id="rId5" imgW="126720" imgH="177480" progId="Equation.3">
                  <p:embed/>
                </p:oleObj>
              </a:graphicData>
            </a:graphic>
          </p:graphicFrame>
        </p:grpSp>
        <p:grpSp>
          <p:nvGrpSpPr>
            <p:cNvPr id="5" name="16 Grupo"/>
            <p:cNvGrpSpPr/>
            <p:nvPr/>
          </p:nvGrpSpPr>
          <p:grpSpPr>
            <a:xfrm>
              <a:off x="6215074" y="836612"/>
              <a:ext cx="571504" cy="377780"/>
              <a:chOff x="5000628" y="1925160"/>
              <a:chExt cx="1000132" cy="503706"/>
            </a:xfrm>
          </p:grpSpPr>
          <p:sp>
            <p:nvSpPr>
              <p:cNvPr id="86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87" name="86 Objeto"/>
              <p:cNvGraphicFramePr>
                <a:graphicFrameLocks noChangeAspect="1"/>
              </p:cNvGraphicFramePr>
              <p:nvPr/>
            </p:nvGraphicFramePr>
            <p:xfrm>
              <a:off x="5356209" y="1925160"/>
              <a:ext cx="408384" cy="436032"/>
            </p:xfrm>
            <a:graphic>
              <a:graphicData uri="http://schemas.openxmlformats.org/presentationml/2006/ole">
                <p:oleObj spid="_x0000_s43015" name="Ecuación" r:id="rId6" imgW="88560" imgH="164880" progId="Equation.3">
                  <p:embed/>
                </p:oleObj>
              </a:graphicData>
            </a:graphic>
          </p:graphicFrame>
        </p:grpSp>
        <p:grpSp>
          <p:nvGrpSpPr>
            <p:cNvPr id="6" name="16 Grupo"/>
            <p:cNvGrpSpPr/>
            <p:nvPr/>
          </p:nvGrpSpPr>
          <p:grpSpPr>
            <a:xfrm>
              <a:off x="5572130" y="836614"/>
              <a:ext cx="571504" cy="377764"/>
              <a:chOff x="5000628" y="1925182"/>
              <a:chExt cx="1000132" cy="503684"/>
            </a:xfrm>
          </p:grpSpPr>
          <p:sp>
            <p:nvSpPr>
              <p:cNvPr id="92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93" name="92 Objeto"/>
              <p:cNvGraphicFramePr>
                <a:graphicFrameLocks noChangeAspect="1"/>
              </p:cNvGraphicFramePr>
              <p:nvPr/>
            </p:nvGraphicFramePr>
            <p:xfrm>
              <a:off x="5358998" y="1925182"/>
              <a:ext cx="408384" cy="436033"/>
            </p:xfrm>
            <a:graphic>
              <a:graphicData uri="http://schemas.openxmlformats.org/presentationml/2006/ole">
                <p:oleObj spid="_x0000_s43016" name="Ecuación" r:id="rId7" imgW="88560" imgH="164880" progId="Equation.3">
                  <p:embed/>
                </p:oleObj>
              </a:graphicData>
            </a:graphic>
          </p:graphicFrame>
        </p:grpSp>
        <p:grpSp>
          <p:nvGrpSpPr>
            <p:cNvPr id="7" name="16 Grupo"/>
            <p:cNvGrpSpPr/>
            <p:nvPr/>
          </p:nvGrpSpPr>
          <p:grpSpPr>
            <a:xfrm>
              <a:off x="4929188" y="849312"/>
              <a:ext cx="571504" cy="377779"/>
              <a:chOff x="5000628" y="1925161"/>
              <a:chExt cx="1000132" cy="503705"/>
            </a:xfrm>
          </p:grpSpPr>
          <p:sp>
            <p:nvSpPr>
              <p:cNvPr id="98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99" name="98 Objeto"/>
              <p:cNvGraphicFramePr>
                <a:graphicFrameLocks noChangeAspect="1"/>
              </p:cNvGraphicFramePr>
              <p:nvPr/>
            </p:nvGraphicFramePr>
            <p:xfrm>
              <a:off x="5359001" y="1925161"/>
              <a:ext cx="408385" cy="436033"/>
            </p:xfrm>
            <a:graphic>
              <a:graphicData uri="http://schemas.openxmlformats.org/presentationml/2006/ole">
                <p:oleObj spid="_x0000_s43017" name="Ecuación" r:id="rId8" imgW="88560" imgH="164880" progId="Equation.3">
                  <p:embed/>
                </p:oleObj>
              </a:graphicData>
            </a:graphic>
          </p:graphicFrame>
        </p:grpSp>
        <p:grpSp>
          <p:nvGrpSpPr>
            <p:cNvPr id="8" name="16 Grupo"/>
            <p:cNvGrpSpPr/>
            <p:nvPr/>
          </p:nvGrpSpPr>
          <p:grpSpPr>
            <a:xfrm>
              <a:off x="6858014" y="1277936"/>
              <a:ext cx="571504" cy="377769"/>
              <a:chOff x="5000628" y="1925174"/>
              <a:chExt cx="1000132" cy="503692"/>
            </a:xfrm>
          </p:grpSpPr>
          <p:sp>
            <p:nvSpPr>
              <p:cNvPr id="104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05" name="104 Objeto"/>
              <p:cNvGraphicFramePr>
                <a:graphicFrameLocks noChangeAspect="1"/>
              </p:cNvGraphicFramePr>
              <p:nvPr/>
            </p:nvGraphicFramePr>
            <p:xfrm>
              <a:off x="5358979" y="1925174"/>
              <a:ext cx="408383" cy="436033"/>
            </p:xfrm>
            <a:graphic>
              <a:graphicData uri="http://schemas.openxmlformats.org/presentationml/2006/ole">
                <p:oleObj spid="_x0000_s43018" name="Ecuación" r:id="rId9" imgW="88560" imgH="164880" progId="Equation.3">
                  <p:embed/>
                </p:oleObj>
              </a:graphicData>
            </a:graphic>
          </p:graphicFrame>
        </p:grpSp>
        <p:grpSp>
          <p:nvGrpSpPr>
            <p:cNvPr id="9" name="16 Grupo"/>
            <p:cNvGrpSpPr/>
            <p:nvPr/>
          </p:nvGrpSpPr>
          <p:grpSpPr>
            <a:xfrm>
              <a:off x="6215074" y="1277937"/>
              <a:ext cx="571504" cy="377771"/>
              <a:chOff x="5000628" y="1925172"/>
              <a:chExt cx="1000132" cy="503694"/>
            </a:xfrm>
          </p:grpSpPr>
          <p:sp>
            <p:nvSpPr>
              <p:cNvPr id="107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08" name="107 Objeto"/>
              <p:cNvGraphicFramePr>
                <a:graphicFrameLocks noChangeAspect="1"/>
              </p:cNvGraphicFramePr>
              <p:nvPr/>
            </p:nvGraphicFramePr>
            <p:xfrm>
              <a:off x="5356209" y="1925172"/>
              <a:ext cx="408384" cy="436032"/>
            </p:xfrm>
            <a:graphic>
              <a:graphicData uri="http://schemas.openxmlformats.org/presentationml/2006/ole">
                <p:oleObj spid="_x0000_s43019" name="Ecuación" r:id="rId10" imgW="88560" imgH="164880" progId="Equation.3">
                  <p:embed/>
                </p:oleObj>
              </a:graphicData>
            </a:graphic>
          </p:graphicFrame>
        </p:grpSp>
        <p:grpSp>
          <p:nvGrpSpPr>
            <p:cNvPr id="10" name="16 Grupo"/>
            <p:cNvGrpSpPr/>
            <p:nvPr/>
          </p:nvGrpSpPr>
          <p:grpSpPr>
            <a:xfrm>
              <a:off x="5572130" y="1276349"/>
              <a:ext cx="571504" cy="392042"/>
              <a:chOff x="5000628" y="1906144"/>
              <a:chExt cx="1000132" cy="522722"/>
            </a:xfrm>
          </p:grpSpPr>
          <p:sp>
            <p:nvSpPr>
              <p:cNvPr id="110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11" name="110 Objeto"/>
              <p:cNvGraphicFramePr>
                <a:graphicFrameLocks noChangeAspect="1"/>
              </p:cNvGraphicFramePr>
              <p:nvPr/>
            </p:nvGraphicFramePr>
            <p:xfrm>
              <a:off x="5270095" y="1906144"/>
              <a:ext cx="583406" cy="472017"/>
            </p:xfrm>
            <a:graphic>
              <a:graphicData uri="http://schemas.openxmlformats.org/presentationml/2006/ole">
                <p:oleObj spid="_x0000_s43020" name="Ecuación" r:id="rId11" imgW="126720" imgH="177480" progId="Equation.3">
                  <p:embed/>
                </p:oleObj>
              </a:graphicData>
            </a:graphic>
          </p:graphicFrame>
        </p:grpSp>
        <p:grpSp>
          <p:nvGrpSpPr>
            <p:cNvPr id="11" name="16 Grupo"/>
            <p:cNvGrpSpPr/>
            <p:nvPr/>
          </p:nvGrpSpPr>
          <p:grpSpPr>
            <a:xfrm>
              <a:off x="4929189" y="1289052"/>
              <a:ext cx="571504" cy="379341"/>
              <a:chOff x="5000628" y="1923079"/>
              <a:chExt cx="1000132" cy="505787"/>
            </a:xfrm>
          </p:grpSpPr>
          <p:sp>
            <p:nvSpPr>
              <p:cNvPr id="113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14" name="113 Objeto"/>
              <p:cNvGraphicFramePr>
                <a:graphicFrameLocks noChangeAspect="1"/>
              </p:cNvGraphicFramePr>
              <p:nvPr/>
            </p:nvGraphicFramePr>
            <p:xfrm>
              <a:off x="5359002" y="1923079"/>
              <a:ext cx="408385" cy="438150"/>
            </p:xfrm>
            <a:graphic>
              <a:graphicData uri="http://schemas.openxmlformats.org/presentationml/2006/ole">
                <p:oleObj spid="_x0000_s43021" name="Ecuación" r:id="rId12" imgW="88560" imgH="164880" progId="Equation.3">
                  <p:embed/>
                </p:oleObj>
              </a:graphicData>
            </a:graphic>
          </p:graphicFrame>
        </p:grpSp>
      </p:grpSp>
      <p:grpSp>
        <p:nvGrpSpPr>
          <p:cNvPr id="117" name="116 Grupo"/>
          <p:cNvGrpSpPr/>
          <p:nvPr/>
        </p:nvGrpSpPr>
        <p:grpSpPr>
          <a:xfrm>
            <a:off x="4000497" y="1801392"/>
            <a:ext cx="3571899" cy="2199112"/>
            <a:chOff x="3428992" y="1801392"/>
            <a:chExt cx="4487897" cy="2946818"/>
          </a:xfrm>
        </p:grpSpPr>
        <p:grpSp>
          <p:nvGrpSpPr>
            <p:cNvPr id="15" name="166 Grupo"/>
            <p:cNvGrpSpPr/>
            <p:nvPr/>
          </p:nvGrpSpPr>
          <p:grpSpPr>
            <a:xfrm>
              <a:off x="5214942" y="1801392"/>
              <a:ext cx="1000132" cy="375050"/>
              <a:chOff x="3428992" y="3398413"/>
              <a:chExt cx="1000132" cy="375050"/>
            </a:xfrm>
          </p:grpSpPr>
          <p:sp>
            <p:nvSpPr>
              <p:cNvPr id="146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47" name="146 Objeto"/>
              <p:cNvGraphicFramePr>
                <a:graphicFrameLocks noChangeAspect="1"/>
              </p:cNvGraphicFramePr>
              <p:nvPr/>
            </p:nvGraphicFramePr>
            <p:xfrm>
              <a:off x="3651238" y="3419471"/>
              <a:ext cx="554037" cy="328613"/>
            </p:xfrm>
            <a:graphic>
              <a:graphicData uri="http://schemas.openxmlformats.org/presentationml/2006/ole">
                <p:oleObj spid="_x0000_s43031" name="Ecuación" r:id="rId13" imgW="266400" imgH="164880" progId="Equation.3">
                  <p:embed/>
                </p:oleObj>
              </a:graphicData>
            </a:graphic>
          </p:graphicFrame>
        </p:grpSp>
        <p:grpSp>
          <p:nvGrpSpPr>
            <p:cNvPr id="16" name="165 Grupo"/>
            <p:cNvGrpSpPr/>
            <p:nvPr/>
          </p:nvGrpSpPr>
          <p:grpSpPr>
            <a:xfrm>
              <a:off x="4643438" y="2230020"/>
              <a:ext cx="1000132" cy="375050"/>
              <a:chOff x="2857488" y="3827041"/>
              <a:chExt cx="1000132" cy="375050"/>
            </a:xfrm>
          </p:grpSpPr>
          <p:sp>
            <p:nvSpPr>
              <p:cNvPr id="156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57" name="156 Objeto"/>
              <p:cNvGraphicFramePr>
                <a:graphicFrameLocks noChangeAspect="1"/>
              </p:cNvGraphicFramePr>
              <p:nvPr/>
            </p:nvGraphicFramePr>
            <p:xfrm>
              <a:off x="3079738" y="3848096"/>
              <a:ext cx="552450" cy="328613"/>
            </p:xfrm>
            <a:graphic>
              <a:graphicData uri="http://schemas.openxmlformats.org/presentationml/2006/ole">
                <p:oleObj spid="_x0000_s43032" name="Ecuación" r:id="rId14" imgW="266400" imgH="164880" progId="Equation.3">
                  <p:embed/>
                </p:oleObj>
              </a:graphicData>
            </a:graphic>
          </p:graphicFrame>
        </p:grpSp>
        <p:grpSp>
          <p:nvGrpSpPr>
            <p:cNvPr id="17" name="164 Grupo"/>
            <p:cNvGrpSpPr/>
            <p:nvPr/>
          </p:nvGrpSpPr>
          <p:grpSpPr>
            <a:xfrm>
              <a:off x="5799142" y="2230020"/>
              <a:ext cx="1000132" cy="375050"/>
              <a:chOff x="4071934" y="3827041"/>
              <a:chExt cx="1000132" cy="375050"/>
            </a:xfrm>
          </p:grpSpPr>
          <p:sp>
            <p:nvSpPr>
              <p:cNvPr id="159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60" name="159 Objeto"/>
              <p:cNvGraphicFramePr>
                <a:graphicFrameLocks noChangeAspect="1"/>
              </p:cNvGraphicFramePr>
              <p:nvPr/>
            </p:nvGraphicFramePr>
            <p:xfrm>
              <a:off x="4295767" y="3848096"/>
              <a:ext cx="552450" cy="328613"/>
            </p:xfrm>
            <a:graphic>
              <a:graphicData uri="http://schemas.openxmlformats.org/presentationml/2006/ole">
                <p:oleObj spid="_x0000_s43033" name="Ecuación" r:id="rId15" imgW="266400" imgH="164880" progId="Equation.3">
                  <p:embed/>
                </p:oleObj>
              </a:graphicData>
            </a:graphic>
          </p:graphicFrame>
        </p:grpSp>
        <p:sp>
          <p:nvSpPr>
            <p:cNvPr id="162" name="12 Rectángulo"/>
            <p:cNvSpPr/>
            <p:nvPr/>
          </p:nvSpPr>
          <p:spPr>
            <a:xfrm>
              <a:off x="5214942" y="2658648"/>
              <a:ext cx="1000132" cy="375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163" name="162 Objeto"/>
            <p:cNvGraphicFramePr>
              <a:graphicFrameLocks noChangeAspect="1"/>
            </p:cNvGraphicFramePr>
            <p:nvPr/>
          </p:nvGraphicFramePr>
          <p:xfrm>
            <a:off x="5437188" y="2679700"/>
            <a:ext cx="552450" cy="328613"/>
          </p:xfrm>
          <a:graphic>
            <a:graphicData uri="http://schemas.openxmlformats.org/presentationml/2006/ole">
              <p:oleObj spid="_x0000_s43034" name="Ecuación" r:id="rId16" imgW="266400" imgH="164880" progId="Equation.3">
                <p:embed/>
              </p:oleObj>
            </a:graphicData>
          </a:graphic>
        </p:graphicFrame>
        <p:grpSp>
          <p:nvGrpSpPr>
            <p:cNvPr id="19" name="167 Grupo"/>
            <p:cNvGrpSpPr/>
            <p:nvPr/>
          </p:nvGrpSpPr>
          <p:grpSpPr>
            <a:xfrm>
              <a:off x="4071934" y="2658648"/>
              <a:ext cx="1000132" cy="375050"/>
              <a:chOff x="3428992" y="3398413"/>
              <a:chExt cx="1000132" cy="375050"/>
            </a:xfrm>
          </p:grpSpPr>
          <p:sp>
            <p:nvSpPr>
              <p:cNvPr id="169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0" name="169 Objeto"/>
              <p:cNvGraphicFramePr>
                <a:graphicFrameLocks noChangeAspect="1"/>
              </p:cNvGraphicFramePr>
              <p:nvPr/>
            </p:nvGraphicFramePr>
            <p:xfrm>
              <a:off x="3625846" y="3408353"/>
              <a:ext cx="604837" cy="352425"/>
            </p:xfrm>
            <a:graphic>
              <a:graphicData uri="http://schemas.openxmlformats.org/presentationml/2006/ole">
                <p:oleObj spid="_x0000_s43035" name="Ecuación" r:id="rId17" imgW="291960" imgH="177480" progId="Equation.3">
                  <p:embed/>
                </p:oleObj>
              </a:graphicData>
            </a:graphic>
          </p:graphicFrame>
        </p:grpSp>
        <p:grpSp>
          <p:nvGrpSpPr>
            <p:cNvPr id="22" name="170 Grupo"/>
            <p:cNvGrpSpPr/>
            <p:nvPr/>
          </p:nvGrpSpPr>
          <p:grpSpPr>
            <a:xfrm>
              <a:off x="3428992" y="3087276"/>
              <a:ext cx="1000132" cy="375050"/>
              <a:chOff x="2857488" y="3827041"/>
              <a:chExt cx="1000132" cy="375050"/>
            </a:xfrm>
          </p:grpSpPr>
          <p:sp>
            <p:nvSpPr>
              <p:cNvPr id="172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3" name="172 Objeto"/>
              <p:cNvGraphicFramePr>
                <a:graphicFrameLocks noChangeAspect="1"/>
              </p:cNvGraphicFramePr>
              <p:nvPr/>
            </p:nvGraphicFramePr>
            <p:xfrm>
              <a:off x="3081334" y="3848090"/>
              <a:ext cx="552450" cy="328613"/>
            </p:xfrm>
            <a:graphic>
              <a:graphicData uri="http://schemas.openxmlformats.org/presentationml/2006/ole">
                <p:oleObj spid="_x0000_s43036" name="Ecuación" r:id="rId18" imgW="266400" imgH="164880" progId="Equation.3">
                  <p:embed/>
                </p:oleObj>
              </a:graphicData>
            </a:graphic>
          </p:graphicFrame>
        </p:grpSp>
        <p:grpSp>
          <p:nvGrpSpPr>
            <p:cNvPr id="23" name="173 Grupo"/>
            <p:cNvGrpSpPr/>
            <p:nvPr/>
          </p:nvGrpSpPr>
          <p:grpSpPr>
            <a:xfrm>
              <a:off x="4630741" y="3087276"/>
              <a:ext cx="1000132" cy="375050"/>
              <a:chOff x="4071934" y="3827041"/>
              <a:chExt cx="1000132" cy="375050"/>
            </a:xfrm>
          </p:grpSpPr>
          <p:sp>
            <p:nvSpPr>
              <p:cNvPr id="175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6" name="175 Objeto"/>
              <p:cNvGraphicFramePr>
                <a:graphicFrameLocks noChangeAspect="1"/>
              </p:cNvGraphicFramePr>
              <p:nvPr/>
            </p:nvGraphicFramePr>
            <p:xfrm>
              <a:off x="4222743" y="3836978"/>
              <a:ext cx="604838" cy="352425"/>
            </p:xfrm>
            <a:graphic>
              <a:graphicData uri="http://schemas.openxmlformats.org/presentationml/2006/ole">
                <p:oleObj spid="_x0000_s43037" name="Ecuación" r:id="rId19" imgW="291960" imgH="177480" progId="Equation.3">
                  <p:embed/>
                </p:oleObj>
              </a:graphicData>
            </a:graphic>
          </p:graphicFrame>
        </p:grpSp>
        <p:grpSp>
          <p:nvGrpSpPr>
            <p:cNvPr id="24" name="200 Grupo"/>
            <p:cNvGrpSpPr/>
            <p:nvPr/>
          </p:nvGrpSpPr>
          <p:grpSpPr>
            <a:xfrm>
              <a:off x="4000496" y="3515904"/>
              <a:ext cx="1000132" cy="375050"/>
              <a:chOff x="2201849" y="4839870"/>
              <a:chExt cx="1000132" cy="375050"/>
            </a:xfrm>
          </p:grpSpPr>
          <p:sp>
            <p:nvSpPr>
              <p:cNvPr id="177" name="12 Rectángulo"/>
              <p:cNvSpPr/>
              <p:nvPr/>
            </p:nvSpPr>
            <p:spPr>
              <a:xfrm>
                <a:off x="2201849" y="4839870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8" name="177 Objeto"/>
              <p:cNvGraphicFramePr>
                <a:graphicFrameLocks noChangeAspect="1"/>
              </p:cNvGraphicFramePr>
              <p:nvPr/>
            </p:nvGraphicFramePr>
            <p:xfrm>
              <a:off x="2425691" y="4860916"/>
              <a:ext cx="550862" cy="328613"/>
            </p:xfrm>
            <a:graphic>
              <a:graphicData uri="http://schemas.openxmlformats.org/presentationml/2006/ole">
                <p:oleObj spid="_x0000_s43038" name="Ecuación" r:id="rId20" imgW="266400" imgH="164880" progId="Equation.3">
                  <p:embed/>
                </p:oleObj>
              </a:graphicData>
            </a:graphic>
          </p:graphicFrame>
        </p:grpSp>
        <p:grpSp>
          <p:nvGrpSpPr>
            <p:cNvPr id="25" name="178 Grupo"/>
            <p:cNvGrpSpPr/>
            <p:nvPr/>
          </p:nvGrpSpPr>
          <p:grpSpPr>
            <a:xfrm>
              <a:off x="6357950" y="2658648"/>
              <a:ext cx="1000132" cy="375050"/>
              <a:chOff x="3428992" y="3398413"/>
              <a:chExt cx="1000132" cy="375050"/>
            </a:xfrm>
          </p:grpSpPr>
          <p:sp>
            <p:nvSpPr>
              <p:cNvPr id="180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1" name="180 Objeto"/>
              <p:cNvGraphicFramePr>
                <a:graphicFrameLocks noChangeAspect="1"/>
              </p:cNvGraphicFramePr>
              <p:nvPr/>
            </p:nvGraphicFramePr>
            <p:xfrm>
              <a:off x="3651517" y="3420277"/>
              <a:ext cx="550512" cy="327598"/>
            </p:xfrm>
            <a:graphic>
              <a:graphicData uri="http://schemas.openxmlformats.org/presentationml/2006/ole">
                <p:oleObj spid="_x0000_s43039" name="Ecuación" r:id="rId21" imgW="266400" imgH="164880" progId="Equation.3">
                  <p:embed/>
                </p:oleObj>
              </a:graphicData>
            </a:graphic>
          </p:graphicFrame>
        </p:grpSp>
        <p:grpSp>
          <p:nvGrpSpPr>
            <p:cNvPr id="26" name="181 Grupo"/>
            <p:cNvGrpSpPr/>
            <p:nvPr/>
          </p:nvGrpSpPr>
          <p:grpSpPr>
            <a:xfrm>
              <a:off x="5786446" y="3087276"/>
              <a:ext cx="1000132" cy="375050"/>
              <a:chOff x="2857488" y="3827041"/>
              <a:chExt cx="1000132" cy="375050"/>
            </a:xfrm>
          </p:grpSpPr>
          <p:sp>
            <p:nvSpPr>
              <p:cNvPr id="183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4" name="183 Objeto"/>
              <p:cNvGraphicFramePr>
                <a:graphicFrameLocks noChangeAspect="1"/>
              </p:cNvGraphicFramePr>
              <p:nvPr/>
            </p:nvGraphicFramePr>
            <p:xfrm>
              <a:off x="3079065" y="3847857"/>
              <a:ext cx="548518" cy="329724"/>
            </p:xfrm>
            <a:graphic>
              <a:graphicData uri="http://schemas.openxmlformats.org/presentationml/2006/ole">
                <p:oleObj spid="_x0000_s43040" name="Ecuación" r:id="rId22" imgW="266400" imgH="164880" progId="Equation.3">
                  <p:embed/>
                </p:oleObj>
              </a:graphicData>
            </a:graphic>
          </p:graphicFrame>
        </p:grpSp>
        <p:grpSp>
          <p:nvGrpSpPr>
            <p:cNvPr id="27" name="184 Grupo"/>
            <p:cNvGrpSpPr/>
            <p:nvPr/>
          </p:nvGrpSpPr>
          <p:grpSpPr>
            <a:xfrm>
              <a:off x="6916757" y="3087276"/>
              <a:ext cx="1000132" cy="375050"/>
              <a:chOff x="4071934" y="3827041"/>
              <a:chExt cx="1000132" cy="375050"/>
            </a:xfrm>
          </p:grpSpPr>
          <p:sp>
            <p:nvSpPr>
              <p:cNvPr id="186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7" name="186 Objeto"/>
              <p:cNvGraphicFramePr>
                <a:graphicFrameLocks noChangeAspect="1"/>
              </p:cNvGraphicFramePr>
              <p:nvPr/>
            </p:nvGraphicFramePr>
            <p:xfrm>
              <a:off x="4270215" y="3837220"/>
              <a:ext cx="604365" cy="353125"/>
            </p:xfrm>
            <a:graphic>
              <a:graphicData uri="http://schemas.openxmlformats.org/presentationml/2006/ole">
                <p:oleObj spid="_x0000_s43041" name="Ecuación" r:id="rId23" imgW="291960" imgH="177480" progId="Equation.3">
                  <p:embed/>
                </p:oleObj>
              </a:graphicData>
            </a:graphic>
          </p:graphicFrame>
        </p:grpSp>
        <p:grpSp>
          <p:nvGrpSpPr>
            <p:cNvPr id="28" name="201 Grupo"/>
            <p:cNvGrpSpPr/>
            <p:nvPr/>
          </p:nvGrpSpPr>
          <p:grpSpPr>
            <a:xfrm>
              <a:off x="6357950" y="3515904"/>
              <a:ext cx="1000132" cy="375050"/>
              <a:chOff x="4500562" y="4839870"/>
              <a:chExt cx="1000132" cy="375050"/>
            </a:xfrm>
          </p:grpSpPr>
          <p:sp>
            <p:nvSpPr>
              <p:cNvPr id="188" name="12 Rectángulo"/>
              <p:cNvSpPr/>
              <p:nvPr/>
            </p:nvSpPr>
            <p:spPr>
              <a:xfrm>
                <a:off x="4500562" y="4839870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9" name="188 Objeto"/>
              <p:cNvGraphicFramePr>
                <a:graphicFrameLocks noChangeAspect="1"/>
              </p:cNvGraphicFramePr>
              <p:nvPr/>
            </p:nvGraphicFramePr>
            <p:xfrm>
              <a:off x="4697164" y="4848999"/>
              <a:ext cx="606361" cy="353125"/>
            </p:xfrm>
            <a:graphic>
              <a:graphicData uri="http://schemas.openxmlformats.org/presentationml/2006/ole">
                <p:oleObj spid="_x0000_s43042" name="Ecuación" r:id="rId24" imgW="291960" imgH="177480" progId="Equation.3">
                  <p:embed/>
                </p:oleObj>
              </a:graphicData>
            </a:graphic>
          </p:graphicFrame>
        </p:grpSp>
        <p:grpSp>
          <p:nvGrpSpPr>
            <p:cNvPr id="2048" name="189 Grupo"/>
            <p:cNvGrpSpPr/>
            <p:nvPr/>
          </p:nvGrpSpPr>
          <p:grpSpPr>
            <a:xfrm>
              <a:off x="5214942" y="3515904"/>
              <a:ext cx="1000132" cy="375050"/>
              <a:chOff x="3428992" y="3398413"/>
              <a:chExt cx="1000132" cy="375050"/>
            </a:xfrm>
          </p:grpSpPr>
          <p:sp>
            <p:nvSpPr>
              <p:cNvPr id="191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92" name="191 Objeto"/>
              <p:cNvGraphicFramePr>
                <a:graphicFrameLocks noChangeAspect="1"/>
              </p:cNvGraphicFramePr>
              <p:nvPr/>
            </p:nvGraphicFramePr>
            <p:xfrm>
              <a:off x="3625686" y="3407542"/>
              <a:ext cx="606361" cy="353125"/>
            </p:xfrm>
            <a:graphic>
              <a:graphicData uri="http://schemas.openxmlformats.org/presentationml/2006/ole">
                <p:oleObj spid="_x0000_s43043" name="Ecuación" r:id="rId25" imgW="291960" imgH="177480" progId="Equation.3">
                  <p:embed/>
                </p:oleObj>
              </a:graphicData>
            </a:graphic>
          </p:graphicFrame>
        </p:grpSp>
        <p:grpSp>
          <p:nvGrpSpPr>
            <p:cNvPr id="2049" name="192 Grupo"/>
            <p:cNvGrpSpPr/>
            <p:nvPr/>
          </p:nvGrpSpPr>
          <p:grpSpPr>
            <a:xfrm>
              <a:off x="4630741" y="3944532"/>
              <a:ext cx="1000132" cy="375050"/>
              <a:chOff x="2857488" y="3827041"/>
              <a:chExt cx="1000132" cy="375050"/>
            </a:xfrm>
          </p:grpSpPr>
          <p:sp>
            <p:nvSpPr>
              <p:cNvPr id="194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95" name="194 Objeto"/>
              <p:cNvGraphicFramePr>
                <a:graphicFrameLocks noChangeAspect="1"/>
              </p:cNvGraphicFramePr>
              <p:nvPr/>
            </p:nvGraphicFramePr>
            <p:xfrm>
              <a:off x="3077897" y="3850011"/>
              <a:ext cx="554501" cy="327598"/>
            </p:xfrm>
            <a:graphic>
              <a:graphicData uri="http://schemas.openxmlformats.org/presentationml/2006/ole">
                <p:oleObj spid="_x0000_s43044" name="Ecuación" r:id="rId26" imgW="266400" imgH="164880" progId="Equation.3">
                  <p:embed/>
                </p:oleObj>
              </a:graphicData>
            </a:graphic>
          </p:graphicFrame>
        </p:grpSp>
        <p:grpSp>
          <p:nvGrpSpPr>
            <p:cNvPr id="2050" name="195 Grupo"/>
            <p:cNvGrpSpPr/>
            <p:nvPr/>
          </p:nvGrpSpPr>
          <p:grpSpPr>
            <a:xfrm>
              <a:off x="5799142" y="3944532"/>
              <a:ext cx="1000132" cy="375050"/>
              <a:chOff x="4071934" y="3827041"/>
              <a:chExt cx="1000132" cy="375050"/>
            </a:xfrm>
          </p:grpSpPr>
          <p:sp>
            <p:nvSpPr>
              <p:cNvPr id="197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98" name="197 Objeto"/>
              <p:cNvGraphicFramePr>
                <a:graphicFrameLocks noChangeAspect="1"/>
              </p:cNvGraphicFramePr>
              <p:nvPr/>
            </p:nvGraphicFramePr>
            <p:xfrm>
              <a:off x="4242925" y="3837248"/>
              <a:ext cx="658220" cy="353125"/>
            </p:xfrm>
            <a:graphic>
              <a:graphicData uri="http://schemas.openxmlformats.org/presentationml/2006/ole">
                <p:oleObj spid="_x0000_s43045" name="Ecuación" r:id="rId27" imgW="317160" imgH="177480" progId="Equation.3">
                  <p:embed/>
                </p:oleObj>
              </a:graphicData>
            </a:graphic>
          </p:graphicFrame>
        </p:grpSp>
        <p:sp>
          <p:nvSpPr>
            <p:cNvPr id="199" name="12 Rectángulo"/>
            <p:cNvSpPr/>
            <p:nvPr/>
          </p:nvSpPr>
          <p:spPr>
            <a:xfrm>
              <a:off x="5202245" y="4373160"/>
              <a:ext cx="1000132" cy="375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200" name="199 Objeto"/>
            <p:cNvGraphicFramePr>
              <a:graphicFrameLocks noChangeAspect="1"/>
            </p:cNvGraphicFramePr>
            <p:nvPr/>
          </p:nvGraphicFramePr>
          <p:xfrm>
            <a:off x="5413637" y="4382317"/>
            <a:ext cx="604367" cy="353124"/>
          </p:xfrm>
          <a:graphic>
            <a:graphicData uri="http://schemas.openxmlformats.org/presentationml/2006/ole">
              <p:oleObj spid="_x0000_s43046" name="Ecuación" r:id="rId28" imgW="291960" imgH="177480" progId="Equation.3">
                <p:embed/>
              </p:oleObj>
            </a:graphicData>
          </a:graphic>
        </p:graphicFrame>
      </p:grpSp>
      <p:sp>
        <p:nvSpPr>
          <p:cNvPr id="118" name="Rectangle 2"/>
          <p:cNvSpPr txBox="1">
            <a:spLocks noChangeArrowheads="1"/>
          </p:cNvSpPr>
          <p:nvPr/>
        </p:nvSpPr>
        <p:spPr bwMode="auto">
          <a:xfrm>
            <a:off x="685800" y="0"/>
            <a:ext cx="7772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4400" b="1" i="1" kern="0" dirty="0" smtClean="0">
                <a:solidFill>
                  <a:srgbClr val="CC00CC"/>
                </a:solidFill>
                <a:latin typeface="+mj-lt"/>
                <a:ea typeface="+mj-ea"/>
                <a:cs typeface="+mj-cs"/>
              </a:rPr>
              <a:t>Multiplicador 4n x 4n</a:t>
            </a:r>
            <a:endParaRPr lang="es-ES" sz="4400" b="1" i="1" kern="0" dirty="0">
              <a:solidFill>
                <a:srgbClr val="CC00CC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6" name="105 Conector recto"/>
          <p:cNvCxnSpPr/>
          <p:nvPr/>
        </p:nvCxnSpPr>
        <p:spPr>
          <a:xfrm>
            <a:off x="3929058" y="4071942"/>
            <a:ext cx="4071966" cy="1588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/>
          <p:nvPr/>
        </p:nvCxnSpPr>
        <p:spPr>
          <a:xfrm>
            <a:off x="3786182" y="5786454"/>
            <a:ext cx="4071966" cy="1588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216 Grupo"/>
          <p:cNvGrpSpPr/>
          <p:nvPr/>
        </p:nvGrpSpPr>
        <p:grpSpPr>
          <a:xfrm>
            <a:off x="4286248" y="4071942"/>
            <a:ext cx="3038483" cy="1639883"/>
            <a:chOff x="4357686" y="4071942"/>
            <a:chExt cx="3038483" cy="1639883"/>
          </a:xfrm>
        </p:grpSpPr>
        <p:graphicFrame>
          <p:nvGraphicFramePr>
            <p:cNvPr id="151" name="150 Objeto"/>
            <p:cNvGraphicFramePr>
              <a:graphicFrameLocks noChangeAspect="1"/>
            </p:cNvGraphicFramePr>
            <p:nvPr/>
          </p:nvGraphicFramePr>
          <p:xfrm>
            <a:off x="5791206" y="5345113"/>
            <a:ext cx="247650" cy="366712"/>
          </p:xfrm>
          <a:graphic>
            <a:graphicData uri="http://schemas.openxmlformats.org/presentationml/2006/ole">
              <p:oleObj spid="_x0000_s43062" name="Ecuación" r:id="rId29" imgW="126720" imgH="177480" progId="Equation.3">
                <p:embed/>
              </p:oleObj>
            </a:graphicData>
          </a:graphic>
        </p:graphicFrame>
        <p:graphicFrame>
          <p:nvGraphicFramePr>
            <p:cNvPr id="43065" name="Object 57"/>
            <p:cNvGraphicFramePr>
              <a:graphicFrameLocks noChangeAspect="1"/>
            </p:cNvGraphicFramePr>
            <p:nvPr/>
          </p:nvGraphicFramePr>
          <p:xfrm>
            <a:off x="4357686" y="4786322"/>
            <a:ext cx="173038" cy="341312"/>
          </p:xfrm>
          <a:graphic>
            <a:graphicData uri="http://schemas.openxmlformats.org/presentationml/2006/ole">
              <p:oleObj spid="_x0000_s43065" name="Ecuación" r:id="rId30" imgW="88560" imgH="164880" progId="Equation.3">
                <p:embed/>
              </p:oleObj>
            </a:graphicData>
          </a:graphic>
        </p:graphicFrame>
        <p:graphicFrame>
          <p:nvGraphicFramePr>
            <p:cNvPr id="43066" name="Object 58"/>
            <p:cNvGraphicFramePr>
              <a:graphicFrameLocks noChangeAspect="1"/>
            </p:cNvGraphicFramePr>
            <p:nvPr/>
          </p:nvGraphicFramePr>
          <p:xfrm>
            <a:off x="4827590" y="5016514"/>
            <a:ext cx="173038" cy="341312"/>
          </p:xfrm>
          <a:graphic>
            <a:graphicData uri="http://schemas.openxmlformats.org/presentationml/2006/ole">
              <p:oleObj spid="_x0000_s43066" name="Ecuación" r:id="rId31" imgW="88560" imgH="164880" progId="Equation.3">
                <p:embed/>
              </p:oleObj>
            </a:graphicData>
          </a:graphic>
        </p:graphicFrame>
        <p:graphicFrame>
          <p:nvGraphicFramePr>
            <p:cNvPr id="43067" name="Object 59"/>
            <p:cNvGraphicFramePr>
              <a:graphicFrameLocks noChangeAspect="1"/>
            </p:cNvGraphicFramePr>
            <p:nvPr/>
          </p:nvGraphicFramePr>
          <p:xfrm>
            <a:off x="6716719" y="4987925"/>
            <a:ext cx="246062" cy="368300"/>
          </p:xfrm>
          <a:graphic>
            <a:graphicData uri="http://schemas.openxmlformats.org/presentationml/2006/ole">
              <p:oleObj spid="_x0000_s43067" name="Ecuación" r:id="rId32" imgW="126720" imgH="177480" progId="Equation.3">
                <p:embed/>
              </p:oleObj>
            </a:graphicData>
          </a:graphic>
        </p:graphicFrame>
        <p:graphicFrame>
          <p:nvGraphicFramePr>
            <p:cNvPr id="43068" name="Object 60"/>
            <p:cNvGraphicFramePr>
              <a:graphicFrameLocks noChangeAspect="1"/>
            </p:cNvGraphicFramePr>
            <p:nvPr/>
          </p:nvGraphicFramePr>
          <p:xfrm>
            <a:off x="6253176" y="5143512"/>
            <a:ext cx="247650" cy="368300"/>
          </p:xfrm>
          <a:graphic>
            <a:graphicData uri="http://schemas.openxmlformats.org/presentationml/2006/ole">
              <p:oleObj spid="_x0000_s43068" name="Ecuación" r:id="rId33" imgW="126720" imgH="177480" progId="Equation.3">
                <p:embed/>
              </p:oleObj>
            </a:graphicData>
          </a:graphic>
        </p:graphicFrame>
        <p:graphicFrame>
          <p:nvGraphicFramePr>
            <p:cNvPr id="43069" name="Object 61"/>
            <p:cNvGraphicFramePr>
              <a:graphicFrameLocks noChangeAspect="1"/>
            </p:cNvGraphicFramePr>
            <p:nvPr/>
          </p:nvGraphicFramePr>
          <p:xfrm>
            <a:off x="6289675" y="4799013"/>
            <a:ext cx="174625" cy="341312"/>
          </p:xfrm>
          <a:graphic>
            <a:graphicData uri="http://schemas.openxmlformats.org/presentationml/2006/ole">
              <p:oleObj spid="_x0000_s43069" name="Ecuación" r:id="rId34" imgW="88560" imgH="164880" progId="Equation.3">
                <p:embed/>
              </p:oleObj>
            </a:graphicData>
          </a:graphic>
        </p:graphicFrame>
        <p:graphicFrame>
          <p:nvGraphicFramePr>
            <p:cNvPr id="43070" name="Object 62"/>
            <p:cNvGraphicFramePr>
              <a:graphicFrameLocks noChangeAspect="1"/>
            </p:cNvGraphicFramePr>
            <p:nvPr/>
          </p:nvGraphicFramePr>
          <p:xfrm>
            <a:off x="5360988" y="5156200"/>
            <a:ext cx="173037" cy="341313"/>
          </p:xfrm>
          <a:graphic>
            <a:graphicData uri="http://schemas.openxmlformats.org/presentationml/2006/ole">
              <p:oleObj spid="_x0000_s43070" name="Ecuación" r:id="rId35" imgW="88560" imgH="164880" progId="Equation.3">
                <p:embed/>
              </p:oleObj>
            </a:graphicData>
          </a:graphic>
        </p:graphicFrame>
        <p:graphicFrame>
          <p:nvGraphicFramePr>
            <p:cNvPr id="43071" name="Object 63"/>
            <p:cNvGraphicFramePr>
              <a:graphicFrameLocks noChangeAspect="1"/>
            </p:cNvGraphicFramePr>
            <p:nvPr/>
          </p:nvGraphicFramePr>
          <p:xfrm>
            <a:off x="5324482" y="4786322"/>
            <a:ext cx="247650" cy="368300"/>
          </p:xfrm>
          <a:graphic>
            <a:graphicData uri="http://schemas.openxmlformats.org/presentationml/2006/ole">
              <p:oleObj spid="_x0000_s43071" name="Ecuación" r:id="rId36" imgW="126720" imgH="177480" progId="Equation.3">
                <p:embed/>
              </p:oleObj>
            </a:graphicData>
          </a:graphic>
        </p:graphicFrame>
        <p:graphicFrame>
          <p:nvGraphicFramePr>
            <p:cNvPr id="43072" name="Object 64"/>
            <p:cNvGraphicFramePr>
              <a:graphicFrameLocks noChangeAspect="1"/>
            </p:cNvGraphicFramePr>
            <p:nvPr/>
          </p:nvGraphicFramePr>
          <p:xfrm>
            <a:off x="4786314" y="4560898"/>
            <a:ext cx="247650" cy="368300"/>
          </p:xfrm>
          <a:graphic>
            <a:graphicData uri="http://schemas.openxmlformats.org/presentationml/2006/ole">
              <p:oleObj spid="_x0000_s43072" name="Ecuación" r:id="rId37" imgW="126720" imgH="177480" progId="Equation.3">
                <p:embed/>
              </p:oleObj>
            </a:graphicData>
          </a:graphic>
        </p:graphicFrame>
        <p:graphicFrame>
          <p:nvGraphicFramePr>
            <p:cNvPr id="43073" name="Object 65"/>
            <p:cNvGraphicFramePr>
              <a:graphicFrameLocks noChangeAspect="1"/>
            </p:cNvGraphicFramePr>
            <p:nvPr/>
          </p:nvGraphicFramePr>
          <p:xfrm>
            <a:off x="6718300" y="4584700"/>
            <a:ext cx="174625" cy="342900"/>
          </p:xfrm>
          <a:graphic>
            <a:graphicData uri="http://schemas.openxmlformats.org/presentationml/2006/ole">
              <p:oleObj spid="_x0000_s43073" name="Ecuación" r:id="rId38" imgW="88560" imgH="164880" progId="Equation.3">
                <p:embed/>
              </p:oleObj>
            </a:graphicData>
          </a:graphic>
        </p:graphicFrame>
        <p:graphicFrame>
          <p:nvGraphicFramePr>
            <p:cNvPr id="43074" name="Object 66"/>
            <p:cNvGraphicFramePr>
              <a:graphicFrameLocks noChangeAspect="1"/>
            </p:cNvGraphicFramePr>
            <p:nvPr/>
          </p:nvGraphicFramePr>
          <p:xfrm>
            <a:off x="5824548" y="4929198"/>
            <a:ext cx="247650" cy="368300"/>
          </p:xfrm>
          <a:graphic>
            <a:graphicData uri="http://schemas.openxmlformats.org/presentationml/2006/ole">
              <p:oleObj spid="_x0000_s43074" name="Ecuación" r:id="rId39" imgW="126720" imgH="177480" progId="Equation.3">
                <p:embed/>
              </p:oleObj>
            </a:graphicData>
          </a:graphic>
        </p:graphicFrame>
        <p:graphicFrame>
          <p:nvGraphicFramePr>
            <p:cNvPr id="43076" name="Object 68"/>
            <p:cNvGraphicFramePr>
              <a:graphicFrameLocks noChangeAspect="1"/>
            </p:cNvGraphicFramePr>
            <p:nvPr/>
          </p:nvGraphicFramePr>
          <p:xfrm>
            <a:off x="5827722" y="4445010"/>
            <a:ext cx="173038" cy="341312"/>
          </p:xfrm>
          <a:graphic>
            <a:graphicData uri="http://schemas.openxmlformats.org/presentationml/2006/ole">
              <p:oleObj spid="_x0000_s43076" name="Ecuación" r:id="rId40" imgW="88560" imgH="164880" progId="Equation.3">
                <p:embed/>
              </p:oleObj>
            </a:graphicData>
          </a:graphic>
        </p:graphicFrame>
        <p:graphicFrame>
          <p:nvGraphicFramePr>
            <p:cNvPr id="43077" name="Object 69"/>
            <p:cNvGraphicFramePr>
              <a:graphicFrameLocks noChangeAspect="1"/>
            </p:cNvGraphicFramePr>
            <p:nvPr/>
          </p:nvGraphicFramePr>
          <p:xfrm>
            <a:off x="6256350" y="4357694"/>
            <a:ext cx="173038" cy="341312"/>
          </p:xfrm>
          <a:graphic>
            <a:graphicData uri="http://schemas.openxmlformats.org/presentationml/2006/ole">
              <p:oleObj spid="_x0000_s43077" name="Ecuación" r:id="rId41" imgW="88560" imgH="164880" progId="Equation.3">
                <p:embed/>
              </p:oleObj>
            </a:graphicData>
          </a:graphic>
        </p:graphicFrame>
        <p:graphicFrame>
          <p:nvGraphicFramePr>
            <p:cNvPr id="43078" name="Object 70"/>
            <p:cNvGraphicFramePr>
              <a:graphicFrameLocks noChangeAspect="1"/>
            </p:cNvGraphicFramePr>
            <p:nvPr/>
          </p:nvGraphicFramePr>
          <p:xfrm>
            <a:off x="5827722" y="4071942"/>
            <a:ext cx="173038" cy="341312"/>
          </p:xfrm>
          <a:graphic>
            <a:graphicData uri="http://schemas.openxmlformats.org/presentationml/2006/ole">
              <p:oleObj spid="_x0000_s43078" name="Ecuación" r:id="rId42" imgW="88560" imgH="164880" progId="Equation.3">
                <p:embed/>
              </p:oleObj>
            </a:graphicData>
          </a:graphic>
        </p:graphicFrame>
        <p:graphicFrame>
          <p:nvGraphicFramePr>
            <p:cNvPr id="43079" name="Object 71"/>
            <p:cNvGraphicFramePr>
              <a:graphicFrameLocks noChangeAspect="1"/>
            </p:cNvGraphicFramePr>
            <p:nvPr/>
          </p:nvGraphicFramePr>
          <p:xfrm>
            <a:off x="5357818" y="4373572"/>
            <a:ext cx="173038" cy="341312"/>
          </p:xfrm>
          <a:graphic>
            <a:graphicData uri="http://schemas.openxmlformats.org/presentationml/2006/ole">
              <p:oleObj spid="_x0000_s43079" name="Ecuación" r:id="rId43" imgW="88560" imgH="164880" progId="Equation.3">
                <p:embed/>
              </p:oleObj>
            </a:graphicData>
          </a:graphic>
        </p:graphicFrame>
        <p:graphicFrame>
          <p:nvGraphicFramePr>
            <p:cNvPr id="43080" name="Object 72"/>
            <p:cNvGraphicFramePr>
              <a:graphicFrameLocks noChangeAspect="1"/>
            </p:cNvGraphicFramePr>
            <p:nvPr/>
          </p:nvGraphicFramePr>
          <p:xfrm>
            <a:off x="7148519" y="4789488"/>
            <a:ext cx="247650" cy="366712"/>
          </p:xfrm>
          <a:graphic>
            <a:graphicData uri="http://schemas.openxmlformats.org/presentationml/2006/ole">
              <p:oleObj spid="_x0000_s43080" name="Ecuación" r:id="rId44" imgW="126720" imgH="177480" progId="Equation.3">
                <p:embed/>
              </p:oleObj>
            </a:graphicData>
          </a:graphic>
        </p:graphicFrame>
      </p:grpSp>
      <p:grpSp>
        <p:nvGrpSpPr>
          <p:cNvPr id="218" name="217 Grupo"/>
          <p:cNvGrpSpPr/>
          <p:nvPr/>
        </p:nvGrpSpPr>
        <p:grpSpPr>
          <a:xfrm>
            <a:off x="3929058" y="5857875"/>
            <a:ext cx="3465523" cy="369888"/>
            <a:chOff x="4000496" y="5857875"/>
            <a:chExt cx="3465523" cy="369888"/>
          </a:xfrm>
        </p:grpSpPr>
        <p:graphicFrame>
          <p:nvGraphicFramePr>
            <p:cNvPr id="43081" name="Object 73"/>
            <p:cNvGraphicFramePr>
              <a:graphicFrameLocks noChangeAspect="1"/>
            </p:cNvGraphicFramePr>
            <p:nvPr/>
          </p:nvGraphicFramePr>
          <p:xfrm>
            <a:off x="5857881" y="5873750"/>
            <a:ext cx="173038" cy="341313"/>
          </p:xfrm>
          <a:graphic>
            <a:graphicData uri="http://schemas.openxmlformats.org/presentationml/2006/ole">
              <p:oleObj spid="_x0000_s43081" name="Ecuación" r:id="rId45" imgW="88560" imgH="164880" progId="Equation.3">
                <p:embed/>
              </p:oleObj>
            </a:graphicData>
          </a:graphic>
        </p:graphicFrame>
        <p:graphicFrame>
          <p:nvGraphicFramePr>
            <p:cNvPr id="43082" name="Object 74"/>
            <p:cNvGraphicFramePr>
              <a:graphicFrameLocks noChangeAspect="1"/>
            </p:cNvGraphicFramePr>
            <p:nvPr/>
          </p:nvGraphicFramePr>
          <p:xfrm>
            <a:off x="6291269" y="5861050"/>
            <a:ext cx="247650" cy="366713"/>
          </p:xfrm>
          <a:graphic>
            <a:graphicData uri="http://schemas.openxmlformats.org/presentationml/2006/ole">
              <p:oleObj spid="_x0000_s43082" name="Ecuación" r:id="rId46" imgW="126720" imgH="177480" progId="Equation.3">
                <p:embed/>
              </p:oleObj>
            </a:graphicData>
          </a:graphic>
        </p:graphicFrame>
        <p:graphicFrame>
          <p:nvGraphicFramePr>
            <p:cNvPr id="43083" name="Object 75"/>
            <p:cNvGraphicFramePr>
              <a:graphicFrameLocks noChangeAspect="1"/>
            </p:cNvGraphicFramePr>
            <p:nvPr/>
          </p:nvGraphicFramePr>
          <p:xfrm>
            <a:off x="5327656" y="5873750"/>
            <a:ext cx="173038" cy="341313"/>
          </p:xfrm>
          <a:graphic>
            <a:graphicData uri="http://schemas.openxmlformats.org/presentationml/2006/ole">
              <p:oleObj spid="_x0000_s43083" name="Ecuación" r:id="rId47" imgW="88560" imgH="164880" progId="Equation.3">
                <p:embed/>
              </p:oleObj>
            </a:graphicData>
          </a:graphic>
        </p:graphicFrame>
        <p:graphicFrame>
          <p:nvGraphicFramePr>
            <p:cNvPr id="43084" name="Object 76"/>
            <p:cNvGraphicFramePr>
              <a:graphicFrameLocks noChangeAspect="1"/>
            </p:cNvGraphicFramePr>
            <p:nvPr/>
          </p:nvGraphicFramePr>
          <p:xfrm>
            <a:off x="4362456" y="5857875"/>
            <a:ext cx="244475" cy="368300"/>
          </p:xfrm>
          <a:graphic>
            <a:graphicData uri="http://schemas.openxmlformats.org/presentationml/2006/ole">
              <p:oleObj spid="_x0000_s43084" name="Ecuación" r:id="rId48" imgW="126720" imgH="177480" progId="Equation.3">
                <p:embed/>
              </p:oleObj>
            </a:graphicData>
          </a:graphic>
        </p:graphicFrame>
        <p:graphicFrame>
          <p:nvGraphicFramePr>
            <p:cNvPr id="43085" name="Object 77"/>
            <p:cNvGraphicFramePr>
              <a:graphicFrameLocks noChangeAspect="1"/>
            </p:cNvGraphicFramePr>
            <p:nvPr/>
          </p:nvGraphicFramePr>
          <p:xfrm>
            <a:off x="4821244" y="5861050"/>
            <a:ext cx="247650" cy="366713"/>
          </p:xfrm>
          <a:graphic>
            <a:graphicData uri="http://schemas.openxmlformats.org/presentationml/2006/ole">
              <p:oleObj spid="_x0000_s43085" name="Ecuación" r:id="rId49" imgW="126720" imgH="177480" progId="Equation.3">
                <p:embed/>
              </p:oleObj>
            </a:graphicData>
          </a:graphic>
        </p:graphicFrame>
        <p:graphicFrame>
          <p:nvGraphicFramePr>
            <p:cNvPr id="43086" name="Object 78"/>
            <p:cNvGraphicFramePr>
              <a:graphicFrameLocks noChangeAspect="1"/>
            </p:cNvGraphicFramePr>
            <p:nvPr/>
          </p:nvGraphicFramePr>
          <p:xfrm>
            <a:off x="4000496" y="5857892"/>
            <a:ext cx="173037" cy="341313"/>
          </p:xfrm>
          <a:graphic>
            <a:graphicData uri="http://schemas.openxmlformats.org/presentationml/2006/ole">
              <p:oleObj spid="_x0000_s43086" name="Ecuación" r:id="rId50" imgW="88560" imgH="164880" progId="Equation.3">
                <p:embed/>
              </p:oleObj>
            </a:graphicData>
          </a:graphic>
        </p:graphicFrame>
        <p:graphicFrame>
          <p:nvGraphicFramePr>
            <p:cNvPr id="43087" name="Object 79"/>
            <p:cNvGraphicFramePr>
              <a:graphicFrameLocks noChangeAspect="1"/>
            </p:cNvGraphicFramePr>
            <p:nvPr/>
          </p:nvGraphicFramePr>
          <p:xfrm>
            <a:off x="7219956" y="5861050"/>
            <a:ext cx="246063" cy="366713"/>
          </p:xfrm>
          <a:graphic>
            <a:graphicData uri="http://schemas.openxmlformats.org/presentationml/2006/ole">
              <p:oleObj spid="_x0000_s43087" name="Ecuación" r:id="rId51" imgW="126720" imgH="177480" progId="Equation.3">
                <p:embed/>
              </p:oleObj>
            </a:graphicData>
          </a:graphic>
        </p:graphicFrame>
        <p:graphicFrame>
          <p:nvGraphicFramePr>
            <p:cNvPr id="43089" name="Object 81"/>
            <p:cNvGraphicFramePr>
              <a:graphicFrameLocks noChangeAspect="1"/>
            </p:cNvGraphicFramePr>
            <p:nvPr/>
          </p:nvGraphicFramePr>
          <p:xfrm>
            <a:off x="6786569" y="5873750"/>
            <a:ext cx="174625" cy="341313"/>
          </p:xfrm>
          <a:graphic>
            <a:graphicData uri="http://schemas.openxmlformats.org/presentationml/2006/ole">
              <p:oleObj spid="_x0000_s43089" name="Ecuación" r:id="rId52" imgW="88560" imgH="164880" progId="Equation.3">
                <p:embed/>
              </p:oleObj>
            </a:graphicData>
          </a:graphic>
        </p:graphicFrame>
      </p:grpSp>
      <p:graphicFrame>
        <p:nvGraphicFramePr>
          <p:cNvPr id="43090" name="Object 82"/>
          <p:cNvGraphicFramePr>
            <a:graphicFrameLocks noChangeAspect="1"/>
          </p:cNvGraphicFramePr>
          <p:nvPr/>
        </p:nvGraphicFramePr>
        <p:xfrm>
          <a:off x="7654931" y="857250"/>
          <a:ext cx="346075" cy="341313"/>
        </p:xfrm>
        <a:graphic>
          <a:graphicData uri="http://schemas.openxmlformats.org/presentationml/2006/ole">
            <p:oleObj spid="_x0000_s43090" name="Ecuación" r:id="rId53" imgW="177480" imgH="164880" progId="Equation.3">
              <p:embed/>
            </p:oleObj>
          </a:graphicData>
        </a:graphic>
      </p:graphicFrame>
      <p:graphicFrame>
        <p:nvGraphicFramePr>
          <p:cNvPr id="43091" name="Object 83"/>
          <p:cNvGraphicFramePr>
            <a:graphicFrameLocks noChangeAspect="1"/>
          </p:cNvGraphicFramePr>
          <p:nvPr/>
        </p:nvGraphicFramePr>
        <p:xfrm>
          <a:off x="7678761" y="1285875"/>
          <a:ext cx="322263" cy="341313"/>
        </p:xfrm>
        <a:graphic>
          <a:graphicData uri="http://schemas.openxmlformats.org/presentationml/2006/ole">
            <p:oleObj spid="_x0000_s43091" name="Ecuación" r:id="rId54" imgW="164880" imgH="164880" progId="Equation.3">
              <p:embed/>
            </p:oleObj>
          </a:graphicData>
        </a:graphic>
      </p:graphicFrame>
      <p:graphicFrame>
        <p:nvGraphicFramePr>
          <p:cNvPr id="43092" name="Object 84"/>
          <p:cNvGraphicFramePr>
            <a:graphicFrameLocks noChangeAspect="1"/>
          </p:cNvGraphicFramePr>
          <p:nvPr/>
        </p:nvGraphicFramePr>
        <p:xfrm>
          <a:off x="8143900" y="5857892"/>
          <a:ext cx="495300" cy="366713"/>
        </p:xfrm>
        <a:graphic>
          <a:graphicData uri="http://schemas.openxmlformats.org/presentationml/2006/ole">
            <p:oleObj spid="_x0000_s43092" name="Ecuación" r:id="rId55" imgW="253800" imgH="177480" progId="Equation.3">
              <p:embed/>
            </p:oleObj>
          </a:graphicData>
        </a:graphic>
      </p:graphicFrame>
      <p:sp>
        <p:nvSpPr>
          <p:cNvPr id="115" name="114 CuadroTexto"/>
          <p:cNvSpPr txBox="1"/>
          <p:nvPr/>
        </p:nvSpPr>
        <p:spPr>
          <a:xfrm>
            <a:off x="285720" y="1071546"/>
            <a:ext cx="3286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00CC"/>
                </a:solidFill>
              </a:rPr>
              <a:t>Para un multiplicador 4n x 4n se requiere </a:t>
            </a:r>
            <a:r>
              <a:rPr lang="es-CO" dirty="0" smtClean="0">
                <a:solidFill>
                  <a:srgbClr val="0000CC"/>
                </a:solidFill>
              </a:rPr>
              <a:t>16 </a:t>
            </a:r>
            <a:r>
              <a:rPr lang="es-CO" dirty="0" smtClean="0">
                <a:solidFill>
                  <a:srgbClr val="0000CC"/>
                </a:solidFill>
              </a:rPr>
              <a:t>multiplicadores </a:t>
            </a:r>
          </a:p>
          <a:p>
            <a:r>
              <a:rPr lang="es-CO" dirty="0" smtClean="0">
                <a:solidFill>
                  <a:srgbClr val="0000CC"/>
                </a:solidFill>
              </a:rPr>
              <a:t>n </a:t>
            </a:r>
            <a:r>
              <a:rPr lang="es-CO" dirty="0" smtClean="0">
                <a:solidFill>
                  <a:srgbClr val="0000CC"/>
                </a:solidFill>
              </a:rPr>
              <a:t>x </a:t>
            </a:r>
            <a:r>
              <a:rPr lang="es-CO" dirty="0" smtClean="0">
                <a:solidFill>
                  <a:srgbClr val="0000CC"/>
                </a:solidFill>
              </a:rPr>
              <a:t>n   </a:t>
            </a:r>
            <a:endParaRPr lang="es-CO" dirty="0">
              <a:solidFill>
                <a:srgbClr val="0000CC"/>
              </a:solidFill>
            </a:endParaRPr>
          </a:p>
        </p:txBody>
      </p:sp>
      <p:sp>
        <p:nvSpPr>
          <p:cNvPr id="116" name="115 CuadroTexto"/>
          <p:cNvSpPr txBox="1"/>
          <p:nvPr/>
        </p:nvSpPr>
        <p:spPr>
          <a:xfrm>
            <a:off x="285720" y="2928934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00CC"/>
                </a:solidFill>
              </a:rPr>
              <a:t>Organización de productos </a:t>
            </a:r>
          </a:p>
          <a:p>
            <a:r>
              <a:rPr lang="es-CO" dirty="0" smtClean="0">
                <a:solidFill>
                  <a:srgbClr val="0000CC"/>
                </a:solidFill>
              </a:rPr>
              <a:t>parciales</a:t>
            </a:r>
            <a:endParaRPr lang="es-CO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DAD39-D195-4CBE-BE93-980062C00FD2}" type="slidenum">
              <a:rPr lang="es-ES" smtClean="0">
                <a:solidFill>
                  <a:srgbClr val="3366CC"/>
                </a:solidFill>
              </a:rPr>
              <a:pPr/>
              <a:t>5</a:t>
            </a:fld>
            <a:endParaRPr lang="es-ES" smtClean="0">
              <a:solidFill>
                <a:srgbClr val="3366CC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738" y="38100"/>
            <a:ext cx="533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07950" y="785794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07950" y="714356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142844" y="6400800"/>
            <a:ext cx="1905000" cy="457200"/>
          </a:xfrm>
          <a:noFill/>
        </p:spPr>
        <p:txBody>
          <a:bodyPr/>
          <a:lstStyle/>
          <a:p>
            <a:r>
              <a:rPr lang="es-ES" dirty="0" smtClean="0">
                <a:solidFill>
                  <a:srgbClr val="3366CC"/>
                </a:solidFill>
              </a:rPr>
              <a:t>Yocemar Danilo Melo</a:t>
            </a:r>
          </a:p>
        </p:txBody>
      </p:sp>
      <p:grpSp>
        <p:nvGrpSpPr>
          <p:cNvPr id="119" name="118 Grupo"/>
          <p:cNvGrpSpPr/>
          <p:nvPr/>
        </p:nvGrpSpPr>
        <p:grpSpPr>
          <a:xfrm>
            <a:off x="71407" y="1928802"/>
            <a:ext cx="3786213" cy="2459479"/>
            <a:chOff x="3857620" y="1755339"/>
            <a:chExt cx="4487897" cy="2946818"/>
          </a:xfrm>
        </p:grpSpPr>
        <p:grpSp>
          <p:nvGrpSpPr>
            <p:cNvPr id="15" name="166 Grupo"/>
            <p:cNvGrpSpPr/>
            <p:nvPr/>
          </p:nvGrpSpPr>
          <p:grpSpPr>
            <a:xfrm>
              <a:off x="5643570" y="1755339"/>
              <a:ext cx="1000132" cy="375050"/>
              <a:chOff x="3428992" y="3398413"/>
              <a:chExt cx="1000132" cy="375050"/>
            </a:xfrm>
          </p:grpSpPr>
          <p:sp>
            <p:nvSpPr>
              <p:cNvPr id="146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47" name="146 Objeto"/>
              <p:cNvGraphicFramePr>
                <a:graphicFrameLocks noChangeAspect="1"/>
              </p:cNvGraphicFramePr>
              <p:nvPr/>
            </p:nvGraphicFramePr>
            <p:xfrm>
              <a:off x="3481372" y="3408374"/>
              <a:ext cx="893763" cy="352425"/>
            </p:xfrm>
            <a:graphic>
              <a:graphicData uri="http://schemas.openxmlformats.org/presentationml/2006/ole">
                <p:oleObj spid="_x0000_s44055" name="Ecuación" r:id="rId4" imgW="431640" imgH="177480" progId="Equation.3">
                  <p:embed/>
                </p:oleObj>
              </a:graphicData>
            </a:graphic>
          </p:graphicFrame>
        </p:grpSp>
        <p:grpSp>
          <p:nvGrpSpPr>
            <p:cNvPr id="16" name="165 Grupo"/>
            <p:cNvGrpSpPr/>
            <p:nvPr/>
          </p:nvGrpSpPr>
          <p:grpSpPr>
            <a:xfrm>
              <a:off x="5072066" y="2183967"/>
              <a:ext cx="1000132" cy="375050"/>
              <a:chOff x="2857488" y="3827041"/>
              <a:chExt cx="1000132" cy="375050"/>
            </a:xfrm>
          </p:grpSpPr>
          <p:sp>
            <p:nvSpPr>
              <p:cNvPr id="156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57" name="156 Objeto"/>
              <p:cNvGraphicFramePr>
                <a:graphicFrameLocks noChangeAspect="1"/>
              </p:cNvGraphicFramePr>
              <p:nvPr/>
            </p:nvGraphicFramePr>
            <p:xfrm>
              <a:off x="2908285" y="3836999"/>
              <a:ext cx="895350" cy="352425"/>
            </p:xfrm>
            <a:graphic>
              <a:graphicData uri="http://schemas.openxmlformats.org/presentationml/2006/ole">
                <p:oleObj spid="_x0000_s44056" name="Ecuación" r:id="rId5" imgW="431640" imgH="177480" progId="Equation.3">
                  <p:embed/>
                </p:oleObj>
              </a:graphicData>
            </a:graphic>
          </p:graphicFrame>
        </p:grpSp>
        <p:grpSp>
          <p:nvGrpSpPr>
            <p:cNvPr id="17" name="164 Grupo"/>
            <p:cNvGrpSpPr/>
            <p:nvPr/>
          </p:nvGrpSpPr>
          <p:grpSpPr>
            <a:xfrm>
              <a:off x="6227770" y="2183967"/>
              <a:ext cx="1000132" cy="375050"/>
              <a:chOff x="4071934" y="3827041"/>
              <a:chExt cx="1000132" cy="375050"/>
            </a:xfrm>
          </p:grpSpPr>
          <p:sp>
            <p:nvSpPr>
              <p:cNvPr id="159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60" name="159 Objeto"/>
              <p:cNvGraphicFramePr>
                <a:graphicFrameLocks noChangeAspect="1"/>
              </p:cNvGraphicFramePr>
              <p:nvPr/>
            </p:nvGraphicFramePr>
            <p:xfrm>
              <a:off x="4124314" y="3835412"/>
              <a:ext cx="893763" cy="354011"/>
            </p:xfrm>
            <a:graphic>
              <a:graphicData uri="http://schemas.openxmlformats.org/presentationml/2006/ole">
                <p:oleObj spid="_x0000_s44057" name="Ecuación" r:id="rId6" imgW="431640" imgH="177480" progId="Equation.3">
                  <p:embed/>
                </p:oleObj>
              </a:graphicData>
            </a:graphic>
          </p:graphicFrame>
        </p:grpSp>
        <p:sp>
          <p:nvSpPr>
            <p:cNvPr id="162" name="12 Rectángulo"/>
            <p:cNvSpPr/>
            <p:nvPr/>
          </p:nvSpPr>
          <p:spPr>
            <a:xfrm>
              <a:off x="5643570" y="2612595"/>
              <a:ext cx="1000132" cy="375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163" name="162 Objeto"/>
            <p:cNvGraphicFramePr>
              <a:graphicFrameLocks noChangeAspect="1"/>
            </p:cNvGraphicFramePr>
            <p:nvPr/>
          </p:nvGraphicFramePr>
          <p:xfrm>
            <a:off x="5695950" y="2622550"/>
            <a:ext cx="893763" cy="352425"/>
          </p:xfrm>
          <a:graphic>
            <a:graphicData uri="http://schemas.openxmlformats.org/presentationml/2006/ole">
              <p:oleObj spid="_x0000_s44058" name="Ecuación" r:id="rId7" imgW="431640" imgH="177480" progId="Equation.3">
                <p:embed/>
              </p:oleObj>
            </a:graphicData>
          </a:graphic>
        </p:graphicFrame>
        <p:grpSp>
          <p:nvGrpSpPr>
            <p:cNvPr id="19" name="167 Grupo"/>
            <p:cNvGrpSpPr/>
            <p:nvPr/>
          </p:nvGrpSpPr>
          <p:grpSpPr>
            <a:xfrm>
              <a:off x="4500562" y="2612595"/>
              <a:ext cx="1000132" cy="375050"/>
              <a:chOff x="3428992" y="3398413"/>
              <a:chExt cx="1000132" cy="375050"/>
            </a:xfrm>
          </p:grpSpPr>
          <p:sp>
            <p:nvSpPr>
              <p:cNvPr id="169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0" name="169 Objeto"/>
              <p:cNvGraphicFramePr>
                <a:graphicFrameLocks noChangeAspect="1"/>
              </p:cNvGraphicFramePr>
              <p:nvPr/>
            </p:nvGraphicFramePr>
            <p:xfrm>
              <a:off x="3481380" y="3408368"/>
              <a:ext cx="895350" cy="352425"/>
            </p:xfrm>
            <a:graphic>
              <a:graphicData uri="http://schemas.openxmlformats.org/presentationml/2006/ole">
                <p:oleObj spid="_x0000_s44059" name="Ecuación" r:id="rId8" imgW="431640" imgH="177480" progId="Equation.3">
                  <p:embed/>
                </p:oleObj>
              </a:graphicData>
            </a:graphic>
          </p:graphicFrame>
        </p:grpSp>
        <p:grpSp>
          <p:nvGrpSpPr>
            <p:cNvPr id="22" name="170 Grupo"/>
            <p:cNvGrpSpPr/>
            <p:nvPr/>
          </p:nvGrpSpPr>
          <p:grpSpPr>
            <a:xfrm>
              <a:off x="3857620" y="3041223"/>
              <a:ext cx="1000132" cy="375050"/>
              <a:chOff x="2857488" y="3827041"/>
              <a:chExt cx="1000132" cy="375050"/>
            </a:xfrm>
          </p:grpSpPr>
          <p:sp>
            <p:nvSpPr>
              <p:cNvPr id="172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3" name="172 Objeto"/>
              <p:cNvGraphicFramePr>
                <a:graphicFrameLocks noChangeAspect="1"/>
              </p:cNvGraphicFramePr>
              <p:nvPr/>
            </p:nvGraphicFramePr>
            <p:xfrm>
              <a:off x="2895593" y="3836993"/>
              <a:ext cx="920750" cy="352425"/>
            </p:xfrm>
            <a:graphic>
              <a:graphicData uri="http://schemas.openxmlformats.org/presentationml/2006/ole">
                <p:oleObj spid="_x0000_s44060" name="Ecuación" r:id="rId9" imgW="444240" imgH="177480" progId="Equation.3">
                  <p:embed/>
                </p:oleObj>
              </a:graphicData>
            </a:graphic>
          </p:graphicFrame>
        </p:grpSp>
        <p:grpSp>
          <p:nvGrpSpPr>
            <p:cNvPr id="23" name="173 Grupo"/>
            <p:cNvGrpSpPr/>
            <p:nvPr/>
          </p:nvGrpSpPr>
          <p:grpSpPr>
            <a:xfrm>
              <a:off x="5059369" y="3041223"/>
              <a:ext cx="1000132" cy="375050"/>
              <a:chOff x="4071934" y="3827041"/>
              <a:chExt cx="1000132" cy="375050"/>
            </a:xfrm>
          </p:grpSpPr>
          <p:sp>
            <p:nvSpPr>
              <p:cNvPr id="175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6" name="175 Objeto"/>
              <p:cNvGraphicFramePr>
                <a:graphicFrameLocks noChangeAspect="1"/>
              </p:cNvGraphicFramePr>
              <p:nvPr/>
            </p:nvGraphicFramePr>
            <p:xfrm>
              <a:off x="4078277" y="3836993"/>
              <a:ext cx="893762" cy="352426"/>
            </p:xfrm>
            <a:graphic>
              <a:graphicData uri="http://schemas.openxmlformats.org/presentationml/2006/ole">
                <p:oleObj spid="_x0000_s44061" name="Ecuación" r:id="rId10" imgW="431640" imgH="177480" progId="Equation.3">
                  <p:embed/>
                </p:oleObj>
              </a:graphicData>
            </a:graphic>
          </p:graphicFrame>
        </p:grpSp>
        <p:grpSp>
          <p:nvGrpSpPr>
            <p:cNvPr id="24" name="200 Grupo"/>
            <p:cNvGrpSpPr/>
            <p:nvPr/>
          </p:nvGrpSpPr>
          <p:grpSpPr>
            <a:xfrm>
              <a:off x="4429124" y="3469851"/>
              <a:ext cx="1000132" cy="375050"/>
              <a:chOff x="2201849" y="4839870"/>
              <a:chExt cx="1000132" cy="375050"/>
            </a:xfrm>
          </p:grpSpPr>
          <p:sp>
            <p:nvSpPr>
              <p:cNvPr id="177" name="12 Rectángulo"/>
              <p:cNvSpPr/>
              <p:nvPr/>
            </p:nvSpPr>
            <p:spPr>
              <a:xfrm>
                <a:off x="2201849" y="4839870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78" name="177 Objeto"/>
              <p:cNvGraphicFramePr>
                <a:graphicFrameLocks noChangeAspect="1"/>
              </p:cNvGraphicFramePr>
              <p:nvPr/>
            </p:nvGraphicFramePr>
            <p:xfrm>
              <a:off x="2239950" y="4849819"/>
              <a:ext cx="919163" cy="352425"/>
            </p:xfrm>
            <a:graphic>
              <a:graphicData uri="http://schemas.openxmlformats.org/presentationml/2006/ole">
                <p:oleObj spid="_x0000_s44062" name="Ecuación" r:id="rId11" imgW="444240" imgH="177480" progId="Equation.3">
                  <p:embed/>
                </p:oleObj>
              </a:graphicData>
            </a:graphic>
          </p:graphicFrame>
        </p:grpSp>
        <p:grpSp>
          <p:nvGrpSpPr>
            <p:cNvPr id="25" name="178 Grupo"/>
            <p:cNvGrpSpPr/>
            <p:nvPr/>
          </p:nvGrpSpPr>
          <p:grpSpPr>
            <a:xfrm>
              <a:off x="6786578" y="2612595"/>
              <a:ext cx="1000132" cy="375050"/>
              <a:chOff x="3428992" y="3398413"/>
              <a:chExt cx="1000132" cy="375050"/>
            </a:xfrm>
          </p:grpSpPr>
          <p:sp>
            <p:nvSpPr>
              <p:cNvPr id="180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1" name="180 Objeto"/>
              <p:cNvGraphicFramePr>
                <a:graphicFrameLocks noChangeAspect="1"/>
              </p:cNvGraphicFramePr>
              <p:nvPr/>
            </p:nvGraphicFramePr>
            <p:xfrm>
              <a:off x="3454377" y="3408368"/>
              <a:ext cx="947737" cy="352425"/>
            </p:xfrm>
            <a:graphic>
              <a:graphicData uri="http://schemas.openxmlformats.org/presentationml/2006/ole">
                <p:oleObj spid="_x0000_s44063" name="Ecuación" r:id="rId12" imgW="457200" imgH="177480" progId="Equation.3">
                  <p:embed/>
                </p:oleObj>
              </a:graphicData>
            </a:graphic>
          </p:graphicFrame>
        </p:grpSp>
        <p:grpSp>
          <p:nvGrpSpPr>
            <p:cNvPr id="26" name="181 Grupo"/>
            <p:cNvGrpSpPr/>
            <p:nvPr/>
          </p:nvGrpSpPr>
          <p:grpSpPr>
            <a:xfrm>
              <a:off x="6215074" y="3041223"/>
              <a:ext cx="1000132" cy="375050"/>
              <a:chOff x="2857488" y="3827041"/>
              <a:chExt cx="1000132" cy="375050"/>
            </a:xfrm>
          </p:grpSpPr>
          <p:sp>
            <p:nvSpPr>
              <p:cNvPr id="183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4" name="183 Objeto"/>
              <p:cNvGraphicFramePr>
                <a:graphicFrameLocks noChangeAspect="1"/>
              </p:cNvGraphicFramePr>
              <p:nvPr/>
            </p:nvGraphicFramePr>
            <p:xfrm>
              <a:off x="2895577" y="3836993"/>
              <a:ext cx="920749" cy="352425"/>
            </p:xfrm>
            <a:graphic>
              <a:graphicData uri="http://schemas.openxmlformats.org/presentationml/2006/ole">
                <p:oleObj spid="_x0000_s44064" name="Ecuación" r:id="rId13" imgW="444240" imgH="177480" progId="Equation.3">
                  <p:embed/>
                </p:oleObj>
              </a:graphicData>
            </a:graphic>
          </p:graphicFrame>
        </p:grpSp>
        <p:grpSp>
          <p:nvGrpSpPr>
            <p:cNvPr id="27" name="184 Grupo"/>
            <p:cNvGrpSpPr/>
            <p:nvPr/>
          </p:nvGrpSpPr>
          <p:grpSpPr>
            <a:xfrm>
              <a:off x="7345385" y="3041223"/>
              <a:ext cx="1000132" cy="375050"/>
              <a:chOff x="4071934" y="3827041"/>
              <a:chExt cx="1000132" cy="375050"/>
            </a:xfrm>
          </p:grpSpPr>
          <p:sp>
            <p:nvSpPr>
              <p:cNvPr id="186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7" name="186 Objeto"/>
              <p:cNvGraphicFramePr>
                <a:graphicFrameLocks noChangeAspect="1"/>
              </p:cNvGraphicFramePr>
              <p:nvPr/>
            </p:nvGraphicFramePr>
            <p:xfrm>
              <a:off x="4124299" y="3836993"/>
              <a:ext cx="893763" cy="352425"/>
            </p:xfrm>
            <a:graphic>
              <a:graphicData uri="http://schemas.openxmlformats.org/presentationml/2006/ole">
                <p:oleObj spid="_x0000_s44065" name="Ecuación" r:id="rId14" imgW="431640" imgH="177480" progId="Equation.3">
                  <p:embed/>
                </p:oleObj>
              </a:graphicData>
            </a:graphic>
          </p:graphicFrame>
        </p:grpSp>
        <p:grpSp>
          <p:nvGrpSpPr>
            <p:cNvPr id="28" name="201 Grupo"/>
            <p:cNvGrpSpPr/>
            <p:nvPr/>
          </p:nvGrpSpPr>
          <p:grpSpPr>
            <a:xfrm>
              <a:off x="6786578" y="3469851"/>
              <a:ext cx="1000132" cy="375050"/>
              <a:chOff x="4500562" y="4839870"/>
              <a:chExt cx="1000132" cy="375050"/>
            </a:xfrm>
          </p:grpSpPr>
          <p:sp>
            <p:nvSpPr>
              <p:cNvPr id="188" name="12 Rectángulo"/>
              <p:cNvSpPr/>
              <p:nvPr/>
            </p:nvSpPr>
            <p:spPr>
              <a:xfrm>
                <a:off x="4500562" y="4839870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89" name="188 Objeto"/>
              <p:cNvGraphicFramePr>
                <a:graphicFrameLocks noChangeAspect="1"/>
              </p:cNvGraphicFramePr>
              <p:nvPr/>
            </p:nvGraphicFramePr>
            <p:xfrm>
              <a:off x="4565634" y="4860932"/>
              <a:ext cx="868363" cy="328612"/>
            </p:xfrm>
            <a:graphic>
              <a:graphicData uri="http://schemas.openxmlformats.org/presentationml/2006/ole">
                <p:oleObj spid="_x0000_s44066" name="Ecuación" r:id="rId15" imgW="419040" imgH="164880" progId="Equation.3">
                  <p:embed/>
                </p:oleObj>
              </a:graphicData>
            </a:graphic>
          </p:graphicFrame>
        </p:grpSp>
        <p:grpSp>
          <p:nvGrpSpPr>
            <p:cNvPr id="2048" name="189 Grupo"/>
            <p:cNvGrpSpPr/>
            <p:nvPr/>
          </p:nvGrpSpPr>
          <p:grpSpPr>
            <a:xfrm>
              <a:off x="5643570" y="3469851"/>
              <a:ext cx="1000132" cy="375050"/>
              <a:chOff x="3428992" y="3398413"/>
              <a:chExt cx="1000132" cy="375050"/>
            </a:xfrm>
          </p:grpSpPr>
          <p:sp>
            <p:nvSpPr>
              <p:cNvPr id="191" name="12 Rectángulo"/>
              <p:cNvSpPr/>
              <p:nvPr/>
            </p:nvSpPr>
            <p:spPr>
              <a:xfrm>
                <a:off x="3428992" y="3398413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92" name="191 Objeto"/>
              <p:cNvGraphicFramePr>
                <a:graphicFrameLocks noChangeAspect="1"/>
              </p:cNvGraphicFramePr>
              <p:nvPr/>
            </p:nvGraphicFramePr>
            <p:xfrm>
              <a:off x="3467085" y="3406775"/>
              <a:ext cx="922337" cy="354012"/>
            </p:xfrm>
            <a:graphic>
              <a:graphicData uri="http://schemas.openxmlformats.org/presentationml/2006/ole">
                <p:oleObj spid="_x0000_s44067" name="Ecuación" r:id="rId16" imgW="444240" imgH="177480" progId="Equation.3">
                  <p:embed/>
                </p:oleObj>
              </a:graphicData>
            </a:graphic>
          </p:graphicFrame>
        </p:grpSp>
        <p:grpSp>
          <p:nvGrpSpPr>
            <p:cNvPr id="2049" name="192 Grupo"/>
            <p:cNvGrpSpPr/>
            <p:nvPr/>
          </p:nvGrpSpPr>
          <p:grpSpPr>
            <a:xfrm>
              <a:off x="5059369" y="3898479"/>
              <a:ext cx="1000132" cy="375050"/>
              <a:chOff x="2857488" y="3827041"/>
              <a:chExt cx="1000132" cy="375050"/>
            </a:xfrm>
          </p:grpSpPr>
          <p:sp>
            <p:nvSpPr>
              <p:cNvPr id="194" name="12 Rectángulo"/>
              <p:cNvSpPr/>
              <p:nvPr/>
            </p:nvSpPr>
            <p:spPr>
              <a:xfrm>
                <a:off x="2857488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95" name="194 Objeto"/>
              <p:cNvGraphicFramePr>
                <a:graphicFrameLocks noChangeAspect="1"/>
              </p:cNvGraphicFramePr>
              <p:nvPr/>
            </p:nvGraphicFramePr>
            <p:xfrm>
              <a:off x="2882882" y="3836987"/>
              <a:ext cx="947737" cy="352425"/>
            </p:xfrm>
            <a:graphic>
              <a:graphicData uri="http://schemas.openxmlformats.org/presentationml/2006/ole">
                <p:oleObj spid="_x0000_s44068" name="Ecuación" r:id="rId17" imgW="457200" imgH="177480" progId="Equation.3">
                  <p:embed/>
                </p:oleObj>
              </a:graphicData>
            </a:graphic>
          </p:graphicFrame>
        </p:grpSp>
        <p:grpSp>
          <p:nvGrpSpPr>
            <p:cNvPr id="2050" name="195 Grupo"/>
            <p:cNvGrpSpPr/>
            <p:nvPr/>
          </p:nvGrpSpPr>
          <p:grpSpPr>
            <a:xfrm>
              <a:off x="6227770" y="3898479"/>
              <a:ext cx="1000132" cy="375050"/>
              <a:chOff x="4071934" y="3827041"/>
              <a:chExt cx="1000132" cy="375050"/>
            </a:xfrm>
          </p:grpSpPr>
          <p:sp>
            <p:nvSpPr>
              <p:cNvPr id="197" name="12 Rectángulo"/>
              <p:cNvSpPr/>
              <p:nvPr/>
            </p:nvSpPr>
            <p:spPr>
              <a:xfrm>
                <a:off x="4071934" y="3827041"/>
                <a:ext cx="1000132" cy="375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98" name="197 Objeto"/>
              <p:cNvGraphicFramePr>
                <a:graphicFrameLocks noChangeAspect="1"/>
              </p:cNvGraphicFramePr>
              <p:nvPr/>
            </p:nvGraphicFramePr>
            <p:xfrm>
              <a:off x="4138602" y="3848100"/>
              <a:ext cx="866775" cy="328612"/>
            </p:xfrm>
            <a:graphic>
              <a:graphicData uri="http://schemas.openxmlformats.org/presentationml/2006/ole">
                <p:oleObj spid="_x0000_s44069" name="Ecuación" r:id="rId18" imgW="419040" imgH="164880" progId="Equation.3">
                  <p:embed/>
                </p:oleObj>
              </a:graphicData>
            </a:graphic>
          </p:graphicFrame>
        </p:grpSp>
        <p:sp>
          <p:nvSpPr>
            <p:cNvPr id="199" name="12 Rectángulo"/>
            <p:cNvSpPr/>
            <p:nvPr/>
          </p:nvSpPr>
          <p:spPr>
            <a:xfrm>
              <a:off x="5630873" y="4327107"/>
              <a:ext cx="1000132" cy="375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200" name="199 Objeto"/>
            <p:cNvGraphicFramePr>
              <a:graphicFrameLocks noChangeAspect="1"/>
            </p:cNvGraphicFramePr>
            <p:nvPr/>
          </p:nvGraphicFramePr>
          <p:xfrm>
            <a:off x="5697538" y="4337050"/>
            <a:ext cx="892175" cy="352425"/>
          </p:xfrm>
          <a:graphic>
            <a:graphicData uri="http://schemas.openxmlformats.org/presentationml/2006/ole">
              <p:oleObj spid="_x0000_s44070" name="Ecuación" r:id="rId19" imgW="431640" imgH="177480" progId="Equation.3">
                <p:embed/>
              </p:oleObj>
            </a:graphicData>
          </a:graphic>
        </p:graphicFrame>
      </p:grpSp>
      <p:sp>
        <p:nvSpPr>
          <p:cNvPr id="118" name="Rectangle 2"/>
          <p:cNvSpPr txBox="1">
            <a:spLocks noChangeArrowheads="1"/>
          </p:cNvSpPr>
          <p:nvPr/>
        </p:nvSpPr>
        <p:spPr bwMode="auto">
          <a:xfrm>
            <a:off x="685800" y="0"/>
            <a:ext cx="7772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4400" b="1" i="1" kern="0" dirty="0" smtClean="0">
                <a:solidFill>
                  <a:srgbClr val="CC00CC"/>
                </a:solidFill>
                <a:latin typeface="+mj-lt"/>
                <a:ea typeface="+mj-ea"/>
                <a:cs typeface="+mj-cs"/>
              </a:rPr>
              <a:t>Multiplicador 8n x 8n</a:t>
            </a:r>
            <a:endParaRPr lang="es-ES" sz="4400" b="1" i="1" kern="0" dirty="0">
              <a:solidFill>
                <a:srgbClr val="CC00CC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3" name="272 Grupo"/>
          <p:cNvGrpSpPr/>
          <p:nvPr/>
        </p:nvGrpSpPr>
        <p:grpSpPr>
          <a:xfrm>
            <a:off x="2563824" y="3432173"/>
            <a:ext cx="6365894" cy="2354281"/>
            <a:chOff x="920750" y="3214686"/>
            <a:chExt cx="7905796" cy="2354281"/>
          </a:xfrm>
        </p:grpSpPr>
        <p:grpSp>
          <p:nvGrpSpPr>
            <p:cNvPr id="214" name="213 Grupo"/>
            <p:cNvGrpSpPr/>
            <p:nvPr/>
          </p:nvGrpSpPr>
          <p:grpSpPr>
            <a:xfrm>
              <a:off x="3992555" y="3214686"/>
              <a:ext cx="1825625" cy="496887"/>
              <a:chOff x="3135299" y="5072068"/>
              <a:chExt cx="1825625" cy="496887"/>
            </a:xfrm>
          </p:grpSpPr>
          <p:sp>
            <p:nvSpPr>
              <p:cNvPr id="215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16" name="215 Objeto"/>
              <p:cNvGraphicFramePr>
                <a:graphicFrameLocks noChangeAspect="1"/>
              </p:cNvGraphicFramePr>
              <p:nvPr/>
            </p:nvGraphicFramePr>
            <p:xfrm>
              <a:off x="3135299" y="5072068"/>
              <a:ext cx="1825625" cy="496887"/>
            </p:xfrm>
            <a:graphic>
              <a:graphicData uri="http://schemas.openxmlformats.org/presentationml/2006/ole">
                <p:oleObj spid="_x0000_s44088" name="Ecuación" r:id="rId20" imgW="749160" imgH="215640" progId="Equation.3">
                  <p:embed/>
                </p:oleObj>
              </a:graphicData>
            </a:graphic>
          </p:graphicFrame>
        </p:grpSp>
        <p:grpSp>
          <p:nvGrpSpPr>
            <p:cNvPr id="217" name="216 Grupo"/>
            <p:cNvGrpSpPr/>
            <p:nvPr/>
          </p:nvGrpSpPr>
          <p:grpSpPr>
            <a:xfrm>
              <a:off x="2936867" y="3500436"/>
              <a:ext cx="1785950" cy="496887"/>
              <a:chOff x="3143240" y="5072060"/>
              <a:chExt cx="1785950" cy="496887"/>
            </a:xfrm>
          </p:grpSpPr>
          <p:sp>
            <p:nvSpPr>
              <p:cNvPr id="218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19" name="218 Objeto"/>
              <p:cNvGraphicFramePr>
                <a:graphicFrameLocks noChangeAspect="1"/>
              </p:cNvGraphicFramePr>
              <p:nvPr/>
            </p:nvGraphicFramePr>
            <p:xfrm>
              <a:off x="3165465" y="5072060"/>
              <a:ext cx="1763713" cy="496887"/>
            </p:xfrm>
            <a:graphic>
              <a:graphicData uri="http://schemas.openxmlformats.org/presentationml/2006/ole">
                <p:oleObj spid="_x0000_s44089" name="Ecuación" r:id="rId21" imgW="723600" imgH="215640" progId="Equation.3">
                  <p:embed/>
                </p:oleObj>
              </a:graphicData>
            </a:graphic>
          </p:graphicFrame>
        </p:grpSp>
        <p:grpSp>
          <p:nvGrpSpPr>
            <p:cNvPr id="220" name="219 Grupo"/>
            <p:cNvGrpSpPr/>
            <p:nvPr/>
          </p:nvGrpSpPr>
          <p:grpSpPr>
            <a:xfrm>
              <a:off x="5000628" y="3503623"/>
              <a:ext cx="1825625" cy="496887"/>
              <a:chOff x="3135299" y="5072068"/>
              <a:chExt cx="1825625" cy="496887"/>
            </a:xfrm>
          </p:grpSpPr>
          <p:sp>
            <p:nvSpPr>
              <p:cNvPr id="221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22" name="221 Objeto"/>
              <p:cNvGraphicFramePr>
                <a:graphicFrameLocks noChangeAspect="1"/>
              </p:cNvGraphicFramePr>
              <p:nvPr/>
            </p:nvGraphicFramePr>
            <p:xfrm>
              <a:off x="3135299" y="5072068"/>
              <a:ext cx="1825625" cy="496887"/>
            </p:xfrm>
            <a:graphic>
              <a:graphicData uri="http://schemas.openxmlformats.org/presentationml/2006/ole">
                <p:oleObj spid="_x0000_s44090" name="Ecuación" r:id="rId22" imgW="749160" imgH="215640" progId="Equation.3">
                  <p:embed/>
                </p:oleObj>
              </a:graphicData>
            </a:graphic>
          </p:graphicFrame>
        </p:grpSp>
        <p:grpSp>
          <p:nvGrpSpPr>
            <p:cNvPr id="226" name="225 Grupo"/>
            <p:cNvGrpSpPr/>
            <p:nvPr/>
          </p:nvGrpSpPr>
          <p:grpSpPr>
            <a:xfrm>
              <a:off x="4000496" y="3786196"/>
              <a:ext cx="1785950" cy="496887"/>
              <a:chOff x="3143240" y="5072060"/>
              <a:chExt cx="1785950" cy="496887"/>
            </a:xfrm>
          </p:grpSpPr>
          <p:sp>
            <p:nvSpPr>
              <p:cNvPr id="227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28" name="227 Objeto"/>
              <p:cNvGraphicFramePr>
                <a:graphicFrameLocks noChangeAspect="1"/>
              </p:cNvGraphicFramePr>
              <p:nvPr/>
            </p:nvGraphicFramePr>
            <p:xfrm>
              <a:off x="3165465" y="5072060"/>
              <a:ext cx="1763713" cy="496887"/>
            </p:xfrm>
            <a:graphic>
              <a:graphicData uri="http://schemas.openxmlformats.org/presentationml/2006/ole">
                <p:oleObj spid="_x0000_s44092" name="Ecuación" r:id="rId23" imgW="723600" imgH="215640" progId="Equation.3">
                  <p:embed/>
                </p:oleObj>
              </a:graphicData>
            </a:graphic>
          </p:graphicFrame>
        </p:grpSp>
        <p:grpSp>
          <p:nvGrpSpPr>
            <p:cNvPr id="229" name="228 Grupo"/>
            <p:cNvGrpSpPr/>
            <p:nvPr/>
          </p:nvGrpSpPr>
          <p:grpSpPr>
            <a:xfrm>
              <a:off x="1992291" y="3860800"/>
              <a:ext cx="1785959" cy="496888"/>
              <a:chOff x="3143240" y="5072061"/>
              <a:chExt cx="1785959" cy="496888"/>
            </a:xfrm>
          </p:grpSpPr>
          <p:sp>
            <p:nvSpPr>
              <p:cNvPr id="230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31" name="230 Objeto"/>
              <p:cNvGraphicFramePr>
                <a:graphicFrameLocks noChangeAspect="1"/>
              </p:cNvGraphicFramePr>
              <p:nvPr/>
            </p:nvGraphicFramePr>
            <p:xfrm>
              <a:off x="3165487" y="5072061"/>
              <a:ext cx="1763712" cy="496888"/>
            </p:xfrm>
            <a:graphic>
              <a:graphicData uri="http://schemas.openxmlformats.org/presentationml/2006/ole">
                <p:oleObj spid="_x0000_s44093" name="Ecuación" r:id="rId24" imgW="723600" imgH="215640" progId="Equation.3">
                  <p:embed/>
                </p:oleObj>
              </a:graphicData>
            </a:graphic>
          </p:graphicFrame>
        </p:grpSp>
        <p:grpSp>
          <p:nvGrpSpPr>
            <p:cNvPr id="232" name="231 Grupo"/>
            <p:cNvGrpSpPr/>
            <p:nvPr/>
          </p:nvGrpSpPr>
          <p:grpSpPr>
            <a:xfrm>
              <a:off x="920750" y="4146550"/>
              <a:ext cx="1825625" cy="496888"/>
              <a:chOff x="3135328" y="5072053"/>
              <a:chExt cx="1825625" cy="496888"/>
            </a:xfrm>
          </p:grpSpPr>
          <p:sp>
            <p:nvSpPr>
              <p:cNvPr id="233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34" name="233 Objeto"/>
              <p:cNvGraphicFramePr>
                <a:graphicFrameLocks noChangeAspect="1"/>
              </p:cNvGraphicFramePr>
              <p:nvPr/>
            </p:nvGraphicFramePr>
            <p:xfrm>
              <a:off x="3135328" y="5072053"/>
              <a:ext cx="1825625" cy="496888"/>
            </p:xfrm>
            <a:graphic>
              <a:graphicData uri="http://schemas.openxmlformats.org/presentationml/2006/ole">
                <p:oleObj spid="_x0000_s44094" name="Ecuación" r:id="rId25" imgW="749160" imgH="215640" progId="Equation.3">
                  <p:embed/>
                </p:oleObj>
              </a:graphicData>
            </a:graphic>
          </p:graphicFrame>
        </p:grpSp>
        <p:grpSp>
          <p:nvGrpSpPr>
            <p:cNvPr id="235" name="234 Grupo"/>
            <p:cNvGrpSpPr/>
            <p:nvPr/>
          </p:nvGrpSpPr>
          <p:grpSpPr>
            <a:xfrm>
              <a:off x="3000364" y="4149725"/>
              <a:ext cx="1785950" cy="496888"/>
              <a:chOff x="3143240" y="5072049"/>
              <a:chExt cx="1785950" cy="496888"/>
            </a:xfrm>
          </p:grpSpPr>
          <p:sp>
            <p:nvSpPr>
              <p:cNvPr id="236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37" name="236 Objeto"/>
              <p:cNvGraphicFramePr>
                <a:graphicFrameLocks noChangeAspect="1"/>
              </p:cNvGraphicFramePr>
              <p:nvPr/>
            </p:nvGraphicFramePr>
            <p:xfrm>
              <a:off x="3165476" y="5072049"/>
              <a:ext cx="1763713" cy="496888"/>
            </p:xfrm>
            <a:graphic>
              <a:graphicData uri="http://schemas.openxmlformats.org/presentationml/2006/ole">
                <p:oleObj spid="_x0000_s44095" name="Ecuación" r:id="rId26" imgW="723600" imgH="215640" progId="Equation.3">
                  <p:embed/>
                </p:oleObj>
              </a:graphicData>
            </a:graphic>
          </p:graphicFrame>
        </p:grpSp>
        <p:grpSp>
          <p:nvGrpSpPr>
            <p:cNvPr id="238" name="237 Grupo"/>
            <p:cNvGrpSpPr/>
            <p:nvPr/>
          </p:nvGrpSpPr>
          <p:grpSpPr>
            <a:xfrm>
              <a:off x="1984375" y="4432300"/>
              <a:ext cx="1825625" cy="496888"/>
              <a:chOff x="3135324" y="5072043"/>
              <a:chExt cx="1825625" cy="496888"/>
            </a:xfrm>
          </p:grpSpPr>
          <p:sp>
            <p:nvSpPr>
              <p:cNvPr id="239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40" name="239 Objeto"/>
              <p:cNvGraphicFramePr>
                <a:graphicFrameLocks noChangeAspect="1"/>
              </p:cNvGraphicFramePr>
              <p:nvPr/>
            </p:nvGraphicFramePr>
            <p:xfrm>
              <a:off x="3135324" y="5072043"/>
              <a:ext cx="1825625" cy="496888"/>
            </p:xfrm>
            <a:graphic>
              <a:graphicData uri="http://schemas.openxmlformats.org/presentationml/2006/ole">
                <p:oleObj spid="_x0000_s44096" name="Ecuación" r:id="rId27" imgW="749160" imgH="215640" progId="Equation.3">
                  <p:embed/>
                </p:oleObj>
              </a:graphicData>
            </a:graphic>
          </p:graphicFrame>
        </p:grpSp>
        <p:grpSp>
          <p:nvGrpSpPr>
            <p:cNvPr id="241" name="240 Grupo"/>
            <p:cNvGrpSpPr/>
            <p:nvPr/>
          </p:nvGrpSpPr>
          <p:grpSpPr>
            <a:xfrm>
              <a:off x="5994400" y="3860800"/>
              <a:ext cx="1887538" cy="496888"/>
              <a:chOff x="3105117" y="5072067"/>
              <a:chExt cx="1887538" cy="496888"/>
            </a:xfrm>
          </p:grpSpPr>
          <p:sp>
            <p:nvSpPr>
              <p:cNvPr id="242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43" name="242 Objeto"/>
              <p:cNvGraphicFramePr>
                <a:graphicFrameLocks noChangeAspect="1"/>
              </p:cNvGraphicFramePr>
              <p:nvPr/>
            </p:nvGraphicFramePr>
            <p:xfrm>
              <a:off x="3105117" y="5072067"/>
              <a:ext cx="1887538" cy="496888"/>
            </p:xfrm>
            <a:graphic>
              <a:graphicData uri="http://schemas.openxmlformats.org/presentationml/2006/ole">
                <p:oleObj spid="_x0000_s44097" name="Ecuación" r:id="rId28" imgW="774360" imgH="215640" progId="Equation.3">
                  <p:embed/>
                </p:oleObj>
              </a:graphicData>
            </a:graphic>
          </p:graphicFrame>
        </p:grpSp>
        <p:grpSp>
          <p:nvGrpSpPr>
            <p:cNvPr id="244" name="243 Grupo"/>
            <p:cNvGrpSpPr/>
            <p:nvPr/>
          </p:nvGrpSpPr>
          <p:grpSpPr>
            <a:xfrm>
              <a:off x="4929188" y="4146550"/>
              <a:ext cx="1887537" cy="496888"/>
              <a:chOff x="3103534" y="5072059"/>
              <a:chExt cx="1887537" cy="496888"/>
            </a:xfrm>
          </p:grpSpPr>
          <p:sp>
            <p:nvSpPr>
              <p:cNvPr id="245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46" name="245 Objeto"/>
              <p:cNvGraphicFramePr>
                <a:graphicFrameLocks noChangeAspect="1"/>
              </p:cNvGraphicFramePr>
              <p:nvPr/>
            </p:nvGraphicFramePr>
            <p:xfrm>
              <a:off x="3103534" y="5072059"/>
              <a:ext cx="1887537" cy="496888"/>
            </p:xfrm>
            <a:graphic>
              <a:graphicData uri="http://schemas.openxmlformats.org/presentationml/2006/ole">
                <p:oleObj spid="_x0000_s44098" name="Ecuación" r:id="rId29" imgW="774360" imgH="215640" progId="Equation.3">
                  <p:embed/>
                </p:oleObj>
              </a:graphicData>
            </a:graphic>
          </p:graphicFrame>
        </p:grpSp>
        <p:grpSp>
          <p:nvGrpSpPr>
            <p:cNvPr id="247" name="246 Grupo"/>
            <p:cNvGrpSpPr/>
            <p:nvPr/>
          </p:nvGrpSpPr>
          <p:grpSpPr>
            <a:xfrm>
              <a:off x="7040596" y="4149725"/>
              <a:ext cx="1785950" cy="496888"/>
              <a:chOff x="3143240" y="5072055"/>
              <a:chExt cx="1785950" cy="496888"/>
            </a:xfrm>
          </p:grpSpPr>
          <p:sp>
            <p:nvSpPr>
              <p:cNvPr id="248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49" name="248 Objeto"/>
              <p:cNvGraphicFramePr>
                <a:graphicFrameLocks noChangeAspect="1"/>
              </p:cNvGraphicFramePr>
              <p:nvPr/>
            </p:nvGraphicFramePr>
            <p:xfrm>
              <a:off x="3165432" y="5072055"/>
              <a:ext cx="1763712" cy="496888"/>
            </p:xfrm>
            <a:graphic>
              <a:graphicData uri="http://schemas.openxmlformats.org/presentationml/2006/ole">
                <p:oleObj spid="_x0000_s44099" name="Ecuación" r:id="rId30" imgW="723600" imgH="215640" progId="Equation.3">
                  <p:embed/>
                </p:oleObj>
              </a:graphicData>
            </a:graphic>
          </p:graphicFrame>
        </p:grpSp>
        <p:grpSp>
          <p:nvGrpSpPr>
            <p:cNvPr id="250" name="249 Grupo"/>
            <p:cNvGrpSpPr/>
            <p:nvPr/>
          </p:nvGrpSpPr>
          <p:grpSpPr>
            <a:xfrm>
              <a:off x="6032523" y="4432311"/>
              <a:ext cx="1785950" cy="496887"/>
              <a:chOff x="3143240" y="5072060"/>
              <a:chExt cx="1785950" cy="496887"/>
            </a:xfrm>
          </p:grpSpPr>
          <p:sp>
            <p:nvSpPr>
              <p:cNvPr id="251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52" name="251 Objeto"/>
              <p:cNvGraphicFramePr>
                <a:graphicFrameLocks noChangeAspect="1"/>
              </p:cNvGraphicFramePr>
              <p:nvPr/>
            </p:nvGraphicFramePr>
            <p:xfrm>
              <a:off x="3165465" y="5072060"/>
              <a:ext cx="1763713" cy="496887"/>
            </p:xfrm>
            <a:graphic>
              <a:graphicData uri="http://schemas.openxmlformats.org/presentationml/2006/ole">
                <p:oleObj spid="_x0000_s44100" name="Ecuación" r:id="rId31" imgW="723600" imgH="215640" progId="Equation.3">
                  <p:embed/>
                </p:oleObj>
              </a:graphicData>
            </a:graphic>
          </p:graphicFrame>
        </p:grpSp>
        <p:grpSp>
          <p:nvGrpSpPr>
            <p:cNvPr id="253" name="252 Grupo"/>
            <p:cNvGrpSpPr/>
            <p:nvPr/>
          </p:nvGrpSpPr>
          <p:grpSpPr>
            <a:xfrm>
              <a:off x="3994150" y="4500563"/>
              <a:ext cx="1887538" cy="496887"/>
              <a:chOff x="3105131" y="5072061"/>
              <a:chExt cx="1887538" cy="496887"/>
            </a:xfrm>
          </p:grpSpPr>
          <p:sp>
            <p:nvSpPr>
              <p:cNvPr id="254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55" name="254 Objeto"/>
              <p:cNvGraphicFramePr>
                <a:graphicFrameLocks noChangeAspect="1"/>
              </p:cNvGraphicFramePr>
              <p:nvPr/>
            </p:nvGraphicFramePr>
            <p:xfrm>
              <a:off x="3105131" y="5072061"/>
              <a:ext cx="1887538" cy="496887"/>
            </p:xfrm>
            <a:graphic>
              <a:graphicData uri="http://schemas.openxmlformats.org/presentationml/2006/ole">
                <p:oleObj spid="_x0000_s44101" name="Ecuación" r:id="rId32" imgW="774360" imgH="215640" progId="Equation.3">
                  <p:embed/>
                </p:oleObj>
              </a:graphicData>
            </a:graphic>
          </p:graphicFrame>
        </p:grpSp>
        <p:grpSp>
          <p:nvGrpSpPr>
            <p:cNvPr id="256" name="255 Grupo"/>
            <p:cNvGrpSpPr/>
            <p:nvPr/>
          </p:nvGrpSpPr>
          <p:grpSpPr>
            <a:xfrm>
              <a:off x="2928938" y="4786313"/>
              <a:ext cx="1887537" cy="496887"/>
              <a:chOff x="3103548" y="5072053"/>
              <a:chExt cx="1887537" cy="496887"/>
            </a:xfrm>
          </p:grpSpPr>
          <p:sp>
            <p:nvSpPr>
              <p:cNvPr id="257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58" name="257 Objeto"/>
              <p:cNvGraphicFramePr>
                <a:graphicFrameLocks noChangeAspect="1"/>
              </p:cNvGraphicFramePr>
              <p:nvPr/>
            </p:nvGraphicFramePr>
            <p:xfrm>
              <a:off x="3103548" y="5072053"/>
              <a:ext cx="1887537" cy="496887"/>
            </p:xfrm>
            <a:graphic>
              <a:graphicData uri="http://schemas.openxmlformats.org/presentationml/2006/ole">
                <p:oleObj spid="_x0000_s44102" name="Ecuación" r:id="rId33" imgW="774360" imgH="215640" progId="Equation.3">
                  <p:embed/>
                </p:oleObj>
              </a:graphicData>
            </a:graphic>
          </p:graphicFrame>
        </p:grpSp>
        <p:grpSp>
          <p:nvGrpSpPr>
            <p:cNvPr id="259" name="258 Grupo"/>
            <p:cNvGrpSpPr/>
            <p:nvPr/>
          </p:nvGrpSpPr>
          <p:grpSpPr>
            <a:xfrm>
              <a:off x="5040332" y="4789488"/>
              <a:ext cx="1785950" cy="496887"/>
              <a:chOff x="3143240" y="5072049"/>
              <a:chExt cx="1785950" cy="496887"/>
            </a:xfrm>
          </p:grpSpPr>
          <p:sp>
            <p:nvSpPr>
              <p:cNvPr id="260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61" name="260 Objeto"/>
              <p:cNvGraphicFramePr>
                <a:graphicFrameLocks noChangeAspect="1"/>
              </p:cNvGraphicFramePr>
              <p:nvPr/>
            </p:nvGraphicFramePr>
            <p:xfrm>
              <a:off x="3165446" y="5072049"/>
              <a:ext cx="1763712" cy="496887"/>
            </p:xfrm>
            <a:graphic>
              <a:graphicData uri="http://schemas.openxmlformats.org/presentationml/2006/ole">
                <p:oleObj spid="_x0000_s44103" name="Ecuación" r:id="rId34" imgW="723600" imgH="215640" progId="Equation.3">
                  <p:embed/>
                </p:oleObj>
              </a:graphicData>
            </a:graphic>
          </p:graphicFrame>
        </p:grpSp>
        <p:grpSp>
          <p:nvGrpSpPr>
            <p:cNvPr id="262" name="261 Grupo"/>
            <p:cNvGrpSpPr/>
            <p:nvPr/>
          </p:nvGrpSpPr>
          <p:grpSpPr>
            <a:xfrm>
              <a:off x="4032259" y="5072080"/>
              <a:ext cx="1785950" cy="496887"/>
              <a:chOff x="3143240" y="5072060"/>
              <a:chExt cx="1785950" cy="496887"/>
            </a:xfrm>
          </p:grpSpPr>
          <p:sp>
            <p:nvSpPr>
              <p:cNvPr id="263" name="12 Rectángulo"/>
              <p:cNvSpPr/>
              <p:nvPr/>
            </p:nvSpPr>
            <p:spPr>
              <a:xfrm>
                <a:off x="3143240" y="5139768"/>
                <a:ext cx="1785950" cy="28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264" name="263 Objeto"/>
              <p:cNvGraphicFramePr>
                <a:graphicFrameLocks noChangeAspect="1"/>
              </p:cNvGraphicFramePr>
              <p:nvPr/>
            </p:nvGraphicFramePr>
            <p:xfrm>
              <a:off x="3165465" y="5072060"/>
              <a:ext cx="1763713" cy="496887"/>
            </p:xfrm>
            <a:graphic>
              <a:graphicData uri="http://schemas.openxmlformats.org/presentationml/2006/ole">
                <p:oleObj spid="_x0000_s44104" name="Ecuación" r:id="rId35" imgW="723600" imgH="215640" progId="Equation.3">
                  <p:embed/>
                </p:oleObj>
              </a:graphicData>
            </a:graphic>
          </p:graphicFrame>
        </p:grpSp>
      </p:grpSp>
      <p:graphicFrame>
        <p:nvGraphicFramePr>
          <p:cNvPr id="267" name="266 Objeto"/>
          <p:cNvGraphicFramePr>
            <a:graphicFrameLocks noChangeAspect="1"/>
          </p:cNvGraphicFramePr>
          <p:nvPr/>
        </p:nvGraphicFramePr>
        <p:xfrm>
          <a:off x="2571736" y="5789634"/>
          <a:ext cx="3214710" cy="449772"/>
        </p:xfrm>
        <a:graphic>
          <a:graphicData uri="http://schemas.openxmlformats.org/presentationml/2006/ole">
            <p:oleObj spid="_x0000_s44105" name="Ecuación" r:id="rId36" imgW="1587240" imgH="215640" progId="Equation.3">
              <p:embed/>
            </p:oleObj>
          </a:graphicData>
        </a:graphic>
      </p:graphicFrame>
      <p:grpSp>
        <p:nvGrpSpPr>
          <p:cNvPr id="275" name="274 Grupo"/>
          <p:cNvGrpSpPr/>
          <p:nvPr/>
        </p:nvGrpSpPr>
        <p:grpSpPr>
          <a:xfrm>
            <a:off x="214282" y="1000108"/>
            <a:ext cx="3857652" cy="857256"/>
            <a:chOff x="3929058" y="785813"/>
            <a:chExt cx="4352930" cy="930276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4572000" y="1285847"/>
            <a:ext cx="265112" cy="338138"/>
          </p:xfrm>
          <a:graphic>
            <a:graphicData uri="http://schemas.openxmlformats.org/presentationml/2006/ole">
              <p:oleObj spid="_x0000_s44034" name="Ecuación" r:id="rId37" imgW="114120" imgH="126720" progId="Equation.3">
                <p:embed/>
              </p:oleObj>
            </a:graphicData>
          </a:graphic>
        </p:graphicFrame>
        <p:cxnSp>
          <p:nvCxnSpPr>
            <p:cNvPr id="20" name="19 Conector recto"/>
            <p:cNvCxnSpPr/>
            <p:nvPr/>
          </p:nvCxnSpPr>
          <p:spPr>
            <a:xfrm>
              <a:off x="3929058" y="1714488"/>
              <a:ext cx="3857652" cy="1601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16 Grupo"/>
            <p:cNvGrpSpPr/>
            <p:nvPr/>
          </p:nvGrpSpPr>
          <p:grpSpPr>
            <a:xfrm>
              <a:off x="6858014" y="822326"/>
              <a:ext cx="571504" cy="379370"/>
              <a:chOff x="5000628" y="1923040"/>
              <a:chExt cx="1000132" cy="505826"/>
            </a:xfrm>
          </p:grpSpPr>
          <p:sp>
            <p:nvSpPr>
              <p:cNvPr id="71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72" name="71 Objeto"/>
              <p:cNvGraphicFramePr>
                <a:graphicFrameLocks noChangeAspect="1"/>
              </p:cNvGraphicFramePr>
              <p:nvPr/>
            </p:nvGraphicFramePr>
            <p:xfrm>
              <a:off x="5183956" y="1923040"/>
              <a:ext cx="758428" cy="438150"/>
            </p:xfrm>
            <a:graphic>
              <a:graphicData uri="http://schemas.openxmlformats.org/presentationml/2006/ole">
                <p:oleObj spid="_x0000_s44038" name="Ecuación" r:id="rId38" imgW="164880" imgH="164880" progId="Equation.3">
                  <p:embed/>
                </p:oleObj>
              </a:graphicData>
            </a:graphic>
          </p:graphicFrame>
        </p:grpSp>
        <p:grpSp>
          <p:nvGrpSpPr>
            <p:cNvPr id="5" name="16 Grupo"/>
            <p:cNvGrpSpPr/>
            <p:nvPr/>
          </p:nvGrpSpPr>
          <p:grpSpPr>
            <a:xfrm>
              <a:off x="6215074" y="823913"/>
              <a:ext cx="587364" cy="390480"/>
              <a:chOff x="5000628" y="1908227"/>
              <a:chExt cx="1027887" cy="520639"/>
            </a:xfrm>
          </p:grpSpPr>
          <p:sp>
            <p:nvSpPr>
              <p:cNvPr id="86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87" name="86 Objeto"/>
              <p:cNvGraphicFramePr>
                <a:graphicFrameLocks noChangeAspect="1"/>
              </p:cNvGraphicFramePr>
              <p:nvPr/>
            </p:nvGraphicFramePr>
            <p:xfrm>
              <a:off x="5095065" y="1908227"/>
              <a:ext cx="933450" cy="469899"/>
            </p:xfrm>
            <a:graphic>
              <a:graphicData uri="http://schemas.openxmlformats.org/presentationml/2006/ole">
                <p:oleObj spid="_x0000_s44039" name="Ecuación" r:id="rId39" imgW="203040" imgH="177480" progId="Equation.3">
                  <p:embed/>
                </p:oleObj>
              </a:graphicData>
            </a:graphic>
          </p:graphicFrame>
        </p:grpSp>
        <p:grpSp>
          <p:nvGrpSpPr>
            <p:cNvPr id="6" name="16 Grupo"/>
            <p:cNvGrpSpPr/>
            <p:nvPr/>
          </p:nvGrpSpPr>
          <p:grpSpPr>
            <a:xfrm>
              <a:off x="5572130" y="823911"/>
              <a:ext cx="571504" cy="390463"/>
              <a:chOff x="5000628" y="1908249"/>
              <a:chExt cx="1000132" cy="520617"/>
            </a:xfrm>
          </p:grpSpPr>
          <p:sp>
            <p:nvSpPr>
              <p:cNvPr id="92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93" name="92 Objeto"/>
              <p:cNvGraphicFramePr>
                <a:graphicFrameLocks noChangeAspect="1"/>
              </p:cNvGraphicFramePr>
              <p:nvPr/>
            </p:nvGraphicFramePr>
            <p:xfrm>
              <a:off x="5153413" y="1908249"/>
              <a:ext cx="816768" cy="469899"/>
            </p:xfrm>
            <a:graphic>
              <a:graphicData uri="http://schemas.openxmlformats.org/presentationml/2006/ole">
                <p:oleObj spid="_x0000_s44040" name="Ecuación" r:id="rId40" imgW="177480" imgH="177480" progId="Equation.3">
                  <p:embed/>
                </p:oleObj>
              </a:graphicData>
            </a:graphic>
          </p:graphicFrame>
        </p:grpSp>
        <p:grpSp>
          <p:nvGrpSpPr>
            <p:cNvPr id="7" name="16 Grupo"/>
            <p:cNvGrpSpPr/>
            <p:nvPr/>
          </p:nvGrpSpPr>
          <p:grpSpPr>
            <a:xfrm>
              <a:off x="4929188" y="836614"/>
              <a:ext cx="571504" cy="390479"/>
              <a:chOff x="5000628" y="1908228"/>
              <a:chExt cx="1000132" cy="520638"/>
            </a:xfrm>
          </p:grpSpPr>
          <p:sp>
            <p:nvSpPr>
              <p:cNvPr id="98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99" name="98 Objeto"/>
              <p:cNvGraphicFramePr>
                <a:graphicFrameLocks noChangeAspect="1"/>
              </p:cNvGraphicFramePr>
              <p:nvPr/>
            </p:nvGraphicFramePr>
            <p:xfrm>
              <a:off x="5153420" y="1908228"/>
              <a:ext cx="816768" cy="469899"/>
            </p:xfrm>
            <a:graphic>
              <a:graphicData uri="http://schemas.openxmlformats.org/presentationml/2006/ole">
                <p:oleObj spid="_x0000_s44041" name="Ecuación" r:id="rId41" imgW="177480" imgH="177480" progId="Equation.3">
                  <p:embed/>
                </p:oleObj>
              </a:graphicData>
            </a:graphic>
          </p:graphicFrame>
        </p:grpSp>
        <p:grpSp>
          <p:nvGrpSpPr>
            <p:cNvPr id="8" name="16 Grupo"/>
            <p:cNvGrpSpPr/>
            <p:nvPr/>
          </p:nvGrpSpPr>
          <p:grpSpPr>
            <a:xfrm>
              <a:off x="6858014" y="1265238"/>
              <a:ext cx="571504" cy="390469"/>
              <a:chOff x="5000628" y="1908241"/>
              <a:chExt cx="1000132" cy="520625"/>
            </a:xfrm>
          </p:grpSpPr>
          <p:sp>
            <p:nvSpPr>
              <p:cNvPr id="104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05" name="104 Objeto"/>
              <p:cNvGraphicFramePr>
                <a:graphicFrameLocks noChangeAspect="1"/>
              </p:cNvGraphicFramePr>
              <p:nvPr/>
            </p:nvGraphicFramePr>
            <p:xfrm>
              <a:off x="5153398" y="1908241"/>
              <a:ext cx="816769" cy="469898"/>
            </p:xfrm>
            <a:graphic>
              <a:graphicData uri="http://schemas.openxmlformats.org/presentationml/2006/ole">
                <p:oleObj spid="_x0000_s44042" name="Ecuación" r:id="rId42" imgW="177480" imgH="177480" progId="Equation.3">
                  <p:embed/>
                </p:oleObj>
              </a:graphicData>
            </a:graphic>
          </p:graphicFrame>
        </p:grpSp>
        <p:grpSp>
          <p:nvGrpSpPr>
            <p:cNvPr id="9" name="16 Grupo"/>
            <p:cNvGrpSpPr/>
            <p:nvPr/>
          </p:nvGrpSpPr>
          <p:grpSpPr>
            <a:xfrm>
              <a:off x="6215074" y="1276350"/>
              <a:ext cx="571504" cy="379359"/>
              <a:chOff x="5000628" y="1923055"/>
              <a:chExt cx="1000132" cy="505811"/>
            </a:xfrm>
          </p:grpSpPr>
          <p:sp>
            <p:nvSpPr>
              <p:cNvPr id="107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08" name="107 Objeto"/>
              <p:cNvGraphicFramePr>
                <a:graphicFrameLocks noChangeAspect="1"/>
              </p:cNvGraphicFramePr>
              <p:nvPr/>
            </p:nvGraphicFramePr>
            <p:xfrm>
              <a:off x="5181186" y="1923055"/>
              <a:ext cx="758429" cy="438150"/>
            </p:xfrm>
            <a:graphic>
              <a:graphicData uri="http://schemas.openxmlformats.org/presentationml/2006/ole">
                <p:oleObj spid="_x0000_s44043" name="Ecuación" r:id="rId43" imgW="164880" imgH="164880" progId="Equation.3">
                  <p:embed/>
                </p:oleObj>
              </a:graphicData>
            </a:graphic>
          </p:graphicFrame>
        </p:grpSp>
        <p:grpSp>
          <p:nvGrpSpPr>
            <p:cNvPr id="10" name="16 Grupo"/>
            <p:cNvGrpSpPr/>
            <p:nvPr/>
          </p:nvGrpSpPr>
          <p:grpSpPr>
            <a:xfrm>
              <a:off x="5572130" y="1289048"/>
              <a:ext cx="571504" cy="379342"/>
              <a:chOff x="5000628" y="1923077"/>
              <a:chExt cx="1000132" cy="505789"/>
            </a:xfrm>
          </p:grpSpPr>
          <p:sp>
            <p:nvSpPr>
              <p:cNvPr id="110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11" name="110 Objeto"/>
              <p:cNvGraphicFramePr>
                <a:graphicFrameLocks noChangeAspect="1"/>
              </p:cNvGraphicFramePr>
              <p:nvPr/>
            </p:nvGraphicFramePr>
            <p:xfrm>
              <a:off x="5183972" y="1923077"/>
              <a:ext cx="758428" cy="438150"/>
            </p:xfrm>
            <a:graphic>
              <a:graphicData uri="http://schemas.openxmlformats.org/presentationml/2006/ole">
                <p:oleObj spid="_x0000_s44044" name="Ecuación" r:id="rId44" imgW="164880" imgH="164880" progId="Equation.3">
                  <p:embed/>
                </p:oleObj>
              </a:graphicData>
            </a:graphic>
          </p:graphicFrame>
        </p:grpSp>
        <p:grpSp>
          <p:nvGrpSpPr>
            <p:cNvPr id="11" name="16 Grupo"/>
            <p:cNvGrpSpPr/>
            <p:nvPr/>
          </p:nvGrpSpPr>
          <p:grpSpPr>
            <a:xfrm>
              <a:off x="4929189" y="1276349"/>
              <a:ext cx="571504" cy="392041"/>
              <a:chOff x="5000628" y="1906145"/>
              <a:chExt cx="1000132" cy="522721"/>
            </a:xfrm>
          </p:grpSpPr>
          <p:sp>
            <p:nvSpPr>
              <p:cNvPr id="113" name="12 Rectángulo"/>
              <p:cNvSpPr/>
              <p:nvPr/>
            </p:nvSpPr>
            <p:spPr>
              <a:xfrm>
                <a:off x="5000628" y="1928800"/>
                <a:ext cx="1000132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aphicFrame>
            <p:nvGraphicFramePr>
              <p:cNvPr id="114" name="113 Objeto"/>
              <p:cNvGraphicFramePr>
                <a:graphicFrameLocks noChangeAspect="1"/>
              </p:cNvGraphicFramePr>
              <p:nvPr/>
            </p:nvGraphicFramePr>
            <p:xfrm>
              <a:off x="5125639" y="1906145"/>
              <a:ext cx="875110" cy="472017"/>
            </p:xfrm>
            <a:graphic>
              <a:graphicData uri="http://schemas.openxmlformats.org/presentationml/2006/ole">
                <p:oleObj spid="_x0000_s44045" name="Ecuación" r:id="rId45" imgW="190440" imgH="177480" progId="Equation.3">
                  <p:embed/>
                </p:oleObj>
              </a:graphicData>
            </a:graphic>
          </p:graphicFrame>
        </p:grpSp>
        <p:graphicFrame>
          <p:nvGraphicFramePr>
            <p:cNvPr id="268" name="267 Objeto"/>
            <p:cNvGraphicFramePr>
              <a:graphicFrameLocks noChangeAspect="1"/>
            </p:cNvGraphicFramePr>
            <p:nvPr/>
          </p:nvGraphicFramePr>
          <p:xfrm>
            <a:off x="7615238" y="1285875"/>
            <a:ext cx="666750" cy="352425"/>
          </p:xfrm>
          <a:graphic>
            <a:graphicData uri="http://schemas.openxmlformats.org/presentationml/2006/ole">
              <p:oleObj spid="_x0000_s44107" name="Ecuación" r:id="rId46" imgW="253800" imgH="177480" progId="Equation.3">
                <p:embed/>
              </p:oleObj>
            </a:graphicData>
          </a:graphic>
        </p:graphicFrame>
        <p:graphicFrame>
          <p:nvGraphicFramePr>
            <p:cNvPr id="269" name="268 Objeto"/>
            <p:cNvGraphicFramePr>
              <a:graphicFrameLocks noChangeAspect="1"/>
            </p:cNvGraphicFramePr>
            <p:nvPr/>
          </p:nvGraphicFramePr>
          <p:xfrm>
            <a:off x="7615238" y="785813"/>
            <a:ext cx="666750" cy="352425"/>
          </p:xfrm>
          <a:graphic>
            <a:graphicData uri="http://schemas.openxmlformats.org/presentationml/2006/ole">
              <p:oleObj spid="_x0000_s44108" name="Ecuación" r:id="rId47" imgW="253800" imgH="177480" progId="Equation.3">
                <p:embed/>
              </p:oleObj>
            </a:graphicData>
          </a:graphic>
        </p:graphicFrame>
      </p:grpSp>
      <p:cxnSp>
        <p:nvCxnSpPr>
          <p:cNvPr id="270" name="269 Conector recto"/>
          <p:cNvCxnSpPr/>
          <p:nvPr/>
        </p:nvCxnSpPr>
        <p:spPr>
          <a:xfrm>
            <a:off x="2428860" y="5715016"/>
            <a:ext cx="6572296" cy="1588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109" name="Object 77"/>
          <p:cNvGraphicFramePr>
            <a:graphicFrameLocks noChangeAspect="1"/>
          </p:cNvGraphicFramePr>
          <p:nvPr/>
        </p:nvGraphicFramePr>
        <p:xfrm>
          <a:off x="5908675" y="5765800"/>
          <a:ext cx="3111500" cy="449263"/>
        </p:xfrm>
        <a:graphic>
          <a:graphicData uri="http://schemas.openxmlformats.org/presentationml/2006/ole">
            <p:oleObj spid="_x0000_s44109" name="Ecuación" r:id="rId48" imgW="1536480" imgH="215640" progId="Equation.3">
              <p:embed/>
            </p:oleObj>
          </a:graphicData>
        </a:graphic>
      </p:graphicFrame>
      <p:sp>
        <p:nvSpPr>
          <p:cNvPr id="137" name="136 CuadroTexto"/>
          <p:cNvSpPr txBox="1"/>
          <p:nvPr/>
        </p:nvSpPr>
        <p:spPr>
          <a:xfrm>
            <a:off x="4857752" y="1214422"/>
            <a:ext cx="3286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00CC"/>
                </a:solidFill>
              </a:rPr>
              <a:t>M</a:t>
            </a:r>
            <a:r>
              <a:rPr lang="es-CO" dirty="0" smtClean="0">
                <a:solidFill>
                  <a:srgbClr val="0000CC"/>
                </a:solidFill>
              </a:rPr>
              <a:t>ultiplicador </a:t>
            </a:r>
            <a:r>
              <a:rPr lang="es-CO" dirty="0" smtClean="0">
                <a:solidFill>
                  <a:srgbClr val="0000CC"/>
                </a:solidFill>
              </a:rPr>
              <a:t>8</a:t>
            </a:r>
            <a:r>
              <a:rPr lang="es-CO" dirty="0" smtClean="0">
                <a:solidFill>
                  <a:srgbClr val="0000CC"/>
                </a:solidFill>
              </a:rPr>
              <a:t>n </a:t>
            </a:r>
            <a:r>
              <a:rPr lang="es-CO" dirty="0" smtClean="0">
                <a:solidFill>
                  <a:srgbClr val="0000CC"/>
                </a:solidFill>
              </a:rPr>
              <a:t>x </a:t>
            </a:r>
            <a:r>
              <a:rPr lang="es-CO" dirty="0" smtClean="0">
                <a:solidFill>
                  <a:srgbClr val="0000CC"/>
                </a:solidFill>
              </a:rPr>
              <a:t>8n utilizando multiplicadores </a:t>
            </a:r>
            <a:endParaRPr lang="es-CO" dirty="0" smtClean="0">
              <a:solidFill>
                <a:srgbClr val="0000CC"/>
              </a:solidFill>
            </a:endParaRPr>
          </a:p>
          <a:p>
            <a:r>
              <a:rPr lang="es-CO" dirty="0" smtClean="0">
                <a:solidFill>
                  <a:srgbClr val="0000CC"/>
                </a:solidFill>
              </a:rPr>
              <a:t>2n </a:t>
            </a:r>
            <a:r>
              <a:rPr lang="es-CO" dirty="0" smtClean="0">
                <a:solidFill>
                  <a:srgbClr val="0000CC"/>
                </a:solidFill>
              </a:rPr>
              <a:t>x </a:t>
            </a:r>
            <a:r>
              <a:rPr lang="es-CO" dirty="0" smtClean="0">
                <a:solidFill>
                  <a:srgbClr val="0000CC"/>
                </a:solidFill>
              </a:rPr>
              <a:t>2n   </a:t>
            </a:r>
            <a:endParaRPr lang="es-CO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DAD39-D195-4CBE-BE93-980062C00FD2}" type="slidenum">
              <a:rPr lang="es-ES" smtClean="0">
                <a:solidFill>
                  <a:srgbClr val="3366CC"/>
                </a:solidFill>
              </a:rPr>
              <a:pPr/>
              <a:t>6</a:t>
            </a:fld>
            <a:endParaRPr lang="es-ES" smtClean="0">
              <a:solidFill>
                <a:srgbClr val="3366CC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738" y="38100"/>
            <a:ext cx="533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07950" y="785794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07950" y="714356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142844" y="6400800"/>
            <a:ext cx="1905000" cy="457200"/>
          </a:xfrm>
          <a:noFill/>
        </p:spPr>
        <p:txBody>
          <a:bodyPr/>
          <a:lstStyle/>
          <a:p>
            <a:r>
              <a:rPr lang="es-ES" dirty="0" smtClean="0">
                <a:solidFill>
                  <a:srgbClr val="3366CC"/>
                </a:solidFill>
              </a:rPr>
              <a:t>Yocemar Danilo Melo</a:t>
            </a:r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 bwMode="auto">
          <a:xfrm>
            <a:off x="685800" y="0"/>
            <a:ext cx="7772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4400" b="1" i="1" kern="0" dirty="0" smtClean="0">
                <a:solidFill>
                  <a:srgbClr val="CC00CC"/>
                </a:solidFill>
                <a:latin typeface="+mj-lt"/>
                <a:ea typeface="+mj-ea"/>
                <a:cs typeface="+mj-cs"/>
              </a:rPr>
              <a:t>Multiplicador 8n x 8n</a:t>
            </a:r>
            <a:endParaRPr lang="es-ES" sz="4400" b="1" i="1" kern="0" dirty="0">
              <a:solidFill>
                <a:srgbClr val="CC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8" name="Rectangle 3"/>
          <p:cNvSpPr txBox="1">
            <a:spLocks noChangeArrowheads="1"/>
          </p:cNvSpPr>
          <p:nvPr/>
        </p:nvSpPr>
        <p:spPr bwMode="auto">
          <a:xfrm>
            <a:off x="357158" y="857232"/>
            <a:ext cx="842968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Después de alinear los 16</a:t>
            </a:r>
            <a:r>
              <a:rPr kumimoji="0" lang="es-CO" sz="22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productos parciales </a:t>
            </a:r>
            <a:r>
              <a:rPr lang="es-CO" sz="2200" kern="0" dirty="0" smtClean="0">
                <a:solidFill>
                  <a:schemeClr val="accent2"/>
                </a:solidFill>
                <a:latin typeface="+mn-lt"/>
              </a:rPr>
              <a:t>es necesario sumar 7 bits ubicados en la columna</a:t>
            </a:r>
          </a:p>
        </p:txBody>
      </p:sp>
      <p:sp>
        <p:nvSpPr>
          <p:cNvPr id="354" name="353 CuadroTexto"/>
          <p:cNvSpPr txBox="1"/>
          <p:nvPr/>
        </p:nvSpPr>
        <p:spPr>
          <a:xfrm>
            <a:off x="357158" y="1643050"/>
            <a:ext cx="80724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  <a:defRPr/>
            </a:pPr>
            <a:r>
              <a:rPr lang="es-CO" kern="0" dirty="0" smtClean="0">
                <a:solidFill>
                  <a:schemeClr val="accent2"/>
                </a:solidFill>
              </a:rPr>
              <a:t>Se pude realizar con un contador de 1 de (7,3) generando 3 operando q se suman con un contador de 1 de (3,2) al tener estos 2 operandos se suman usando CPA</a:t>
            </a:r>
          </a:p>
          <a:p>
            <a:pPr lvl="0" eaLnBrk="0" hangingPunct="0">
              <a:spcBef>
                <a:spcPct val="20000"/>
              </a:spcBef>
              <a:defRPr/>
            </a:pPr>
            <a:r>
              <a:rPr lang="es-CO" kern="0" dirty="0" smtClean="0">
                <a:solidFill>
                  <a:schemeClr val="accent2"/>
                </a:solidFill>
              </a:rPr>
              <a:t>O se pueden combinar dos sets de contadores en un set de (7,2) </a:t>
            </a:r>
          </a:p>
          <a:p>
            <a:endParaRPr lang="es-CO" dirty="0"/>
          </a:p>
        </p:txBody>
      </p:sp>
      <p:grpSp>
        <p:nvGrpSpPr>
          <p:cNvPr id="355" name="354 Grupo"/>
          <p:cNvGrpSpPr/>
          <p:nvPr/>
        </p:nvGrpSpPr>
        <p:grpSpPr>
          <a:xfrm>
            <a:off x="642910" y="3071810"/>
            <a:ext cx="2073289" cy="3286148"/>
            <a:chOff x="863588" y="1785926"/>
            <a:chExt cx="2073289" cy="3286148"/>
          </a:xfrm>
        </p:grpSpPr>
        <p:cxnSp>
          <p:nvCxnSpPr>
            <p:cNvPr id="211" name="210 Conector recto de flecha"/>
            <p:cNvCxnSpPr/>
            <p:nvPr/>
          </p:nvCxnSpPr>
          <p:spPr>
            <a:xfrm rot="16200000" flipH="1">
              <a:off x="2006994" y="3149198"/>
              <a:ext cx="2849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137 Grupo"/>
            <p:cNvGrpSpPr/>
            <p:nvPr/>
          </p:nvGrpSpPr>
          <p:grpSpPr>
            <a:xfrm>
              <a:off x="2006596" y="3291678"/>
              <a:ext cx="714380" cy="357190"/>
              <a:chOff x="3371842" y="2428869"/>
              <a:chExt cx="1357322" cy="428627"/>
            </a:xfrm>
          </p:grpSpPr>
          <p:sp>
            <p:nvSpPr>
              <p:cNvPr id="213" name="12 Rectángulo"/>
              <p:cNvSpPr/>
              <p:nvPr/>
            </p:nvSpPr>
            <p:spPr>
              <a:xfrm>
                <a:off x="3371842" y="2428869"/>
                <a:ext cx="1357322" cy="428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14" name="213 CuadroTexto"/>
              <p:cNvSpPr txBox="1"/>
              <p:nvPr/>
            </p:nvSpPr>
            <p:spPr>
              <a:xfrm>
                <a:off x="3371842" y="2433217"/>
                <a:ext cx="135732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i="1" dirty="0" smtClean="0"/>
                  <a:t>(3,2)</a:t>
                </a:r>
                <a:endParaRPr lang="es-CO" sz="1600" i="1" dirty="0"/>
              </a:p>
            </p:txBody>
          </p:sp>
        </p:grpSp>
        <p:cxnSp>
          <p:nvCxnSpPr>
            <p:cNvPr id="217" name="216 Conector recto de flecha"/>
            <p:cNvCxnSpPr/>
            <p:nvPr/>
          </p:nvCxnSpPr>
          <p:spPr>
            <a:xfrm rot="5400000">
              <a:off x="2042714" y="2970604"/>
              <a:ext cx="642146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219 Conector recto de flecha"/>
            <p:cNvCxnSpPr/>
            <p:nvPr/>
          </p:nvCxnSpPr>
          <p:spPr>
            <a:xfrm rot="16200000" flipH="1">
              <a:off x="2435622" y="3149197"/>
              <a:ext cx="28495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222 Conector recto"/>
            <p:cNvCxnSpPr/>
            <p:nvPr/>
          </p:nvCxnSpPr>
          <p:spPr>
            <a:xfrm rot="5400000">
              <a:off x="2077637" y="3792141"/>
              <a:ext cx="28575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223 Conector recto de flecha"/>
            <p:cNvCxnSpPr/>
            <p:nvPr/>
          </p:nvCxnSpPr>
          <p:spPr>
            <a:xfrm rot="16200000" flipH="1">
              <a:off x="899308" y="2185183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137 Grupo"/>
            <p:cNvGrpSpPr/>
            <p:nvPr/>
          </p:nvGrpSpPr>
          <p:grpSpPr>
            <a:xfrm>
              <a:off x="863588" y="2292340"/>
              <a:ext cx="714380" cy="357190"/>
              <a:chOff x="3643306" y="2428869"/>
              <a:chExt cx="1357322" cy="428627"/>
            </a:xfrm>
          </p:grpSpPr>
          <p:sp>
            <p:nvSpPr>
              <p:cNvPr id="226" name="12 Rectángulo"/>
              <p:cNvSpPr/>
              <p:nvPr/>
            </p:nvSpPr>
            <p:spPr>
              <a:xfrm>
                <a:off x="3643306" y="2428869"/>
                <a:ext cx="1357322" cy="428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29" name="228 CuadroTexto"/>
              <p:cNvSpPr txBox="1"/>
              <p:nvPr/>
            </p:nvSpPr>
            <p:spPr>
              <a:xfrm>
                <a:off x="3643306" y="2433216"/>
                <a:ext cx="135732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i="1" dirty="0" smtClean="0"/>
                  <a:t>(3,2)</a:t>
                </a:r>
                <a:endParaRPr lang="es-CO" sz="1600" i="1" dirty="0"/>
              </a:p>
            </p:txBody>
          </p:sp>
        </p:grpSp>
        <p:cxnSp>
          <p:nvCxnSpPr>
            <p:cNvPr id="232" name="231 Conector recto de flecha"/>
            <p:cNvCxnSpPr/>
            <p:nvPr/>
          </p:nvCxnSpPr>
          <p:spPr>
            <a:xfrm rot="16200000" flipH="1">
              <a:off x="1113622" y="2185183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234 Conector recto de flecha"/>
            <p:cNvCxnSpPr/>
            <p:nvPr/>
          </p:nvCxnSpPr>
          <p:spPr>
            <a:xfrm rot="16200000" flipH="1">
              <a:off x="1327936" y="2185182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237 Conector recto"/>
            <p:cNvCxnSpPr/>
            <p:nvPr/>
          </p:nvCxnSpPr>
          <p:spPr>
            <a:xfrm rot="5400000">
              <a:off x="435754" y="3292472"/>
              <a:ext cx="128509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240 Conector recto"/>
            <p:cNvCxnSpPr/>
            <p:nvPr/>
          </p:nvCxnSpPr>
          <p:spPr>
            <a:xfrm rot="5400000">
              <a:off x="1185853" y="2827331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243 Conector recto de flecha"/>
            <p:cNvCxnSpPr/>
            <p:nvPr/>
          </p:nvCxnSpPr>
          <p:spPr>
            <a:xfrm rot="16200000" flipH="1">
              <a:off x="1970878" y="2185183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137 Grupo"/>
            <p:cNvGrpSpPr/>
            <p:nvPr/>
          </p:nvGrpSpPr>
          <p:grpSpPr>
            <a:xfrm>
              <a:off x="1935158" y="2292340"/>
              <a:ext cx="714380" cy="357190"/>
              <a:chOff x="3643306" y="2428869"/>
              <a:chExt cx="1357322" cy="428627"/>
            </a:xfrm>
          </p:grpSpPr>
          <p:sp>
            <p:nvSpPr>
              <p:cNvPr id="250" name="12 Rectángulo"/>
              <p:cNvSpPr/>
              <p:nvPr/>
            </p:nvSpPr>
            <p:spPr>
              <a:xfrm>
                <a:off x="3643306" y="2428869"/>
                <a:ext cx="1357322" cy="428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53" name="252 CuadroTexto"/>
              <p:cNvSpPr txBox="1"/>
              <p:nvPr/>
            </p:nvSpPr>
            <p:spPr>
              <a:xfrm>
                <a:off x="3643306" y="2433216"/>
                <a:ext cx="135732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i="1" dirty="0" smtClean="0"/>
                  <a:t>(3,2)</a:t>
                </a:r>
                <a:endParaRPr lang="es-CO" sz="1600" i="1" dirty="0"/>
              </a:p>
            </p:txBody>
          </p:sp>
        </p:grpSp>
        <p:cxnSp>
          <p:nvCxnSpPr>
            <p:cNvPr id="256" name="255 Conector recto de flecha"/>
            <p:cNvCxnSpPr/>
            <p:nvPr/>
          </p:nvCxnSpPr>
          <p:spPr>
            <a:xfrm rot="16200000" flipH="1">
              <a:off x="2185192" y="2185183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258 Conector recto de flecha"/>
            <p:cNvCxnSpPr/>
            <p:nvPr/>
          </p:nvCxnSpPr>
          <p:spPr>
            <a:xfrm rot="16200000" flipH="1">
              <a:off x="2399506" y="2185182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261 Conector recto"/>
            <p:cNvCxnSpPr/>
            <p:nvPr/>
          </p:nvCxnSpPr>
          <p:spPr>
            <a:xfrm rot="5400000">
              <a:off x="2041521" y="2756687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264 Conector recto de flecha"/>
            <p:cNvCxnSpPr/>
            <p:nvPr/>
          </p:nvCxnSpPr>
          <p:spPr>
            <a:xfrm rot="16200000" flipH="1">
              <a:off x="970746" y="4042571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137 Grupo"/>
            <p:cNvGrpSpPr/>
            <p:nvPr/>
          </p:nvGrpSpPr>
          <p:grpSpPr>
            <a:xfrm>
              <a:off x="935026" y="4149728"/>
              <a:ext cx="714380" cy="357190"/>
              <a:chOff x="3643306" y="2428869"/>
              <a:chExt cx="1357322" cy="428627"/>
            </a:xfrm>
          </p:grpSpPr>
          <p:sp>
            <p:nvSpPr>
              <p:cNvPr id="271" name="12 Rectángulo"/>
              <p:cNvSpPr/>
              <p:nvPr/>
            </p:nvSpPr>
            <p:spPr>
              <a:xfrm>
                <a:off x="3643306" y="2428869"/>
                <a:ext cx="1357322" cy="428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72" name="271 CuadroTexto"/>
              <p:cNvSpPr txBox="1"/>
              <p:nvPr/>
            </p:nvSpPr>
            <p:spPr>
              <a:xfrm>
                <a:off x="3643306" y="2433216"/>
                <a:ext cx="135732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i="1" dirty="0" smtClean="0"/>
                  <a:t>(3,2)</a:t>
                </a:r>
                <a:endParaRPr lang="es-CO" sz="1600" i="1" dirty="0"/>
              </a:p>
            </p:txBody>
          </p:sp>
        </p:grpSp>
        <p:cxnSp>
          <p:nvCxnSpPr>
            <p:cNvPr id="273" name="272 Conector recto de flecha"/>
            <p:cNvCxnSpPr/>
            <p:nvPr/>
          </p:nvCxnSpPr>
          <p:spPr>
            <a:xfrm rot="16200000" flipH="1">
              <a:off x="1185060" y="4042571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273 Conector recto de flecha"/>
            <p:cNvCxnSpPr/>
            <p:nvPr/>
          </p:nvCxnSpPr>
          <p:spPr>
            <a:xfrm rot="16200000" flipH="1">
              <a:off x="1399374" y="4042570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274 Conector recto"/>
            <p:cNvCxnSpPr/>
            <p:nvPr/>
          </p:nvCxnSpPr>
          <p:spPr>
            <a:xfrm>
              <a:off x="1363654" y="3006720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275 Conector recto"/>
            <p:cNvCxnSpPr/>
            <p:nvPr/>
          </p:nvCxnSpPr>
          <p:spPr>
            <a:xfrm rot="10800000">
              <a:off x="1292216" y="2863844"/>
              <a:ext cx="85725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276 Conector recto"/>
            <p:cNvCxnSpPr/>
            <p:nvPr/>
          </p:nvCxnSpPr>
          <p:spPr>
            <a:xfrm rot="5400000" flipH="1" flipV="1">
              <a:off x="755637" y="3399629"/>
              <a:ext cx="1072364" cy="79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277 Conector recto de flecha"/>
            <p:cNvCxnSpPr/>
            <p:nvPr/>
          </p:nvCxnSpPr>
          <p:spPr>
            <a:xfrm rot="5400000">
              <a:off x="2256630" y="3899694"/>
              <a:ext cx="5000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278 Conector recto"/>
            <p:cNvCxnSpPr/>
            <p:nvPr/>
          </p:nvCxnSpPr>
          <p:spPr>
            <a:xfrm>
              <a:off x="1506530" y="3935414"/>
              <a:ext cx="714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279 Conector recto"/>
            <p:cNvCxnSpPr/>
            <p:nvPr/>
          </p:nvCxnSpPr>
          <p:spPr>
            <a:xfrm>
              <a:off x="2578100" y="3006720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280 Conector recto"/>
            <p:cNvCxnSpPr/>
            <p:nvPr/>
          </p:nvCxnSpPr>
          <p:spPr>
            <a:xfrm rot="5400000" flipH="1" flipV="1">
              <a:off x="2434033" y="2578489"/>
              <a:ext cx="858844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2" name="281 Objeto"/>
            <p:cNvGraphicFramePr>
              <a:graphicFrameLocks noChangeAspect="1"/>
            </p:cNvGraphicFramePr>
            <p:nvPr/>
          </p:nvGraphicFramePr>
          <p:xfrm>
            <a:off x="863589" y="1792273"/>
            <a:ext cx="203200" cy="215900"/>
          </p:xfrm>
          <a:graphic>
            <a:graphicData uri="http://schemas.openxmlformats.org/presentationml/2006/ole">
              <p:oleObj spid="_x0000_s46127" name="Ecuación" r:id="rId4" imgW="203040" imgH="215640" progId="Equation.3">
                <p:embed/>
              </p:oleObj>
            </a:graphicData>
          </a:graphic>
        </p:graphicFrame>
        <p:graphicFrame>
          <p:nvGraphicFramePr>
            <p:cNvPr id="283" name="Object 50"/>
            <p:cNvGraphicFramePr>
              <a:graphicFrameLocks noChangeAspect="1"/>
            </p:cNvGraphicFramePr>
            <p:nvPr/>
          </p:nvGraphicFramePr>
          <p:xfrm>
            <a:off x="1071539" y="1792276"/>
            <a:ext cx="215900" cy="215900"/>
          </p:xfrm>
          <a:graphic>
            <a:graphicData uri="http://schemas.openxmlformats.org/presentationml/2006/ole">
              <p:oleObj spid="_x0000_s46128" name="Ecuación" r:id="rId5" imgW="215640" imgH="215640" progId="Equation.3">
                <p:embed/>
              </p:oleObj>
            </a:graphicData>
          </a:graphic>
        </p:graphicFrame>
        <p:graphicFrame>
          <p:nvGraphicFramePr>
            <p:cNvPr id="284" name="Object 51"/>
            <p:cNvGraphicFramePr>
              <a:graphicFrameLocks noChangeAspect="1"/>
            </p:cNvGraphicFramePr>
            <p:nvPr/>
          </p:nvGraphicFramePr>
          <p:xfrm>
            <a:off x="1285852" y="1785926"/>
            <a:ext cx="215900" cy="228600"/>
          </p:xfrm>
          <a:graphic>
            <a:graphicData uri="http://schemas.openxmlformats.org/presentationml/2006/ole">
              <p:oleObj spid="_x0000_s46129" name="Ecuación" r:id="rId6" imgW="215640" imgH="228600" progId="Equation.3">
                <p:embed/>
              </p:oleObj>
            </a:graphicData>
          </a:graphic>
        </p:graphicFrame>
        <p:graphicFrame>
          <p:nvGraphicFramePr>
            <p:cNvPr id="285" name="Object 52"/>
            <p:cNvGraphicFramePr>
              <a:graphicFrameLocks noChangeAspect="1"/>
            </p:cNvGraphicFramePr>
            <p:nvPr/>
          </p:nvGraphicFramePr>
          <p:xfrm>
            <a:off x="2004989" y="1798626"/>
            <a:ext cx="215900" cy="215900"/>
          </p:xfrm>
          <a:graphic>
            <a:graphicData uri="http://schemas.openxmlformats.org/presentationml/2006/ole">
              <p:oleObj spid="_x0000_s46130" name="Ecuación" r:id="rId7" imgW="215640" imgH="215640" progId="Equation.3">
                <p:embed/>
              </p:oleObj>
            </a:graphicData>
          </a:graphic>
        </p:graphicFrame>
        <p:graphicFrame>
          <p:nvGraphicFramePr>
            <p:cNvPr id="286" name="Object 53"/>
            <p:cNvGraphicFramePr>
              <a:graphicFrameLocks noChangeAspect="1"/>
            </p:cNvGraphicFramePr>
            <p:nvPr/>
          </p:nvGraphicFramePr>
          <p:xfrm>
            <a:off x="2219302" y="1792276"/>
            <a:ext cx="215900" cy="228600"/>
          </p:xfrm>
          <a:graphic>
            <a:graphicData uri="http://schemas.openxmlformats.org/presentationml/2006/ole">
              <p:oleObj spid="_x0000_s46131" name="Ecuación" r:id="rId8" imgW="215640" imgH="228600" progId="Equation.3">
                <p:embed/>
              </p:oleObj>
            </a:graphicData>
          </a:graphic>
        </p:graphicFrame>
        <p:graphicFrame>
          <p:nvGraphicFramePr>
            <p:cNvPr id="287" name="Object 54"/>
            <p:cNvGraphicFramePr>
              <a:graphicFrameLocks noChangeAspect="1"/>
            </p:cNvGraphicFramePr>
            <p:nvPr/>
          </p:nvGraphicFramePr>
          <p:xfrm>
            <a:off x="2433639" y="1792273"/>
            <a:ext cx="215900" cy="228600"/>
          </p:xfrm>
          <a:graphic>
            <a:graphicData uri="http://schemas.openxmlformats.org/presentationml/2006/ole">
              <p:oleObj spid="_x0000_s46132" name="Ecuación" r:id="rId9" imgW="215640" imgH="228600" progId="Equation.3">
                <p:embed/>
              </p:oleObj>
            </a:graphicData>
          </a:graphic>
        </p:graphicFrame>
        <p:graphicFrame>
          <p:nvGraphicFramePr>
            <p:cNvPr id="288" name="Object 57"/>
            <p:cNvGraphicFramePr>
              <a:graphicFrameLocks noChangeAspect="1"/>
            </p:cNvGraphicFramePr>
            <p:nvPr/>
          </p:nvGraphicFramePr>
          <p:xfrm>
            <a:off x="2720977" y="1792273"/>
            <a:ext cx="215900" cy="228600"/>
          </p:xfrm>
          <a:graphic>
            <a:graphicData uri="http://schemas.openxmlformats.org/presentationml/2006/ole">
              <p:oleObj spid="_x0000_s46133" name="Ecuación" r:id="rId10" imgW="215640" imgH="228600" progId="Equation.3">
                <p:embed/>
              </p:oleObj>
            </a:graphicData>
          </a:graphic>
        </p:graphicFrame>
        <p:cxnSp>
          <p:nvCxnSpPr>
            <p:cNvPr id="289" name="288 Conector recto de flecha"/>
            <p:cNvCxnSpPr/>
            <p:nvPr/>
          </p:nvCxnSpPr>
          <p:spPr>
            <a:xfrm rot="5400000">
              <a:off x="970748" y="4614075"/>
              <a:ext cx="214313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289 Conector recto de flecha"/>
            <p:cNvCxnSpPr/>
            <p:nvPr/>
          </p:nvCxnSpPr>
          <p:spPr>
            <a:xfrm rot="5400000">
              <a:off x="1327936" y="4614074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143" name="Object 63"/>
            <p:cNvGraphicFramePr>
              <a:graphicFrameLocks noChangeAspect="1"/>
            </p:cNvGraphicFramePr>
            <p:nvPr/>
          </p:nvGraphicFramePr>
          <p:xfrm>
            <a:off x="2454274" y="4221162"/>
            <a:ext cx="260337" cy="334719"/>
          </p:xfrm>
          <a:graphic>
            <a:graphicData uri="http://schemas.openxmlformats.org/presentationml/2006/ole">
              <p:oleObj spid="_x0000_s46143" name="Ecuación" r:id="rId11" imgW="177480" imgH="228600" progId="Equation.3">
                <p:embed/>
              </p:oleObj>
            </a:graphicData>
          </a:graphic>
        </p:graphicFrame>
        <p:graphicFrame>
          <p:nvGraphicFramePr>
            <p:cNvPr id="46144" name="Object 64"/>
            <p:cNvGraphicFramePr>
              <a:graphicFrameLocks noChangeAspect="1"/>
            </p:cNvGraphicFramePr>
            <p:nvPr/>
          </p:nvGraphicFramePr>
          <p:xfrm>
            <a:off x="1363662" y="4792663"/>
            <a:ext cx="213667" cy="279411"/>
          </p:xfrm>
          <a:graphic>
            <a:graphicData uri="http://schemas.openxmlformats.org/presentationml/2006/ole">
              <p:oleObj spid="_x0000_s46144" name="Ecuación" r:id="rId12" imgW="164880" imgH="215640" progId="Equation.3">
                <p:embed/>
              </p:oleObj>
            </a:graphicData>
          </a:graphic>
        </p:graphicFrame>
        <p:graphicFrame>
          <p:nvGraphicFramePr>
            <p:cNvPr id="46145" name="Object 65"/>
            <p:cNvGraphicFramePr>
              <a:graphicFrameLocks noChangeAspect="1"/>
            </p:cNvGraphicFramePr>
            <p:nvPr/>
          </p:nvGraphicFramePr>
          <p:xfrm>
            <a:off x="993774" y="4786312"/>
            <a:ext cx="235334" cy="285762"/>
          </p:xfrm>
          <a:graphic>
            <a:graphicData uri="http://schemas.openxmlformats.org/presentationml/2006/ole">
              <p:oleObj spid="_x0000_s46145" name="Ecuación" r:id="rId13" imgW="177480" imgH="215640" progId="Equation.3">
                <p:embed/>
              </p:oleObj>
            </a:graphicData>
          </a:graphic>
        </p:graphicFrame>
      </p:grpSp>
      <p:grpSp>
        <p:nvGrpSpPr>
          <p:cNvPr id="368" name="367 Grupo"/>
          <p:cNvGrpSpPr/>
          <p:nvPr/>
        </p:nvGrpSpPr>
        <p:grpSpPr>
          <a:xfrm>
            <a:off x="2657480" y="3276610"/>
            <a:ext cx="6557990" cy="3367100"/>
            <a:chOff x="2657480" y="3276610"/>
            <a:chExt cx="6557990" cy="3367100"/>
          </a:xfrm>
        </p:grpSpPr>
        <p:grpSp>
          <p:nvGrpSpPr>
            <p:cNvPr id="356" name="355 Grupo"/>
            <p:cNvGrpSpPr/>
            <p:nvPr/>
          </p:nvGrpSpPr>
          <p:grpSpPr>
            <a:xfrm>
              <a:off x="6929454" y="4929196"/>
              <a:ext cx="2286016" cy="357190"/>
              <a:chOff x="3929058" y="5286388"/>
              <a:chExt cx="2286016" cy="357190"/>
            </a:xfrm>
          </p:grpSpPr>
          <p:sp>
            <p:nvSpPr>
              <p:cNvPr id="357" name="356 CuadroTexto"/>
              <p:cNvSpPr txBox="1"/>
              <p:nvPr/>
            </p:nvSpPr>
            <p:spPr>
              <a:xfrm>
                <a:off x="3929058" y="5286388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smtClean="0"/>
                  <a:t>Carry </a:t>
                </a:r>
                <a:r>
                  <a:rPr lang="es-CO" sz="1600" i="1" dirty="0" smtClean="0"/>
                  <a:t>C</a:t>
                </a:r>
                <a:endParaRPr lang="es-CO" sz="1600" i="1" dirty="0"/>
              </a:p>
            </p:txBody>
          </p:sp>
          <p:graphicFrame>
            <p:nvGraphicFramePr>
              <p:cNvPr id="358" name="357 Objeto"/>
              <p:cNvGraphicFramePr>
                <a:graphicFrameLocks noChangeAspect="1"/>
              </p:cNvGraphicFramePr>
              <p:nvPr/>
            </p:nvGraphicFramePr>
            <p:xfrm>
              <a:off x="4908529" y="5286391"/>
              <a:ext cx="327025" cy="285750"/>
            </p:xfrm>
            <a:graphic>
              <a:graphicData uri="http://schemas.openxmlformats.org/presentationml/2006/ole">
                <p:oleObj spid="_x0000_s46146" name="Ecuación" r:id="rId14" imgW="152280" imgH="190440" progId="Equation.3">
                  <p:embed/>
                </p:oleObj>
              </a:graphicData>
            </a:graphic>
          </p:graphicFrame>
          <p:sp>
            <p:nvSpPr>
              <p:cNvPr id="359" name="358 CuadroTexto"/>
              <p:cNvSpPr txBox="1"/>
              <p:nvPr/>
            </p:nvSpPr>
            <p:spPr>
              <a:xfrm>
                <a:off x="5000628" y="5305024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err="1" smtClean="0"/>
                  <a:t>from</a:t>
                </a:r>
                <a:r>
                  <a:rPr lang="es-CO" sz="1600" dirty="0" smtClean="0"/>
                  <a:t> </a:t>
                </a:r>
                <a:r>
                  <a:rPr lang="es-CO" sz="1600" dirty="0" smtClean="0"/>
                  <a:t>(</a:t>
                </a:r>
                <a:r>
                  <a:rPr lang="es-CO" sz="1600" dirty="0" smtClean="0"/>
                  <a:t>i-2</a:t>
                </a:r>
                <a:r>
                  <a:rPr lang="es-CO" sz="1600" dirty="0" smtClean="0"/>
                  <a:t>)</a:t>
                </a:r>
                <a:endParaRPr lang="es-CO" sz="1600" dirty="0"/>
              </a:p>
            </p:txBody>
          </p:sp>
        </p:grpSp>
        <p:grpSp>
          <p:nvGrpSpPr>
            <p:cNvPr id="360" name="359 Grupo"/>
            <p:cNvGrpSpPr/>
            <p:nvPr/>
          </p:nvGrpSpPr>
          <p:grpSpPr>
            <a:xfrm>
              <a:off x="6929454" y="5214949"/>
              <a:ext cx="2286016" cy="357191"/>
              <a:chOff x="3929058" y="5286387"/>
              <a:chExt cx="2286016" cy="357191"/>
            </a:xfrm>
          </p:grpSpPr>
          <p:sp>
            <p:nvSpPr>
              <p:cNvPr id="361" name="360 CuadroTexto"/>
              <p:cNvSpPr txBox="1"/>
              <p:nvPr/>
            </p:nvSpPr>
            <p:spPr>
              <a:xfrm>
                <a:off x="3929058" y="5286388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smtClean="0"/>
                  <a:t>Carry </a:t>
                </a:r>
                <a:r>
                  <a:rPr lang="es-CO" sz="1600" i="1" dirty="0" smtClean="0"/>
                  <a:t>C</a:t>
                </a:r>
                <a:endParaRPr lang="es-CO" sz="1600" i="1" dirty="0"/>
              </a:p>
            </p:txBody>
          </p:sp>
          <p:graphicFrame>
            <p:nvGraphicFramePr>
              <p:cNvPr id="362" name="361 Objeto"/>
              <p:cNvGraphicFramePr>
                <a:graphicFrameLocks noChangeAspect="1"/>
              </p:cNvGraphicFramePr>
              <p:nvPr/>
            </p:nvGraphicFramePr>
            <p:xfrm>
              <a:off x="4929190" y="5286387"/>
              <a:ext cx="325437" cy="285750"/>
            </p:xfrm>
            <a:graphic>
              <a:graphicData uri="http://schemas.openxmlformats.org/presentationml/2006/ole">
                <p:oleObj spid="_x0000_s46147" name="Ecuación" r:id="rId15" imgW="152280" imgH="190440" progId="Equation.3">
                  <p:embed/>
                </p:oleObj>
              </a:graphicData>
            </a:graphic>
          </p:graphicFrame>
          <p:sp>
            <p:nvSpPr>
              <p:cNvPr id="363" name="362 CuadroTexto"/>
              <p:cNvSpPr txBox="1"/>
              <p:nvPr/>
            </p:nvSpPr>
            <p:spPr>
              <a:xfrm>
                <a:off x="5000628" y="5305024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err="1" smtClean="0"/>
                  <a:t>from</a:t>
                </a:r>
                <a:r>
                  <a:rPr lang="es-CO" sz="1600" dirty="0" smtClean="0"/>
                  <a:t> </a:t>
                </a:r>
                <a:r>
                  <a:rPr lang="es-CO" sz="1600" dirty="0" smtClean="0"/>
                  <a:t>(</a:t>
                </a:r>
                <a:r>
                  <a:rPr lang="es-CO" sz="1600" dirty="0" smtClean="0"/>
                  <a:t>i-1</a:t>
                </a:r>
                <a:r>
                  <a:rPr lang="es-CO" sz="1600" dirty="0" smtClean="0"/>
                  <a:t>)</a:t>
                </a:r>
                <a:endParaRPr lang="es-CO" sz="1600" dirty="0"/>
              </a:p>
            </p:txBody>
          </p:sp>
        </p:grpSp>
        <p:cxnSp>
          <p:nvCxnSpPr>
            <p:cNvPr id="291" name="290 Conector recto de flecha"/>
            <p:cNvCxnSpPr/>
            <p:nvPr/>
          </p:nvCxnSpPr>
          <p:spPr>
            <a:xfrm rot="16200000" flipH="1">
              <a:off x="6336539" y="6098409"/>
              <a:ext cx="357190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291 Conector recto de flecha"/>
            <p:cNvCxnSpPr/>
            <p:nvPr/>
          </p:nvCxnSpPr>
          <p:spPr>
            <a:xfrm rot="16200000" flipH="1">
              <a:off x="6693727" y="6098408"/>
              <a:ext cx="35718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292 Conector recto de flecha"/>
            <p:cNvCxnSpPr/>
            <p:nvPr/>
          </p:nvCxnSpPr>
          <p:spPr>
            <a:xfrm rot="16200000" flipH="1">
              <a:off x="5944026" y="4562094"/>
              <a:ext cx="2849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" name="137 Grupo"/>
            <p:cNvGrpSpPr/>
            <p:nvPr/>
          </p:nvGrpSpPr>
          <p:grpSpPr>
            <a:xfrm>
              <a:off x="5943628" y="4704574"/>
              <a:ext cx="714380" cy="357190"/>
              <a:chOff x="3371842" y="2428869"/>
              <a:chExt cx="1357322" cy="428627"/>
            </a:xfrm>
          </p:grpSpPr>
          <p:sp>
            <p:nvSpPr>
              <p:cNvPr id="295" name="12 Rectángulo"/>
              <p:cNvSpPr/>
              <p:nvPr/>
            </p:nvSpPr>
            <p:spPr>
              <a:xfrm>
                <a:off x="3371842" y="2428869"/>
                <a:ext cx="1357322" cy="428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96" name="295 CuadroTexto"/>
              <p:cNvSpPr txBox="1"/>
              <p:nvPr/>
            </p:nvSpPr>
            <p:spPr>
              <a:xfrm>
                <a:off x="3371842" y="2433217"/>
                <a:ext cx="135732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i="1" dirty="0" smtClean="0"/>
                  <a:t>(3,2)</a:t>
                </a:r>
                <a:endParaRPr lang="es-CO" sz="1600" i="1" dirty="0"/>
              </a:p>
            </p:txBody>
          </p:sp>
        </p:grpSp>
        <p:cxnSp>
          <p:nvCxnSpPr>
            <p:cNvPr id="297" name="296 Conector recto de flecha"/>
            <p:cNvCxnSpPr/>
            <p:nvPr/>
          </p:nvCxnSpPr>
          <p:spPr>
            <a:xfrm rot="5400000">
              <a:off x="5979746" y="4383500"/>
              <a:ext cx="642146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297 Conector recto de flecha"/>
            <p:cNvCxnSpPr/>
            <p:nvPr/>
          </p:nvCxnSpPr>
          <p:spPr>
            <a:xfrm rot="16200000" flipH="1">
              <a:off x="6372654" y="4562093"/>
              <a:ext cx="28495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298 Conector recto"/>
            <p:cNvCxnSpPr/>
            <p:nvPr/>
          </p:nvCxnSpPr>
          <p:spPr>
            <a:xfrm rot="5400000">
              <a:off x="6014669" y="5205037"/>
              <a:ext cx="28575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299 Conector recto de flecha"/>
            <p:cNvCxnSpPr/>
            <p:nvPr/>
          </p:nvCxnSpPr>
          <p:spPr>
            <a:xfrm rot="16200000" flipH="1">
              <a:off x="4836340" y="3598079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137 Grupo"/>
            <p:cNvGrpSpPr/>
            <p:nvPr/>
          </p:nvGrpSpPr>
          <p:grpSpPr>
            <a:xfrm>
              <a:off x="4800620" y="3705236"/>
              <a:ext cx="714380" cy="357190"/>
              <a:chOff x="3643306" y="2428869"/>
              <a:chExt cx="1357322" cy="428627"/>
            </a:xfrm>
          </p:grpSpPr>
          <p:sp>
            <p:nvSpPr>
              <p:cNvPr id="302" name="12 Rectángulo"/>
              <p:cNvSpPr/>
              <p:nvPr/>
            </p:nvSpPr>
            <p:spPr>
              <a:xfrm>
                <a:off x="3643306" y="2428869"/>
                <a:ext cx="1357322" cy="428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03" name="302 CuadroTexto"/>
              <p:cNvSpPr txBox="1"/>
              <p:nvPr/>
            </p:nvSpPr>
            <p:spPr>
              <a:xfrm>
                <a:off x="3643306" y="2433216"/>
                <a:ext cx="135732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i="1" dirty="0" smtClean="0"/>
                  <a:t>(3,2)</a:t>
                </a:r>
                <a:endParaRPr lang="es-CO" sz="1600" i="1" dirty="0"/>
              </a:p>
            </p:txBody>
          </p:sp>
        </p:grpSp>
        <p:cxnSp>
          <p:nvCxnSpPr>
            <p:cNvPr id="304" name="303 Conector recto de flecha"/>
            <p:cNvCxnSpPr/>
            <p:nvPr/>
          </p:nvCxnSpPr>
          <p:spPr>
            <a:xfrm rot="16200000" flipH="1">
              <a:off x="5050654" y="3598079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304 Conector recto de flecha"/>
            <p:cNvCxnSpPr/>
            <p:nvPr/>
          </p:nvCxnSpPr>
          <p:spPr>
            <a:xfrm rot="16200000" flipH="1">
              <a:off x="5264968" y="3598078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305 Conector recto"/>
            <p:cNvCxnSpPr/>
            <p:nvPr/>
          </p:nvCxnSpPr>
          <p:spPr>
            <a:xfrm rot="5400000">
              <a:off x="4372786" y="4705368"/>
              <a:ext cx="128509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306 Conector recto"/>
            <p:cNvCxnSpPr/>
            <p:nvPr/>
          </p:nvCxnSpPr>
          <p:spPr>
            <a:xfrm rot="5400000">
              <a:off x="5122885" y="4240227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307 Conector recto de flecha"/>
            <p:cNvCxnSpPr/>
            <p:nvPr/>
          </p:nvCxnSpPr>
          <p:spPr>
            <a:xfrm rot="16200000" flipH="1">
              <a:off x="5907910" y="3598079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137 Grupo"/>
            <p:cNvGrpSpPr/>
            <p:nvPr/>
          </p:nvGrpSpPr>
          <p:grpSpPr>
            <a:xfrm>
              <a:off x="5872190" y="3705236"/>
              <a:ext cx="714380" cy="357190"/>
              <a:chOff x="3643306" y="2428869"/>
              <a:chExt cx="1357322" cy="428627"/>
            </a:xfrm>
          </p:grpSpPr>
          <p:sp>
            <p:nvSpPr>
              <p:cNvPr id="310" name="12 Rectángulo"/>
              <p:cNvSpPr/>
              <p:nvPr/>
            </p:nvSpPr>
            <p:spPr>
              <a:xfrm>
                <a:off x="3643306" y="2428869"/>
                <a:ext cx="1357322" cy="428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11" name="310 CuadroTexto"/>
              <p:cNvSpPr txBox="1"/>
              <p:nvPr/>
            </p:nvSpPr>
            <p:spPr>
              <a:xfrm>
                <a:off x="3643306" y="2433216"/>
                <a:ext cx="135732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i="1" dirty="0" smtClean="0"/>
                  <a:t>(3,2)</a:t>
                </a:r>
                <a:endParaRPr lang="es-CO" sz="1600" i="1" dirty="0"/>
              </a:p>
            </p:txBody>
          </p:sp>
        </p:grpSp>
        <p:cxnSp>
          <p:nvCxnSpPr>
            <p:cNvPr id="312" name="311 Conector recto de flecha"/>
            <p:cNvCxnSpPr/>
            <p:nvPr/>
          </p:nvCxnSpPr>
          <p:spPr>
            <a:xfrm rot="16200000" flipH="1">
              <a:off x="6122224" y="3598079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312 Conector recto de flecha"/>
            <p:cNvCxnSpPr/>
            <p:nvPr/>
          </p:nvCxnSpPr>
          <p:spPr>
            <a:xfrm rot="16200000" flipH="1">
              <a:off x="6336538" y="3598078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313 Conector recto"/>
            <p:cNvCxnSpPr/>
            <p:nvPr/>
          </p:nvCxnSpPr>
          <p:spPr>
            <a:xfrm rot="5400000">
              <a:off x="5978553" y="416958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314 Conector recto de flecha"/>
            <p:cNvCxnSpPr/>
            <p:nvPr/>
          </p:nvCxnSpPr>
          <p:spPr>
            <a:xfrm rot="16200000" flipH="1">
              <a:off x="4907778" y="5455467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137 Grupo"/>
            <p:cNvGrpSpPr/>
            <p:nvPr/>
          </p:nvGrpSpPr>
          <p:grpSpPr>
            <a:xfrm>
              <a:off x="4872058" y="5562624"/>
              <a:ext cx="714380" cy="357190"/>
              <a:chOff x="3643306" y="2428869"/>
              <a:chExt cx="1357322" cy="428627"/>
            </a:xfrm>
          </p:grpSpPr>
          <p:sp>
            <p:nvSpPr>
              <p:cNvPr id="317" name="12 Rectángulo"/>
              <p:cNvSpPr/>
              <p:nvPr/>
            </p:nvSpPr>
            <p:spPr>
              <a:xfrm>
                <a:off x="3643306" y="2428869"/>
                <a:ext cx="1357322" cy="428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18" name="317 CuadroTexto"/>
              <p:cNvSpPr txBox="1"/>
              <p:nvPr/>
            </p:nvSpPr>
            <p:spPr>
              <a:xfrm>
                <a:off x="3643306" y="2433216"/>
                <a:ext cx="135732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i="1" dirty="0" smtClean="0"/>
                  <a:t>(3,2)</a:t>
                </a:r>
                <a:endParaRPr lang="es-CO" sz="1600" i="1" dirty="0"/>
              </a:p>
            </p:txBody>
          </p:sp>
        </p:grpSp>
        <p:cxnSp>
          <p:nvCxnSpPr>
            <p:cNvPr id="319" name="318 Conector recto de flecha"/>
            <p:cNvCxnSpPr/>
            <p:nvPr/>
          </p:nvCxnSpPr>
          <p:spPr>
            <a:xfrm rot="16200000" flipH="1">
              <a:off x="5122092" y="5455467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319 Conector recto de flecha"/>
            <p:cNvCxnSpPr/>
            <p:nvPr/>
          </p:nvCxnSpPr>
          <p:spPr>
            <a:xfrm rot="16200000" flipH="1">
              <a:off x="5336406" y="5455466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320 Conector recto"/>
            <p:cNvCxnSpPr/>
            <p:nvPr/>
          </p:nvCxnSpPr>
          <p:spPr>
            <a:xfrm rot="5400000">
              <a:off x="5015728" y="5991252"/>
              <a:ext cx="14208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321 Conector recto"/>
            <p:cNvCxnSpPr/>
            <p:nvPr/>
          </p:nvCxnSpPr>
          <p:spPr>
            <a:xfrm rot="5400000">
              <a:off x="5194323" y="6097615"/>
              <a:ext cx="35719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322 Conector recto"/>
            <p:cNvCxnSpPr/>
            <p:nvPr/>
          </p:nvCxnSpPr>
          <p:spPr>
            <a:xfrm>
              <a:off x="5300686" y="441961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323 Conector recto"/>
            <p:cNvCxnSpPr/>
            <p:nvPr/>
          </p:nvCxnSpPr>
          <p:spPr>
            <a:xfrm rot="10800000">
              <a:off x="5229248" y="4276740"/>
              <a:ext cx="85725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324 Conector recto"/>
            <p:cNvCxnSpPr/>
            <p:nvPr/>
          </p:nvCxnSpPr>
          <p:spPr>
            <a:xfrm rot="5400000" flipH="1" flipV="1">
              <a:off x="4692669" y="4812525"/>
              <a:ext cx="1072364" cy="79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325 Conector recto de flecha"/>
            <p:cNvCxnSpPr/>
            <p:nvPr/>
          </p:nvCxnSpPr>
          <p:spPr>
            <a:xfrm rot="5400000">
              <a:off x="6193662" y="5312590"/>
              <a:ext cx="5000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7" name="137 Grupo"/>
            <p:cNvGrpSpPr/>
            <p:nvPr/>
          </p:nvGrpSpPr>
          <p:grpSpPr>
            <a:xfrm>
              <a:off x="6300818" y="5562622"/>
              <a:ext cx="714380" cy="357190"/>
              <a:chOff x="3643306" y="2428869"/>
              <a:chExt cx="1357322" cy="428627"/>
            </a:xfrm>
          </p:grpSpPr>
          <p:sp>
            <p:nvSpPr>
              <p:cNvPr id="328" name="12 Rectángulo"/>
              <p:cNvSpPr/>
              <p:nvPr/>
            </p:nvSpPr>
            <p:spPr>
              <a:xfrm>
                <a:off x="3643306" y="2428869"/>
                <a:ext cx="1357322" cy="428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29" name="328 CuadroTexto"/>
              <p:cNvSpPr txBox="1"/>
              <p:nvPr/>
            </p:nvSpPr>
            <p:spPr>
              <a:xfrm>
                <a:off x="3643306" y="2433216"/>
                <a:ext cx="1357322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i="1" dirty="0" smtClean="0"/>
                  <a:t>(3,2)</a:t>
                </a:r>
                <a:endParaRPr lang="es-CO" sz="1600" i="1" dirty="0"/>
              </a:p>
            </p:txBody>
          </p:sp>
        </p:grpSp>
        <p:cxnSp>
          <p:nvCxnSpPr>
            <p:cNvPr id="330" name="329 Conector recto de flecha"/>
            <p:cNvCxnSpPr/>
            <p:nvPr/>
          </p:nvCxnSpPr>
          <p:spPr>
            <a:xfrm rot="16200000" flipH="1">
              <a:off x="6479414" y="5384027"/>
              <a:ext cx="35718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330 Conector recto de flecha"/>
            <p:cNvCxnSpPr/>
            <p:nvPr/>
          </p:nvCxnSpPr>
          <p:spPr>
            <a:xfrm rot="16200000" flipH="1">
              <a:off x="6765166" y="5455464"/>
              <a:ext cx="2143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331 Conector recto"/>
            <p:cNvCxnSpPr/>
            <p:nvPr/>
          </p:nvCxnSpPr>
          <p:spPr>
            <a:xfrm>
              <a:off x="5443562" y="5348310"/>
              <a:ext cx="714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332 Conector recto"/>
            <p:cNvCxnSpPr/>
            <p:nvPr/>
          </p:nvCxnSpPr>
          <p:spPr>
            <a:xfrm>
              <a:off x="6515132" y="4419616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333 Conector recto"/>
            <p:cNvCxnSpPr/>
            <p:nvPr/>
          </p:nvCxnSpPr>
          <p:spPr>
            <a:xfrm rot="5400000" flipH="1" flipV="1">
              <a:off x="6371065" y="3991385"/>
              <a:ext cx="858844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334 Conector recto de flecha"/>
            <p:cNvCxnSpPr/>
            <p:nvPr/>
          </p:nvCxnSpPr>
          <p:spPr>
            <a:xfrm rot="10800000">
              <a:off x="4729182" y="6062690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335 Conector recto de flecha"/>
            <p:cNvCxnSpPr/>
            <p:nvPr/>
          </p:nvCxnSpPr>
          <p:spPr>
            <a:xfrm rot="10800000">
              <a:off x="4729182" y="6277004"/>
              <a:ext cx="6429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336 Conector recto"/>
            <p:cNvCxnSpPr/>
            <p:nvPr/>
          </p:nvCxnSpPr>
          <p:spPr>
            <a:xfrm>
              <a:off x="6872322" y="5348310"/>
              <a:ext cx="2857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337 Conector recto"/>
            <p:cNvCxnSpPr/>
            <p:nvPr/>
          </p:nvCxnSpPr>
          <p:spPr>
            <a:xfrm>
              <a:off x="6658008" y="5205434"/>
              <a:ext cx="42862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9" name="338 Objeto"/>
            <p:cNvGraphicFramePr>
              <a:graphicFrameLocks noChangeAspect="1"/>
            </p:cNvGraphicFramePr>
            <p:nvPr/>
          </p:nvGraphicFramePr>
          <p:xfrm>
            <a:off x="4806985" y="3282957"/>
            <a:ext cx="203200" cy="215900"/>
          </p:xfrm>
          <a:graphic>
            <a:graphicData uri="http://schemas.openxmlformats.org/presentationml/2006/ole">
              <p:oleObj spid="_x0000_s46134" name="Ecuación" r:id="rId16" imgW="203040" imgH="215640" progId="Equation.3">
                <p:embed/>
              </p:oleObj>
            </a:graphicData>
          </a:graphic>
        </p:graphicFrame>
        <p:graphicFrame>
          <p:nvGraphicFramePr>
            <p:cNvPr id="340" name="Object 50"/>
            <p:cNvGraphicFramePr>
              <a:graphicFrameLocks noChangeAspect="1"/>
            </p:cNvGraphicFramePr>
            <p:nvPr/>
          </p:nvGraphicFramePr>
          <p:xfrm>
            <a:off x="5014935" y="3282960"/>
            <a:ext cx="215900" cy="215900"/>
          </p:xfrm>
          <a:graphic>
            <a:graphicData uri="http://schemas.openxmlformats.org/presentationml/2006/ole">
              <p:oleObj spid="_x0000_s46135" name="Ecuación" r:id="rId17" imgW="215640" imgH="215640" progId="Equation.3">
                <p:embed/>
              </p:oleObj>
            </a:graphicData>
          </a:graphic>
        </p:graphicFrame>
        <p:graphicFrame>
          <p:nvGraphicFramePr>
            <p:cNvPr id="341" name="Object 51"/>
            <p:cNvGraphicFramePr>
              <a:graphicFrameLocks noChangeAspect="1"/>
            </p:cNvGraphicFramePr>
            <p:nvPr/>
          </p:nvGraphicFramePr>
          <p:xfrm>
            <a:off x="5229248" y="3276610"/>
            <a:ext cx="215900" cy="228600"/>
          </p:xfrm>
          <a:graphic>
            <a:graphicData uri="http://schemas.openxmlformats.org/presentationml/2006/ole">
              <p:oleObj spid="_x0000_s46136" name="Ecuación" r:id="rId18" imgW="215640" imgH="228600" progId="Equation.3">
                <p:embed/>
              </p:oleObj>
            </a:graphicData>
          </a:graphic>
        </p:graphicFrame>
        <p:graphicFrame>
          <p:nvGraphicFramePr>
            <p:cNvPr id="342" name="Object 52"/>
            <p:cNvGraphicFramePr>
              <a:graphicFrameLocks noChangeAspect="1"/>
            </p:cNvGraphicFramePr>
            <p:nvPr/>
          </p:nvGraphicFramePr>
          <p:xfrm>
            <a:off x="5948385" y="3289310"/>
            <a:ext cx="215900" cy="215900"/>
          </p:xfrm>
          <a:graphic>
            <a:graphicData uri="http://schemas.openxmlformats.org/presentationml/2006/ole">
              <p:oleObj spid="_x0000_s46137" name="Ecuación" r:id="rId19" imgW="215640" imgH="215640" progId="Equation.3">
                <p:embed/>
              </p:oleObj>
            </a:graphicData>
          </a:graphic>
        </p:graphicFrame>
        <p:graphicFrame>
          <p:nvGraphicFramePr>
            <p:cNvPr id="343" name="Object 53"/>
            <p:cNvGraphicFramePr>
              <a:graphicFrameLocks noChangeAspect="1"/>
            </p:cNvGraphicFramePr>
            <p:nvPr/>
          </p:nvGraphicFramePr>
          <p:xfrm>
            <a:off x="6162698" y="3282960"/>
            <a:ext cx="215900" cy="228600"/>
          </p:xfrm>
          <a:graphic>
            <a:graphicData uri="http://schemas.openxmlformats.org/presentationml/2006/ole">
              <p:oleObj spid="_x0000_s46138" name="Ecuación" r:id="rId20" imgW="215640" imgH="228600" progId="Equation.3">
                <p:embed/>
              </p:oleObj>
            </a:graphicData>
          </a:graphic>
        </p:graphicFrame>
        <p:graphicFrame>
          <p:nvGraphicFramePr>
            <p:cNvPr id="344" name="Object 54"/>
            <p:cNvGraphicFramePr>
              <a:graphicFrameLocks noChangeAspect="1"/>
            </p:cNvGraphicFramePr>
            <p:nvPr/>
          </p:nvGraphicFramePr>
          <p:xfrm>
            <a:off x="6377035" y="3282957"/>
            <a:ext cx="215900" cy="228600"/>
          </p:xfrm>
          <a:graphic>
            <a:graphicData uri="http://schemas.openxmlformats.org/presentationml/2006/ole">
              <p:oleObj spid="_x0000_s46139" name="Ecuación" r:id="rId21" imgW="215640" imgH="228600" progId="Equation.3">
                <p:embed/>
              </p:oleObj>
            </a:graphicData>
          </a:graphic>
        </p:graphicFrame>
        <p:graphicFrame>
          <p:nvGraphicFramePr>
            <p:cNvPr id="345" name="Object 57"/>
            <p:cNvGraphicFramePr>
              <a:graphicFrameLocks noChangeAspect="1"/>
            </p:cNvGraphicFramePr>
            <p:nvPr/>
          </p:nvGraphicFramePr>
          <p:xfrm>
            <a:off x="6664373" y="3282957"/>
            <a:ext cx="215900" cy="228600"/>
          </p:xfrm>
          <a:graphic>
            <a:graphicData uri="http://schemas.openxmlformats.org/presentationml/2006/ole">
              <p:oleObj spid="_x0000_s46140" name="Ecuación" r:id="rId22" imgW="215640" imgH="228600" progId="Equation.3">
                <p:embed/>
              </p:oleObj>
            </a:graphicData>
          </a:graphic>
        </p:graphicFrame>
        <p:grpSp>
          <p:nvGrpSpPr>
            <p:cNvPr id="346" name="345 Grupo"/>
            <p:cNvGrpSpPr/>
            <p:nvPr/>
          </p:nvGrpSpPr>
          <p:grpSpPr>
            <a:xfrm>
              <a:off x="2657480" y="5848378"/>
              <a:ext cx="2286016" cy="357190"/>
              <a:chOff x="3929058" y="5286388"/>
              <a:chExt cx="2286016" cy="357190"/>
            </a:xfrm>
          </p:grpSpPr>
          <p:sp>
            <p:nvSpPr>
              <p:cNvPr id="347" name="346 CuadroTexto"/>
              <p:cNvSpPr txBox="1"/>
              <p:nvPr/>
            </p:nvSpPr>
            <p:spPr>
              <a:xfrm>
                <a:off x="3929058" y="5286388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smtClean="0"/>
                  <a:t>Carry </a:t>
                </a:r>
                <a:r>
                  <a:rPr lang="es-CO" sz="1600" i="1" dirty="0" smtClean="0"/>
                  <a:t>C</a:t>
                </a:r>
                <a:endParaRPr lang="es-CO" sz="1600" i="1" dirty="0"/>
              </a:p>
            </p:txBody>
          </p:sp>
          <p:graphicFrame>
            <p:nvGraphicFramePr>
              <p:cNvPr id="348" name="347 Objeto"/>
              <p:cNvGraphicFramePr>
                <a:graphicFrameLocks noChangeAspect="1"/>
              </p:cNvGraphicFramePr>
              <p:nvPr/>
            </p:nvGraphicFramePr>
            <p:xfrm>
              <a:off x="4857756" y="5286388"/>
              <a:ext cx="571500" cy="285750"/>
            </p:xfrm>
            <a:graphic>
              <a:graphicData uri="http://schemas.openxmlformats.org/presentationml/2006/ole">
                <p:oleObj spid="_x0000_s46141" name="Ecuación" r:id="rId23" imgW="266400" imgH="190440" progId="Equation.3">
                  <p:embed/>
                </p:oleObj>
              </a:graphicData>
            </a:graphic>
          </p:graphicFrame>
          <p:sp>
            <p:nvSpPr>
              <p:cNvPr id="349" name="348 CuadroTexto"/>
              <p:cNvSpPr txBox="1"/>
              <p:nvPr/>
            </p:nvSpPr>
            <p:spPr>
              <a:xfrm>
                <a:off x="5000628" y="5305024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smtClean="0"/>
                  <a:t>to (i+2)</a:t>
                </a:r>
                <a:endParaRPr lang="es-CO" sz="1600" dirty="0"/>
              </a:p>
            </p:txBody>
          </p:sp>
        </p:grpSp>
        <p:grpSp>
          <p:nvGrpSpPr>
            <p:cNvPr id="350" name="349 Grupo"/>
            <p:cNvGrpSpPr/>
            <p:nvPr/>
          </p:nvGrpSpPr>
          <p:grpSpPr>
            <a:xfrm>
              <a:off x="2657480" y="6134130"/>
              <a:ext cx="2286016" cy="357192"/>
              <a:chOff x="3929058" y="5286386"/>
              <a:chExt cx="2286016" cy="357192"/>
            </a:xfrm>
          </p:grpSpPr>
          <p:sp>
            <p:nvSpPr>
              <p:cNvPr id="351" name="350 CuadroTexto"/>
              <p:cNvSpPr txBox="1"/>
              <p:nvPr/>
            </p:nvSpPr>
            <p:spPr>
              <a:xfrm>
                <a:off x="3929058" y="5286388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smtClean="0"/>
                  <a:t>Carry </a:t>
                </a:r>
                <a:r>
                  <a:rPr lang="es-CO" sz="1600" i="1" dirty="0" smtClean="0"/>
                  <a:t>C</a:t>
                </a:r>
                <a:endParaRPr lang="es-CO" sz="1600" i="1" dirty="0"/>
              </a:p>
            </p:txBody>
          </p:sp>
          <p:graphicFrame>
            <p:nvGraphicFramePr>
              <p:cNvPr id="352" name="351 Objeto"/>
              <p:cNvGraphicFramePr>
                <a:graphicFrameLocks noChangeAspect="1"/>
              </p:cNvGraphicFramePr>
              <p:nvPr/>
            </p:nvGraphicFramePr>
            <p:xfrm>
              <a:off x="4884741" y="5286386"/>
              <a:ext cx="515938" cy="285750"/>
            </p:xfrm>
            <a:graphic>
              <a:graphicData uri="http://schemas.openxmlformats.org/presentationml/2006/ole">
                <p:oleObj spid="_x0000_s46142" name="Ecuación" r:id="rId24" imgW="241200" imgH="190440" progId="Equation.3">
                  <p:embed/>
                </p:oleObj>
              </a:graphicData>
            </a:graphic>
          </p:graphicFrame>
          <p:sp>
            <p:nvSpPr>
              <p:cNvPr id="353" name="352 CuadroTexto"/>
              <p:cNvSpPr txBox="1"/>
              <p:nvPr/>
            </p:nvSpPr>
            <p:spPr>
              <a:xfrm>
                <a:off x="5000628" y="5305024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dirty="0" smtClean="0"/>
                  <a:t>to (i+1)</a:t>
                </a:r>
                <a:endParaRPr lang="es-CO" sz="1600" dirty="0"/>
              </a:p>
            </p:txBody>
          </p:sp>
        </p:grpSp>
        <p:graphicFrame>
          <p:nvGraphicFramePr>
            <p:cNvPr id="366" name="365 Objeto"/>
            <p:cNvGraphicFramePr>
              <a:graphicFrameLocks noChangeAspect="1"/>
            </p:cNvGraphicFramePr>
            <p:nvPr/>
          </p:nvGraphicFramePr>
          <p:xfrm>
            <a:off x="5943628" y="6338910"/>
            <a:ext cx="762000" cy="304800"/>
          </p:xfrm>
          <a:graphic>
            <a:graphicData uri="http://schemas.openxmlformats.org/presentationml/2006/ole">
              <p:oleObj spid="_x0000_s46150" name="Ecuación" r:id="rId25" imgW="355320" imgH="203040" progId="Equation.3">
                <p:embed/>
              </p:oleObj>
            </a:graphicData>
          </a:graphic>
        </p:graphicFrame>
        <p:graphicFrame>
          <p:nvGraphicFramePr>
            <p:cNvPr id="46151" name="Object 71"/>
            <p:cNvGraphicFramePr>
              <a:graphicFrameLocks noChangeAspect="1"/>
            </p:cNvGraphicFramePr>
            <p:nvPr/>
          </p:nvGraphicFramePr>
          <p:xfrm>
            <a:off x="6743719" y="6338910"/>
            <a:ext cx="542925" cy="304800"/>
          </p:xfrm>
          <a:graphic>
            <a:graphicData uri="http://schemas.openxmlformats.org/presentationml/2006/ole">
              <p:oleObj spid="_x0000_s46151" name="Ecuación" r:id="rId26" imgW="253800" imgH="2030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294</Words>
  <Application>Microsoft PowerPoint</Application>
  <PresentationFormat>Presentación en pantalla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Diseño predeterminado</vt:lpstr>
      <vt:lpstr>Ecuación</vt:lpstr>
      <vt:lpstr>Microsoft Editor de ecuaciones 3.0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Flia. Araujo Márquez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Secuencial</dc:title>
  <dc:creator>Luis Araujo</dc:creator>
  <cp:lastModifiedBy>user</cp:lastModifiedBy>
  <cp:revision>149</cp:revision>
  <dcterms:created xsi:type="dcterms:W3CDTF">2000-05-11T11:44:15Z</dcterms:created>
  <dcterms:modified xsi:type="dcterms:W3CDTF">2009-04-20T05:00:56Z</dcterms:modified>
</cp:coreProperties>
</file>