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96E-5A03-41E3-9B76-9B56FA55310F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180-4BB8-4B86-9E5A-150DFCF9D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480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96E-5A03-41E3-9B76-9B56FA55310F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180-4BB8-4B86-9E5A-150DFCF9D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929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96E-5A03-41E3-9B76-9B56FA55310F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180-4BB8-4B86-9E5A-150DFCF9D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859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96E-5A03-41E3-9B76-9B56FA55310F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180-4BB8-4B86-9E5A-150DFCF9D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8946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96E-5A03-41E3-9B76-9B56FA55310F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180-4BB8-4B86-9E5A-150DFCF9D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4121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96E-5A03-41E3-9B76-9B56FA55310F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180-4BB8-4B86-9E5A-150DFCF9D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6853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96E-5A03-41E3-9B76-9B56FA55310F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180-4BB8-4B86-9E5A-150DFCF9D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9904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96E-5A03-41E3-9B76-9B56FA55310F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180-4BB8-4B86-9E5A-150DFCF9D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8136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96E-5A03-41E3-9B76-9B56FA55310F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180-4BB8-4B86-9E5A-150DFCF9D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36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96E-5A03-41E3-9B76-9B56FA55310F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180-4BB8-4B86-9E5A-150DFCF9D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017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96E-5A03-41E3-9B76-9B56FA55310F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180-4BB8-4B86-9E5A-150DFCF9D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069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96E-5A03-41E3-9B76-9B56FA55310F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180-4BB8-4B86-9E5A-150DFCF9D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5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96E-5A03-41E3-9B76-9B56FA55310F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180-4BB8-4B86-9E5A-150DFCF9D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652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96E-5A03-41E3-9B76-9B56FA55310F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180-4BB8-4B86-9E5A-150DFCF9D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31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96E-5A03-41E3-9B76-9B56FA55310F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180-4BB8-4B86-9E5A-150DFCF9D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955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96E-5A03-41E3-9B76-9B56FA55310F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180-4BB8-4B86-9E5A-150DFCF9D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731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F60A96E-5A03-41E3-9B76-9B56FA55310F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19C6180-4BB8-4B86-9E5A-150DFCF9D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366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F60A96E-5A03-41E3-9B76-9B56FA55310F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19C6180-4BB8-4B86-9E5A-150DFCF9DA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0033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DBB93-E1BC-4E0D-B9D1-DA84DD9D1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75" y="609601"/>
            <a:ext cx="8867775" cy="3200400"/>
          </a:xfrm>
        </p:spPr>
        <p:txBody>
          <a:bodyPr/>
          <a:lstStyle/>
          <a:p>
            <a:r>
              <a:rPr lang="es-MX" dirty="0"/>
              <a:t>Sistema secuencial de banda transportadora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840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927A2-6572-4511-AA57-E41DE693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02" y="0"/>
            <a:ext cx="9905998" cy="1905000"/>
          </a:xfrm>
        </p:spPr>
        <p:txBody>
          <a:bodyPr/>
          <a:lstStyle/>
          <a:p>
            <a:r>
              <a:rPr lang="es-MX" dirty="0"/>
              <a:t>Estructura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9D6F2A2-1C99-4915-B9F2-0F5837ECF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8" t="1" r="19668" b="2232"/>
          <a:stretch/>
        </p:blipFill>
        <p:spPr>
          <a:xfrm>
            <a:off x="1106904" y="1702868"/>
            <a:ext cx="9057374" cy="4614850"/>
          </a:xfrm>
        </p:spPr>
      </p:pic>
    </p:spTree>
    <p:extLst>
      <p:ext uri="{BB962C8B-B14F-4D97-AF65-F5344CB8AC3E}">
        <p14:creationId xmlns:p14="http://schemas.microsoft.com/office/powerpoint/2010/main" val="137417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9D24E216-A4D7-48A9-A346-DB051E1E0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3" y="1058779"/>
            <a:ext cx="10426760" cy="4537159"/>
          </a:xfrm>
        </p:spPr>
      </p:pic>
    </p:spTree>
    <p:extLst>
      <p:ext uri="{BB962C8B-B14F-4D97-AF65-F5344CB8AC3E}">
        <p14:creationId xmlns:p14="http://schemas.microsoft.com/office/powerpoint/2010/main" val="313278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A81FC-78C0-498F-AB18-65F1D41E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160" y="0"/>
            <a:ext cx="9905998" cy="1771048"/>
          </a:xfrm>
        </p:spPr>
        <p:txBody>
          <a:bodyPr/>
          <a:lstStyle/>
          <a:p>
            <a:r>
              <a:rPr lang="es-MX" dirty="0"/>
              <a:t>ACTUADOR</a:t>
            </a:r>
            <a:endParaRPr lang="es-CO" dirty="0"/>
          </a:p>
        </p:txBody>
      </p:sp>
      <p:pic>
        <p:nvPicPr>
          <p:cNvPr id="1026" name="Picture 2" descr="motorreductor 6 Kg de torque 100 RPM piñones metalicos especial para robotica, ferretronica">
            <a:extLst>
              <a:ext uri="{FF2B5EF4-FFF2-40B4-BE49-F238E27FC236}">
                <a16:creationId xmlns:a16="http://schemas.microsoft.com/office/drawing/2014/main" id="{7208A9D0-17E0-4ACD-8FAE-E01C884F7C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1" y="1074569"/>
            <a:ext cx="5664452" cy="566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A2B883A-B6A4-4B85-BE1E-6AB7613B091B}"/>
              </a:ext>
            </a:extLst>
          </p:cNvPr>
          <p:cNvSpPr txBox="1"/>
          <p:nvPr/>
        </p:nvSpPr>
        <p:spPr>
          <a:xfrm>
            <a:off x="5784782" y="1588167"/>
            <a:ext cx="66029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Principales Características:</a:t>
            </a:r>
          </a:p>
          <a:p>
            <a:r>
              <a:rPr lang="es-CO" sz="2000" b="1" dirty="0"/>
              <a:t>Voltaje de Operación: 3V a 12V (Voltaje Recomendado 12V)</a:t>
            </a:r>
          </a:p>
          <a:p>
            <a:r>
              <a:rPr lang="es-CO" sz="2000" b="1" dirty="0"/>
              <a:t>Consumo de Corriente sin Carga: 70 mA</a:t>
            </a:r>
          </a:p>
          <a:p>
            <a:r>
              <a:rPr lang="es-CO" sz="2000" b="1" dirty="0"/>
              <a:t>Consumo de Corriente con Carga: 1200 mA </a:t>
            </a:r>
          </a:p>
          <a:p>
            <a:r>
              <a:rPr lang="es-CO" sz="2000" b="1" dirty="0"/>
              <a:t>Torque: 6 Kg*cm</a:t>
            </a:r>
          </a:p>
          <a:p>
            <a:r>
              <a:rPr lang="es-CO" sz="2000" b="1" dirty="0"/>
              <a:t>Relación 78:1</a:t>
            </a:r>
          </a:p>
          <a:p>
            <a:r>
              <a:rPr lang="es-CO" sz="2000" b="1" dirty="0"/>
              <a:t>Velocidad: 100 RPM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359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96BCC-8E7C-4EEB-BE01-8668AC83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58" y="0"/>
            <a:ext cx="9905998" cy="1070811"/>
          </a:xfrm>
        </p:spPr>
        <p:txBody>
          <a:bodyPr/>
          <a:lstStyle/>
          <a:p>
            <a:r>
              <a:rPr lang="es-MX" dirty="0"/>
              <a:t>PLC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7A3848D-E320-49A2-8707-1B95ACBB2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316" y="1395663"/>
            <a:ext cx="6891689" cy="44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29</TotalTime>
  <Words>51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Malla</vt:lpstr>
      <vt:lpstr>Sistema secuencial de banda transportadora</vt:lpstr>
      <vt:lpstr>Estructura</vt:lpstr>
      <vt:lpstr>Presentación de PowerPoint</vt:lpstr>
      <vt:lpstr>ACTUADOR</vt:lpstr>
      <vt:lpstr>PLC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secuencial de banda transportadora</dc:title>
  <dc:creator>Juan Camilo Giraldo</dc:creator>
  <cp:lastModifiedBy>Juan Camilo Giraldo</cp:lastModifiedBy>
  <cp:revision>3</cp:revision>
  <dcterms:created xsi:type="dcterms:W3CDTF">2020-02-06T21:22:07Z</dcterms:created>
  <dcterms:modified xsi:type="dcterms:W3CDTF">2020-02-06T21:51:37Z</dcterms:modified>
</cp:coreProperties>
</file>