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xl/workbook.xml" ContentType="application/vnd.openxmlformats-officedocument.spreadsheetml.sheet.main+xml"/>
  <Override PartName="/xl/worksheets/sheet1.xml" ContentType="application/vnd.openxmlformats-officedocument.spreadsheetml.worksheet+xml"/>
  <Override PartName="/xl/theme/theme1.xml" ContentType="application/vnd.openxmlformats-officedocument.theme+xml"/>
  <Override PartName="/xl/styles.xml" ContentType="application/vnd.openxmlformats-officedocument.spreadsheetml.styles+xml"/>
  <Override PartName="/xl/sharedStrings.xml" ContentType="application/vnd.openxmlformats-officedocument.spreadsheetml.sharedStrings+xml"/>
  <Override PartName="/xl/tables/table1.xml" ContentType="application/vnd.openxmlformats-officedocument.spreadsheetml.tab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xl/workbook.xml"/></Relationships>
</file>

<file path=xl/workbook.xml><?xml version="1.0" encoding="utf-8"?>
<workbook xmlns="http://schemas.openxmlformats.org/spreadsheetml/2006/main" xmlns:r="http://schemas.openxmlformats.org/officeDocument/2006/relationships">
  <fileVersion appName="xl" lastEdited="5" lowestEdited="5" rupBuild="9303"/>
  <workbookPr defaultThemeVersion="124226"/>
  <bookViews>
    <workbookView xWindow="240" yWindow="120" windowWidth="14355" windowHeight="10005"/>
  </bookViews>
  <sheets>
    <sheet name="Sheet1" sheetId="1" r:id="rId1"/>
  </sheets>
  <calcPr calcId="0"/>
  <oleSize ref="A1"/>
</workbook>
</file>

<file path=xl/sharedStrings.xml><?xml version="1.0" encoding="utf-8"?>
<sst xmlns="http://schemas.openxmlformats.org/spreadsheetml/2006/main" count="9" uniqueCount="9">
  <si>
    <t>Series 2</t>
  </si>
  <si>
    <t>Series 3</t>
  </si>
  <si>
    <t>Category 3</t>
  </si>
  <si>
    <t>Category 4</t>
  </si>
  <si>
    <t xml:space="preserve"> </t>
  </si>
  <si>
    <t>To resize chart data range, drag lower right corner of range.</t>
  </si>
  <si>
    <t>Blameworthiness</t>
  </si>
  <si>
    <t>TomA (Knowledge)</t>
  </si>
  <si>
    <t>TomB (Ignorance)</t>
  </si>
</sst>
</file>

<file path=xl/styles.xml><?xml version="1.0" encoding="utf-8"?>
<styleSheet xmlns="http://schemas.openxmlformats.org/spreadsheetml/2006/main" xmlns:mc="http://schemas.openxmlformats.org/markup-compatibility/2006" xmlns:x14ac="http://schemas.microsoft.com/office/spreadsheetml/2009/9/ac" mc:Ignorable="x14ac">
  <fonts count="1" x14ac:knownFonts="1">
    <font>
      <sz val="11"/>
      <color theme="1"/>
      <name val="Calibri"/>
      <family val="2"/>
      <scheme val="minor"/>
    </font>
  </fonts>
  <fills count="2">
    <fill>
      <patternFill patternType="none"/>
    </fill>
    <fill>
      <patternFill patternType="gray125"/>
    </fill>
  </fills>
  <borders count="1">
    <border>
      <left/>
      <right/>
      <top/>
      <bottom/>
      <diagonal/>
    </border>
  </borders>
  <cellStyleXfs count="1">
    <xf numFmtId="0" fontId="0" fillId="0" borderId="0"/>
  </cellStyleXfs>
  <cellXfs count="2">
    <xf numFmtId="0" fontId="0" fillId="0" borderId="0" xfId="0"/>
    <xf numFmtId="0" fontId="0" fillId="0" borderId="0" xfId="0" applyBorder="1"/>
  </cellXfs>
  <cellStyles count="1">
    <cellStyle name="Normal" xfId="0" builtinId="0"/>
  </cellStyles>
  <dxfs count="1">
    <dxf>
      <border diagonalUp="0" diagonalDown="0">
        <left style="thin">
          <color indexed="12"/>
        </left>
        <right style="thin">
          <color indexed="12"/>
        </right>
        <top style="thin">
          <color indexed="12"/>
        </top>
        <bottom style="thin">
          <color indexed="12"/>
        </bottom>
      </border>
    </dxf>
  </dxfs>
  <tableStyles count="0" defaultTableStyle="TableStyleMedium2" defaultPivotStyle="PivotStyleLight16"/>
  <extLst>
    <ext xmlns:x14="http://schemas.microsoft.com/office/spreadsheetml/2009/9/main" uri="{EB79DEF2-80B8-43e5-95BD-54CBDDF9020C}">
      <x14:slicerStyles defaultSlicerStyle="SlicerStyleLight1"/>
    </ext>
    <ext xmlns:x15="http://schemas.microsoft.com/office/spreadsheetml/2010/11/main" uri="{9260A510-F301-46a8-8635-F512D64BE5F5}">
      <x15:timelineStyles defaultTimelineStyle="TimeSlicerStyleLight1"/>
    </ext>
  </extLst>
</styleSheet>
</file>

<file path=xl/_rels/workbook.xml.rels><?xml version="1.0" encoding="UTF-8" standalone="yes"?>
<Relationships xmlns="http://schemas.openxmlformats.org/package/2006/relationships"><Relationship Id="rId3" Type="http://schemas.openxmlformats.org/officeDocument/2006/relationships/styles" Target="styles.xml"/><Relationship Id="rId2" Type="http://schemas.openxmlformats.org/officeDocument/2006/relationships/theme" Target="theme/theme1.xml"/><Relationship Id="rId1" Type="http://schemas.openxmlformats.org/officeDocument/2006/relationships/worksheet" Target="worksheets/sheet1.xml"/><Relationship Id="rId4" Type="http://schemas.openxmlformats.org/officeDocument/2006/relationships/sharedStrings" Target="sharedStrings.xml"/></Relationships>
</file>

<file path=xl/tables/table1.xml><?xml version="1.0" encoding="utf-8"?>
<table xmlns="http://schemas.openxmlformats.org/spreadsheetml/2006/main" id="1" name="Table1" displayName="Table1" ref="A1:B3" totalsRowShown="0" tableBorderDxfId="0">
  <tableColumns count="2">
    <tableColumn id="1" name=" "/>
    <tableColumn id="2" name="Blameworthiness"/>
  </tableColumns>
  <tableStyleInfo showFirstColumn="0" showLastColumn="0" showRowStripes="1" showColumnStripes="0"/>
</table>
</file>

<file path=xl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xl/worksheets/_rels/sheet1.xml.rels><?xml version="1.0" encoding="UTF-8" standalone="yes"?>
<Relationships xmlns="http://schemas.openxmlformats.org/package/2006/relationships"><Relationship Id="rId1" Type="http://schemas.openxmlformats.org/officeDocument/2006/relationships/table" Target="../tables/table1.xml"/></Relationships>
</file>

<file path=xl/worksheets/sheet1.xml><?xml version="1.0" encoding="utf-8"?>
<worksheet xmlns="http://schemas.openxmlformats.org/spreadsheetml/2006/main" xmlns:r="http://schemas.openxmlformats.org/officeDocument/2006/relationships" xmlns:mc="http://schemas.openxmlformats.org/markup-compatibility/2006" xmlns:x14ac="http://schemas.microsoft.com/office/spreadsheetml/2009/9/ac" mc:Ignorable="x14ac">
  <dimension ref="A1:D8"/>
  <sheetViews>
    <sheetView tabSelected="1" workbookViewId="0">
      <selection activeCell="A4" sqref="A4"/>
    </sheetView>
  </sheetViews>
  <sheetFormatPr defaultRowHeight="15" x14ac:dyDescent="0.25"/>
  <cols>
    <col min="1" max="1" width="11" customWidth="1"/>
    <col min="2" max="4" width="10" customWidth="1"/>
  </cols>
  <sheetData>
    <row r="1" spans="1:4" x14ac:dyDescent="0.25">
      <c r="A1" s="1" t="s">
        <v>4</v>
      </c>
      <c r="B1" s="1" t="s">
        <v>6</v>
      </c>
      <c r="C1" s="1" t="s">
        <v>0</v>
      </c>
      <c r="D1" s="1" t="s">
        <v>1</v>
      </c>
    </row>
    <row r="2" spans="1:4" x14ac:dyDescent="0.25">
      <c r="A2" s="1" t="s">
        <v>7</v>
      </c>
      <c r="B2" s="1">
        <v>6.7</v>
      </c>
      <c r="C2" s="1">
        <v>2.4</v>
      </c>
      <c r="D2" s="1">
        <v>2</v>
      </c>
    </row>
    <row r="3" spans="1:4" x14ac:dyDescent="0.25">
      <c r="A3" s="1" t="s">
        <v>8</v>
      </c>
      <c r="B3" s="1">
        <v>5.4</v>
      </c>
      <c r="C3" s="1">
        <v>4.4000000000000004</v>
      </c>
      <c r="D3" s="1">
        <v>2</v>
      </c>
    </row>
    <row r="4" spans="1:4" x14ac:dyDescent="0.25">
      <c r="A4" s="1" t="s">
        <v>2</v>
      </c>
      <c r="B4" s="1">
        <v>3.5</v>
      </c>
      <c r="C4" s="1">
        <v>1.8</v>
      </c>
      <c r="D4" s="1">
        <v>3</v>
      </c>
    </row>
    <row r="5" spans="1:4" x14ac:dyDescent="0.25">
      <c r="A5" s="1" t="s">
        <v>3</v>
      </c>
      <c r="B5" s="1">
        <v>4.5</v>
      </c>
      <c r="C5" s="1">
        <v>2.8</v>
      </c>
      <c r="D5" s="1">
        <v>5</v>
      </c>
    </row>
    <row r="8" spans="1:4" x14ac:dyDescent="0.25">
      <c r="B8" t="s">
        <v>5</v>
      </c>
    </row>
  </sheetData>
  <pageMargins left="0.7" right="0.7" top="0.75" bottom="0.75" header="0.3" footer="0.3"/>
  <tableParts count="1">
    <tablePart r:id="rId1"/>
  </tableParts>
</worksheet>
</file>

<file path=docProps/app.xml><?xml version="1.0" encoding="utf-8"?>
<Properties xmlns="http://schemas.openxmlformats.org/officeDocument/2006/extended-properties" xmlns:vt="http://schemas.openxmlformats.org/officeDocument/2006/docPropsVTypes">
  <Application>Microsoft Excel</Application>
  <DocSecurity>0</DocSecurity>
  <ScaleCrop>false</ScaleCrop>
  <HeadingPairs>
    <vt:vector size="2" baseType="variant">
      <vt:variant>
        <vt:lpstr>Worksheets</vt:lpstr>
      </vt:variant>
      <vt:variant>
        <vt:i4>1</vt:i4>
      </vt:variant>
    </vt:vector>
  </HeadingPairs>
  <TitlesOfParts>
    <vt:vector size="1" baseType="lpstr">
      <vt:lpstr>Sheet1</vt:lpstr>
    </vt:vector>
  </TitlesOfParts>
  <Company/>
  <LinksUpToDate>false</LinksUpToDate>
  <SharedDoc>false</SharedDoc>
  <HyperlinksChanged>false</HyperlinksChanged>
  <AppVersion>14.0300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Shoemaker</dc:creator>
  <cp:lastModifiedBy>David Shoemaker</cp:lastModifiedBy>
  <dcterms:created xsi:type="dcterms:W3CDTF">2014-11-19T17:40:41Z</dcterms:created>
  <dcterms:modified xsi:type="dcterms:W3CDTF">2014-12-11T16:34:38Z</dcterms:modified>
</cp:coreProperties>
</file>