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6" r:id="rId6"/>
    <p:sldId id="263" r:id="rId7"/>
    <p:sldId id="260" r:id="rId8"/>
    <p:sldId id="264" r:id="rId9"/>
    <p:sldId id="265" r:id="rId10"/>
    <p:sldId id="261" r:id="rId11"/>
    <p:sldId id="262"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6" dt="2021-03-21T03:24:40.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4" autoAdjust="0"/>
  </p:normalViewPr>
  <p:slideViewPr>
    <p:cSldViewPr>
      <p:cViewPr varScale="1">
        <p:scale>
          <a:sx n="109" d="100"/>
          <a:sy n="109" d="100"/>
        </p:scale>
        <p:origin x="167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2E0CFDC0-95C9-4FE6-BC38-E1D577F00D7F}"/>
    <pc:docChg chg="undo custSel addSld delSld modSld sldOrd">
      <pc:chgData name="David Fashbinder" userId="ed5d1e420f1dc8e1" providerId="LiveId" clId="{2E0CFDC0-95C9-4FE6-BC38-E1D577F00D7F}" dt="2021-03-21T03:25:56.832" v="3133" actId="20577"/>
      <pc:docMkLst>
        <pc:docMk/>
      </pc:docMkLst>
      <pc:sldChg chg="modSp mod">
        <pc:chgData name="David Fashbinder" userId="ed5d1e420f1dc8e1" providerId="LiveId" clId="{2E0CFDC0-95C9-4FE6-BC38-E1D577F00D7F}" dt="2021-03-21T00:19:57.177" v="472" actId="1076"/>
        <pc:sldMkLst>
          <pc:docMk/>
          <pc:sldMk cId="2451309673" sldId="260"/>
        </pc:sldMkLst>
        <pc:spChg chg="mod">
          <ac:chgData name="David Fashbinder" userId="ed5d1e420f1dc8e1" providerId="LiveId" clId="{2E0CFDC0-95C9-4FE6-BC38-E1D577F00D7F}" dt="2021-03-21T00:19:57.177" v="472" actId="1076"/>
          <ac:spMkLst>
            <pc:docMk/>
            <pc:sldMk cId="2451309673" sldId="260"/>
            <ac:spMk id="5" creationId="{FB63DDC3-5106-4F4D-927C-6A304FF9F026}"/>
          </ac:spMkLst>
        </pc:spChg>
        <pc:spChg chg="mod">
          <ac:chgData name="David Fashbinder" userId="ed5d1e420f1dc8e1" providerId="LiveId" clId="{2E0CFDC0-95C9-4FE6-BC38-E1D577F00D7F}" dt="2021-03-21T00:05:11.439" v="21" actId="20577"/>
          <ac:spMkLst>
            <pc:docMk/>
            <pc:sldMk cId="2451309673" sldId="260"/>
            <ac:spMk id="114690" creationId="{00000000-0000-0000-0000-000000000000}"/>
          </ac:spMkLst>
        </pc:spChg>
        <pc:spChg chg="mod">
          <ac:chgData name="David Fashbinder" userId="ed5d1e420f1dc8e1" providerId="LiveId" clId="{2E0CFDC0-95C9-4FE6-BC38-E1D577F00D7F}" dt="2021-03-21T00:19:34.962" v="468" actId="255"/>
          <ac:spMkLst>
            <pc:docMk/>
            <pc:sldMk cId="2451309673" sldId="260"/>
            <ac:spMk id="114691" creationId="{00000000-0000-0000-0000-000000000000}"/>
          </ac:spMkLst>
        </pc:spChg>
        <pc:picChg chg="mod">
          <ac:chgData name="David Fashbinder" userId="ed5d1e420f1dc8e1" providerId="LiveId" clId="{2E0CFDC0-95C9-4FE6-BC38-E1D577F00D7F}" dt="2021-03-21T00:19:50.281" v="471" actId="1076"/>
          <ac:picMkLst>
            <pc:docMk/>
            <pc:sldMk cId="2451309673" sldId="260"/>
            <ac:picMk id="3" creationId="{396D86CA-8E09-4A98-81FD-AA61F471FB07}"/>
          </ac:picMkLst>
        </pc:picChg>
      </pc:sldChg>
      <pc:sldChg chg="delSp modSp mod">
        <pc:chgData name="David Fashbinder" userId="ed5d1e420f1dc8e1" providerId="LiveId" clId="{2E0CFDC0-95C9-4FE6-BC38-E1D577F00D7F}" dt="2021-03-21T03:24:54.102" v="3111" actId="1076"/>
        <pc:sldMkLst>
          <pc:docMk/>
          <pc:sldMk cId="1211891194" sldId="261"/>
        </pc:sldMkLst>
        <pc:spChg chg="del mod">
          <ac:chgData name="David Fashbinder" userId="ed5d1e420f1dc8e1" providerId="LiveId" clId="{2E0CFDC0-95C9-4FE6-BC38-E1D577F00D7F}" dt="2021-03-21T02:09:35.584" v="1514"/>
          <ac:spMkLst>
            <pc:docMk/>
            <pc:sldMk cId="1211891194" sldId="261"/>
            <ac:spMk id="4" creationId="{129137F0-217C-400B-B5D8-7EA6493D90B5}"/>
          </ac:spMkLst>
        </pc:spChg>
        <pc:spChg chg="mod">
          <ac:chgData name="David Fashbinder" userId="ed5d1e420f1dc8e1" providerId="LiveId" clId="{2E0CFDC0-95C9-4FE6-BC38-E1D577F00D7F}" dt="2021-03-21T03:24:49.858" v="3110" actId="255"/>
          <ac:spMkLst>
            <pc:docMk/>
            <pc:sldMk cId="1211891194" sldId="261"/>
            <ac:spMk id="5" creationId="{27FDFBF3-BDE4-42DA-89EF-652788DF2A14}"/>
          </ac:spMkLst>
        </pc:spChg>
        <pc:picChg chg="mod">
          <ac:chgData name="David Fashbinder" userId="ed5d1e420f1dc8e1" providerId="LiveId" clId="{2E0CFDC0-95C9-4FE6-BC38-E1D577F00D7F}" dt="2021-03-21T03:24:54.102" v="3111" actId="1076"/>
          <ac:picMkLst>
            <pc:docMk/>
            <pc:sldMk cId="1211891194" sldId="261"/>
            <ac:picMk id="3" creationId="{D2F2E2CE-20C7-4D97-B37B-E32164BFD9BA}"/>
          </ac:picMkLst>
        </pc:picChg>
      </pc:sldChg>
      <pc:sldChg chg="delSp modSp mod">
        <pc:chgData name="David Fashbinder" userId="ed5d1e420f1dc8e1" providerId="LiveId" clId="{2E0CFDC0-95C9-4FE6-BC38-E1D577F00D7F}" dt="2021-03-21T02:22:27.880" v="2101" actId="1076"/>
        <pc:sldMkLst>
          <pc:docMk/>
          <pc:sldMk cId="3272326956" sldId="262"/>
        </pc:sldMkLst>
        <pc:spChg chg="mod">
          <ac:chgData name="David Fashbinder" userId="ed5d1e420f1dc8e1" providerId="LiveId" clId="{2E0CFDC0-95C9-4FE6-BC38-E1D577F00D7F}" dt="2021-03-21T02:22:13.682" v="2097" actId="1076"/>
          <ac:spMkLst>
            <pc:docMk/>
            <pc:sldMk cId="3272326956" sldId="262"/>
            <ac:spMk id="2" creationId="{690B3770-BB54-4B16-B2BB-A1F0F3734539}"/>
          </ac:spMkLst>
        </pc:spChg>
        <pc:spChg chg="mod">
          <ac:chgData name="David Fashbinder" userId="ed5d1e420f1dc8e1" providerId="LiveId" clId="{2E0CFDC0-95C9-4FE6-BC38-E1D577F00D7F}" dt="2021-03-21T02:21:58.130" v="2096" actId="1076"/>
          <ac:spMkLst>
            <pc:docMk/>
            <pc:sldMk cId="3272326956" sldId="262"/>
            <ac:spMk id="4" creationId="{129137F0-217C-400B-B5D8-7EA6493D90B5}"/>
          </ac:spMkLst>
        </pc:spChg>
        <pc:spChg chg="mod">
          <ac:chgData name="David Fashbinder" userId="ed5d1e420f1dc8e1" providerId="LiveId" clId="{2E0CFDC0-95C9-4FE6-BC38-E1D577F00D7F}" dt="2021-03-21T02:22:20.942" v="2098" actId="1076"/>
          <ac:spMkLst>
            <pc:docMk/>
            <pc:sldMk cId="3272326956" sldId="262"/>
            <ac:spMk id="7" creationId="{31019992-6E6F-463B-9DEB-A73AAE25A9E6}"/>
          </ac:spMkLst>
        </pc:spChg>
        <pc:spChg chg="mod">
          <ac:chgData name="David Fashbinder" userId="ed5d1e420f1dc8e1" providerId="LiveId" clId="{2E0CFDC0-95C9-4FE6-BC38-E1D577F00D7F}" dt="2021-03-21T02:22:27.880" v="2101" actId="1076"/>
          <ac:spMkLst>
            <pc:docMk/>
            <pc:sldMk cId="3272326956" sldId="262"/>
            <ac:spMk id="9" creationId="{4C89C8A8-819D-448A-ADF7-50DE7253582F}"/>
          </ac:spMkLst>
        </pc:spChg>
        <pc:spChg chg="del mod">
          <ac:chgData name="David Fashbinder" userId="ed5d1e420f1dc8e1" providerId="LiveId" clId="{2E0CFDC0-95C9-4FE6-BC38-E1D577F00D7F}" dt="2021-03-21T02:22:24.474" v="2100" actId="478"/>
          <ac:spMkLst>
            <pc:docMk/>
            <pc:sldMk cId="3272326956" sldId="262"/>
            <ac:spMk id="11" creationId="{D1EF8E3F-080C-4D07-9506-1B5F3B668109}"/>
          </ac:spMkLst>
        </pc:spChg>
        <pc:picChg chg="mod">
          <ac:chgData name="David Fashbinder" userId="ed5d1e420f1dc8e1" providerId="LiveId" clId="{2E0CFDC0-95C9-4FE6-BC38-E1D577F00D7F}" dt="2021-03-21T02:21:47.983" v="2094" actId="1076"/>
          <ac:picMkLst>
            <pc:docMk/>
            <pc:sldMk cId="3272326956" sldId="262"/>
            <ac:picMk id="10" creationId="{6EEDDBEC-22A1-4F52-BE7D-A8E79FACD3A4}"/>
          </ac:picMkLst>
        </pc:picChg>
      </pc:sldChg>
      <pc:sldChg chg="delSp modSp add mod ord">
        <pc:chgData name="David Fashbinder" userId="ed5d1e420f1dc8e1" providerId="LiveId" clId="{2E0CFDC0-95C9-4FE6-BC38-E1D577F00D7F}" dt="2021-03-21T01:31:13.739" v="475"/>
        <pc:sldMkLst>
          <pc:docMk/>
          <pc:sldMk cId="757917783" sldId="263"/>
        </pc:sldMkLst>
        <pc:spChg chg="del mod">
          <ac:chgData name="David Fashbinder" userId="ed5d1e420f1dc8e1" providerId="LiveId" clId="{2E0CFDC0-95C9-4FE6-BC38-E1D577F00D7F}" dt="2021-03-21T00:08:34.801" v="56" actId="478"/>
          <ac:spMkLst>
            <pc:docMk/>
            <pc:sldMk cId="757917783" sldId="263"/>
            <ac:spMk id="5" creationId="{FB63DDC3-5106-4F4D-927C-6A304FF9F026}"/>
          </ac:spMkLst>
        </pc:spChg>
        <pc:spChg chg="mod">
          <ac:chgData name="David Fashbinder" userId="ed5d1e420f1dc8e1" providerId="LiveId" clId="{2E0CFDC0-95C9-4FE6-BC38-E1D577F00D7F}" dt="2021-03-21T00:05:22.895" v="45" actId="20577"/>
          <ac:spMkLst>
            <pc:docMk/>
            <pc:sldMk cId="757917783" sldId="263"/>
            <ac:spMk id="114690" creationId="{00000000-0000-0000-0000-000000000000}"/>
          </ac:spMkLst>
        </pc:spChg>
        <pc:spChg chg="mod">
          <ac:chgData name="David Fashbinder" userId="ed5d1e420f1dc8e1" providerId="LiveId" clId="{2E0CFDC0-95C9-4FE6-BC38-E1D577F00D7F}" dt="2021-03-21T00:20:14.938" v="473" actId="255"/>
          <ac:spMkLst>
            <pc:docMk/>
            <pc:sldMk cId="757917783" sldId="263"/>
            <ac:spMk id="114691" creationId="{00000000-0000-0000-0000-000000000000}"/>
          </ac:spMkLst>
        </pc:spChg>
        <pc:picChg chg="del">
          <ac:chgData name="David Fashbinder" userId="ed5d1e420f1dc8e1" providerId="LiveId" clId="{2E0CFDC0-95C9-4FE6-BC38-E1D577F00D7F}" dt="2021-03-21T00:08:32.656" v="54" actId="478"/>
          <ac:picMkLst>
            <pc:docMk/>
            <pc:sldMk cId="757917783" sldId="263"/>
            <ac:picMk id="3" creationId="{396D86CA-8E09-4A98-81FD-AA61F471FB07}"/>
          </ac:picMkLst>
        </pc:picChg>
      </pc:sldChg>
      <pc:sldChg chg="modSp new add del mod">
        <pc:chgData name="David Fashbinder" userId="ed5d1e420f1dc8e1" providerId="LiveId" clId="{2E0CFDC0-95C9-4FE6-BC38-E1D577F00D7F}" dt="2021-03-21T01:44:33.663" v="503" actId="680"/>
        <pc:sldMkLst>
          <pc:docMk/>
          <pc:sldMk cId="2369347665" sldId="264"/>
        </pc:sldMkLst>
        <pc:spChg chg="mod">
          <ac:chgData name="David Fashbinder" userId="ed5d1e420f1dc8e1" providerId="LiveId" clId="{2E0CFDC0-95C9-4FE6-BC38-E1D577F00D7F}" dt="2021-03-21T01:44:33.291" v="502" actId="20577"/>
          <ac:spMkLst>
            <pc:docMk/>
            <pc:sldMk cId="2369347665" sldId="264"/>
            <ac:spMk id="2" creationId="{1026841A-8B7F-43DE-BB75-34FC0B2F4841}"/>
          </ac:spMkLst>
        </pc:spChg>
      </pc:sldChg>
      <pc:sldChg chg="delSp modSp add mod">
        <pc:chgData name="David Fashbinder" userId="ed5d1e420f1dc8e1" providerId="LiveId" clId="{2E0CFDC0-95C9-4FE6-BC38-E1D577F00D7F}" dt="2021-03-21T03:25:56.832" v="3133" actId="20577"/>
        <pc:sldMkLst>
          <pc:docMk/>
          <pc:sldMk cId="3183832843" sldId="264"/>
        </pc:sldMkLst>
        <pc:spChg chg="del">
          <ac:chgData name="David Fashbinder" userId="ed5d1e420f1dc8e1" providerId="LiveId" clId="{2E0CFDC0-95C9-4FE6-BC38-E1D577F00D7F}" dt="2021-03-21T01:45:01.165" v="592" actId="478"/>
          <ac:spMkLst>
            <pc:docMk/>
            <pc:sldMk cId="3183832843" sldId="264"/>
            <ac:spMk id="5" creationId="{FB63DDC3-5106-4F4D-927C-6A304FF9F026}"/>
          </ac:spMkLst>
        </pc:spChg>
        <pc:spChg chg="mod">
          <ac:chgData name="David Fashbinder" userId="ed5d1e420f1dc8e1" providerId="LiveId" clId="{2E0CFDC0-95C9-4FE6-BC38-E1D577F00D7F}" dt="2021-03-21T01:44:41.517" v="520" actId="20577"/>
          <ac:spMkLst>
            <pc:docMk/>
            <pc:sldMk cId="3183832843" sldId="264"/>
            <ac:spMk id="114690" creationId="{00000000-0000-0000-0000-000000000000}"/>
          </ac:spMkLst>
        </pc:spChg>
        <pc:spChg chg="mod">
          <ac:chgData name="David Fashbinder" userId="ed5d1e420f1dc8e1" providerId="LiveId" clId="{2E0CFDC0-95C9-4FE6-BC38-E1D577F00D7F}" dt="2021-03-21T03:25:56.832" v="3133" actId="20577"/>
          <ac:spMkLst>
            <pc:docMk/>
            <pc:sldMk cId="3183832843" sldId="264"/>
            <ac:spMk id="114691" creationId="{00000000-0000-0000-0000-000000000000}"/>
          </ac:spMkLst>
        </pc:spChg>
        <pc:picChg chg="del">
          <ac:chgData name="David Fashbinder" userId="ed5d1e420f1dc8e1" providerId="LiveId" clId="{2E0CFDC0-95C9-4FE6-BC38-E1D577F00D7F}" dt="2021-03-21T01:44:59.785" v="591" actId="478"/>
          <ac:picMkLst>
            <pc:docMk/>
            <pc:sldMk cId="3183832843" sldId="264"/>
            <ac:picMk id="3" creationId="{396D86CA-8E09-4A98-81FD-AA61F471FB07}"/>
          </ac:picMkLst>
        </pc:picChg>
      </pc:sldChg>
      <pc:sldChg chg="add del setBg">
        <pc:chgData name="David Fashbinder" userId="ed5d1e420f1dc8e1" providerId="LiveId" clId="{2E0CFDC0-95C9-4FE6-BC38-E1D577F00D7F}" dt="2021-03-21T01:44:30.803" v="499"/>
        <pc:sldMkLst>
          <pc:docMk/>
          <pc:sldMk cId="668279819" sldId="265"/>
        </pc:sldMkLst>
      </pc:sldChg>
      <pc:sldChg chg="addSp delSp modSp add mod">
        <pc:chgData name="David Fashbinder" userId="ed5d1e420f1dc8e1" providerId="LiveId" clId="{2E0CFDC0-95C9-4FE6-BC38-E1D577F00D7F}" dt="2021-03-21T03:24:40.004" v="3109" actId="1076"/>
        <pc:sldMkLst>
          <pc:docMk/>
          <pc:sldMk cId="1743503932" sldId="265"/>
        </pc:sldMkLst>
        <pc:spChg chg="mod">
          <ac:chgData name="David Fashbinder" userId="ed5d1e420f1dc8e1" providerId="LiveId" clId="{2E0CFDC0-95C9-4FE6-BC38-E1D577F00D7F}" dt="2021-03-21T03:24:33.780" v="3108" actId="255"/>
          <ac:spMkLst>
            <pc:docMk/>
            <pc:sldMk cId="1743503932" sldId="265"/>
            <ac:spMk id="5" creationId="{27FDFBF3-BDE4-42DA-89EF-652788DF2A14}"/>
          </ac:spMkLst>
        </pc:spChg>
        <pc:picChg chg="del">
          <ac:chgData name="David Fashbinder" userId="ed5d1e420f1dc8e1" providerId="LiveId" clId="{2E0CFDC0-95C9-4FE6-BC38-E1D577F00D7F}" dt="2021-03-21T03:06:34.725" v="2452" actId="478"/>
          <ac:picMkLst>
            <pc:docMk/>
            <pc:sldMk cId="1743503932" sldId="265"/>
            <ac:picMk id="3" creationId="{D2F2E2CE-20C7-4D97-B37B-E32164BFD9BA}"/>
          </ac:picMkLst>
        </pc:picChg>
        <pc:picChg chg="add mod">
          <ac:chgData name="David Fashbinder" userId="ed5d1e420f1dc8e1" providerId="LiveId" clId="{2E0CFDC0-95C9-4FE6-BC38-E1D577F00D7F}" dt="2021-03-21T03:24:40.004" v="3109" actId="1076"/>
          <ac:picMkLst>
            <pc:docMk/>
            <pc:sldMk cId="1743503932" sldId="265"/>
            <ac:picMk id="1026" creationId="{A14FFD17-C31F-484D-8664-997C28C2DDE3}"/>
          </ac:picMkLst>
        </pc:picChg>
      </pc:sldChg>
      <pc:sldChg chg="delSp modSp add mod">
        <pc:chgData name="David Fashbinder" userId="ed5d1e420f1dc8e1" providerId="LiveId" clId="{2E0CFDC0-95C9-4FE6-BC38-E1D577F00D7F}" dt="2021-03-21T03:25:33.182" v="3129" actId="478"/>
        <pc:sldMkLst>
          <pc:docMk/>
          <pc:sldMk cId="3199064183" sldId="266"/>
        </pc:sldMkLst>
        <pc:spChg chg="mod">
          <ac:chgData name="David Fashbinder" userId="ed5d1e420f1dc8e1" providerId="LiveId" clId="{2E0CFDC0-95C9-4FE6-BC38-E1D577F00D7F}" dt="2021-03-21T03:25:27.487" v="3127" actId="20577"/>
          <ac:spMkLst>
            <pc:docMk/>
            <pc:sldMk cId="3199064183" sldId="266"/>
            <ac:spMk id="4098" creationId="{00000000-0000-0000-0000-000000000000}"/>
          </ac:spMkLst>
        </pc:spChg>
        <pc:spChg chg="del mod">
          <ac:chgData name="David Fashbinder" userId="ed5d1e420f1dc8e1" providerId="LiveId" clId="{2E0CFDC0-95C9-4FE6-BC38-E1D577F00D7F}" dt="2021-03-21T03:25:33.182" v="3129" actId="478"/>
          <ac:spMkLst>
            <pc:docMk/>
            <pc:sldMk cId="3199064183" sldId="266"/>
            <ac:spMk id="409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5</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754874"/>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model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Tree>
    <p:extLst>
      <p:ext uri="{BB962C8B-B14F-4D97-AF65-F5344CB8AC3E}">
        <p14:creationId xmlns:p14="http://schemas.microsoft.com/office/powerpoint/2010/main" val="121189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Tree>
    <p:extLst>
      <p:ext uri="{BB962C8B-B14F-4D97-AF65-F5344CB8AC3E}">
        <p14:creationId xmlns:p14="http://schemas.microsoft.com/office/powerpoint/2010/main" val="32723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a:t>
            </a:r>
            <a:endParaRPr lang="uk-UA" sz="3200" dirty="0">
              <a:solidFill>
                <a:schemeClr val="accent2"/>
              </a:solidFill>
            </a:endParaRPr>
          </a:p>
        </p:txBody>
      </p:sp>
    </p:spTree>
    <p:extLst>
      <p:ext uri="{BB962C8B-B14F-4D97-AF65-F5344CB8AC3E}">
        <p14:creationId xmlns:p14="http://schemas.microsoft.com/office/powerpoint/2010/main" val="319906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lgn="l">
              <a:buNone/>
            </a:pPr>
            <a:r>
              <a:rPr lang="en-US" sz="1400" b="0" i="0" dirty="0">
                <a:solidFill>
                  <a:srgbClr val="24292E"/>
                </a:solidFill>
                <a:effectLst/>
              </a:rPr>
              <a:t>We decided to use Postgres for our data storage because of its ease of use and our familiarity with it. This created a challenge, however, since we would need some sort of subscription service like Amazon Web Services (AWS) to host our database and allow each team member access.  </a:t>
            </a:r>
          </a:p>
          <a:p>
            <a:pPr marL="0" indent="0" algn="l">
              <a:buNone/>
            </a:pPr>
            <a:endParaRPr lang="en-US" sz="1400" dirty="0">
              <a:solidFill>
                <a:srgbClr val="24292E"/>
              </a:solidFill>
            </a:endParaRPr>
          </a:p>
          <a:p>
            <a:pPr marL="0" indent="0" algn="l">
              <a:buNone/>
            </a:pPr>
            <a:r>
              <a:rPr lang="en-US" sz="1400" b="0" i="0" dirty="0">
                <a:solidFill>
                  <a:srgbClr val="24292E"/>
                </a:solidFill>
                <a:effectLst/>
              </a:rPr>
              <a:t>The solution?  Creating duplicate databases on each of our local machines.  </a:t>
            </a:r>
          </a:p>
          <a:p>
            <a:pPr marL="0" indent="0" algn="l">
              <a:buNone/>
            </a:pPr>
            <a:endParaRPr lang="en-US" sz="1400" b="0" i="0" dirty="0">
              <a:solidFill>
                <a:srgbClr val="24292E"/>
              </a:solidFill>
              <a:effectLst/>
            </a:endParaRPr>
          </a:p>
          <a:p>
            <a:pPr marL="0" indent="0" algn="l">
              <a:buNone/>
            </a:pPr>
            <a:r>
              <a:rPr lang="en-US" sz="14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400" b="0" i="0" dirty="0">
              <a:solidFill>
                <a:srgbClr val="24292E"/>
              </a:solidFill>
              <a:effectLst/>
            </a:endParaRPr>
          </a:p>
          <a:p>
            <a:pPr marL="0" indent="0" algn="l">
              <a:buNone/>
            </a:pPr>
            <a:r>
              <a:rPr lang="en-US" sz="1400" dirty="0">
                <a:solidFill>
                  <a:srgbClr val="24292E"/>
                </a:solidFill>
              </a:rPr>
              <a:t>1. Identify </a:t>
            </a:r>
            <a:r>
              <a:rPr lang="en-US" sz="1400" b="0" i="0" dirty="0">
                <a:solidFill>
                  <a:srgbClr val="24292E"/>
                </a:solidFill>
                <a:effectLst/>
              </a:rPr>
              <a:t>the csv files we would like to use for our analysis. </a:t>
            </a:r>
          </a:p>
          <a:p>
            <a:pPr marL="0" indent="0" algn="l">
              <a:buNone/>
            </a:pPr>
            <a:r>
              <a:rPr lang="en-US" sz="1400" b="0" i="0" dirty="0">
                <a:solidFill>
                  <a:srgbClr val="24292E"/>
                </a:solidFill>
                <a:effectLst/>
              </a:rPr>
              <a:t>2. Import the relevant csv files into our notebook as a data frame using pandas so we could review the data. </a:t>
            </a:r>
          </a:p>
          <a:p>
            <a:pPr marL="0" indent="0" algn="l">
              <a:buNone/>
            </a:pPr>
            <a:r>
              <a:rPr lang="en-US" sz="1400" dirty="0">
                <a:solidFill>
                  <a:srgbClr val="24292E"/>
                </a:solidFill>
              </a:rPr>
              <a:t>3. Cl</a:t>
            </a:r>
            <a:r>
              <a:rPr lang="en-US" sz="1400" b="0" i="0" dirty="0">
                <a:solidFill>
                  <a:srgbClr val="24292E"/>
                </a:solidFill>
                <a:effectLst/>
              </a:rPr>
              <a:t>ean the data of irrelevant data columns that were of no use. </a:t>
            </a:r>
          </a:p>
          <a:p>
            <a:pPr marL="0" indent="0" algn="l">
              <a:buNone/>
            </a:pPr>
            <a:r>
              <a:rPr lang="en-US" sz="1400" dirty="0">
                <a:solidFill>
                  <a:srgbClr val="24292E"/>
                </a:solidFill>
              </a:rPr>
              <a:t>4. </a:t>
            </a:r>
            <a:r>
              <a:rPr lang="en-US" sz="1400" b="0" i="0" dirty="0">
                <a:solidFill>
                  <a:srgbClr val="24292E"/>
                </a:solidFill>
                <a:effectLst/>
              </a:rPr>
              <a:t>Create the connection to our Postgres database instance using </a:t>
            </a:r>
            <a:r>
              <a:rPr lang="en-US" sz="1400" b="0" i="0" dirty="0" err="1">
                <a:solidFill>
                  <a:srgbClr val="24292E"/>
                </a:solidFill>
                <a:effectLst/>
              </a:rPr>
              <a:t>sqlAlchemy</a:t>
            </a:r>
            <a:r>
              <a:rPr lang="en-US" sz="1400" b="0" i="0" dirty="0">
                <a:solidFill>
                  <a:srgbClr val="24292E"/>
                </a:solidFill>
                <a:effectLst/>
              </a:rPr>
              <a:t> so we can import the data into tables. </a:t>
            </a:r>
          </a:p>
          <a:p>
            <a:pPr marL="0" indent="0" algn="l">
              <a:buNone/>
            </a:pPr>
            <a:r>
              <a:rPr lang="en-US" sz="1400" dirty="0">
                <a:solidFill>
                  <a:srgbClr val="24292E"/>
                </a:solidFill>
              </a:rPr>
              <a:t>5. </a:t>
            </a:r>
            <a:r>
              <a:rPr lang="en-US" sz="1400" b="0" i="0" dirty="0">
                <a:solidFill>
                  <a:srgbClr val="24292E"/>
                </a:solidFill>
                <a:effectLst/>
              </a:rPr>
              <a:t>Import our partially cleaned data frames into our Postgres Database. </a:t>
            </a:r>
          </a:p>
          <a:p>
            <a:pPr marL="0" indent="0" algn="l">
              <a:buNone/>
            </a:pPr>
            <a:r>
              <a:rPr lang="en-US" sz="1400" dirty="0">
                <a:solidFill>
                  <a:srgbClr val="24292E"/>
                </a:solidFill>
              </a:rPr>
              <a:t>6. </a:t>
            </a:r>
            <a:r>
              <a:rPr lang="en-US" sz="1400" b="0" i="0" dirty="0">
                <a:solidFill>
                  <a:srgbClr val="24292E"/>
                </a:solidFill>
                <a:effectLst/>
              </a:rPr>
              <a:t>Confirm the data imported correctly by using the “</a:t>
            </a:r>
            <a:r>
              <a:rPr lang="en-US" sz="1400" b="0" i="0" dirty="0" err="1">
                <a:solidFill>
                  <a:srgbClr val="24292E"/>
                </a:solidFill>
                <a:effectLst/>
              </a:rPr>
              <a:t>pd.read_sql_table</a:t>
            </a:r>
            <a:r>
              <a:rPr lang="en-US" sz="1400" b="0" i="0" dirty="0">
                <a:solidFill>
                  <a:srgbClr val="24292E"/>
                </a:solidFill>
                <a:effectLst/>
              </a:rPr>
              <a:t>” pandas command. If the import was successful, this will display the designated table in our </a:t>
            </a:r>
            <a:r>
              <a:rPr lang="en-US" sz="1400" b="0" i="0" dirty="0" err="1">
                <a:solidFill>
                  <a:srgbClr val="24292E"/>
                </a:solidFill>
                <a:effectLst/>
              </a:rPr>
              <a:t>Jupyter</a:t>
            </a:r>
            <a:r>
              <a:rPr lang="en-US" sz="1400" b="0" i="0" dirty="0">
                <a:solidFill>
                  <a:srgbClr val="24292E"/>
                </a:solidFill>
                <a:effectLst/>
              </a:rPr>
              <a:t> notebook as a data frame.</a:t>
            </a:r>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75791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Basing the main measures on Mike Trout's core statistics(SO,AB,R,H,HR,G,R and RBIs), we used his metrics as a baseline to look for when deciding our final goal. Also, including the ‘</a:t>
            </a:r>
            <a:r>
              <a:rPr lang="en-US" sz="1400" b="0" i="0" dirty="0" err="1">
                <a:solidFill>
                  <a:srgbClr val="24292E"/>
                </a:solidFill>
                <a:effectLst/>
              </a:rPr>
              <a:t>awardID</a:t>
            </a:r>
            <a:r>
              <a:rPr lang="en-US" sz="1400" b="0" i="0" dirty="0">
                <a:solidFill>
                  <a:srgbClr val="24292E"/>
                </a:solidFill>
                <a:effectLst/>
              </a:rPr>
              <a:t>’, which shows which award each player won, and ‘</a:t>
            </a:r>
            <a:r>
              <a:rPr lang="en-US" sz="1400" b="0" i="0" dirty="0" err="1">
                <a:solidFill>
                  <a:srgbClr val="24292E"/>
                </a:solidFill>
                <a:effectLst/>
              </a:rPr>
              <a:t>lgID</a:t>
            </a:r>
            <a:r>
              <a:rPr lang="en-US" sz="1400" b="0" i="0" dirty="0">
                <a:solidFill>
                  <a:srgbClr val="24292E"/>
                </a:solidFill>
                <a:effectLst/>
              </a:rPr>
              <a:t>’, which shows the league in to see if that had any impact.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rPr>
              <a:t>importances</a:t>
            </a:r>
            <a:r>
              <a:rPr lang="en-US" sz="1400" b="0" i="0" dirty="0">
                <a:solidFill>
                  <a:srgbClr val="24292E"/>
                </a:solidFill>
                <a:effectLst/>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Now that we have our model – what questions should we ask of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p>
          <a:p>
            <a:pPr marL="0" indent="0">
              <a:spcBef>
                <a:spcPts val="0"/>
              </a:spcBef>
              <a:spcAft>
                <a:spcPts val="0"/>
              </a:spcAft>
              <a:buNone/>
            </a:pPr>
            <a:r>
              <a:rPr lang="en-US" sz="1600" dirty="0"/>
              <a:t>Our initial approach is to examine the impact of salary on the success of a team.  </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Baseball’s biggest teams – from the New York Yankees to the 2020 World Champion Los Angeles Dodgers – spend big bucks to field teams with famous names and Hall of Fame potential.  But does this always result in success?</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Speaking of salary – what statistics do the players with the highest salaries have in common?  Which statistic is the most significant indicator of how much a player should earn, based on historical data?</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Can we predict if a team should win the world series, based on certain statistics?  And what statistics should they be?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318383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3932"/>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246</TotalTime>
  <Words>1255</Words>
  <Application>Microsoft Office PowerPoint</Application>
  <PresentationFormat>On-screen Show (4:3)</PresentationFormat>
  <Paragraphs>92</Paragraphs>
  <Slides>11</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template</vt:lpstr>
      <vt:lpstr>Beyond the Batter’s Box</vt:lpstr>
      <vt:lpstr>Overview</vt:lpstr>
      <vt:lpstr>Why Baseball?</vt:lpstr>
      <vt:lpstr>Data Source</vt:lpstr>
      <vt:lpstr>Technology</vt:lpstr>
      <vt:lpstr>Database Implementation</vt:lpstr>
      <vt:lpstr>Machine Learning Model</vt:lpstr>
      <vt:lpstr>Asking Questions</vt:lpstr>
      <vt:lpstr>Asking Questions</vt:lpstr>
      <vt:lpstr>Asking Questions</vt:lpstr>
      <vt:lpstr>Asking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2021-03-21T03:26:15Z</dcterms:modified>
</cp:coreProperties>
</file>