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8" r:id="rId3"/>
    <p:sldId id="259" r:id="rId4"/>
    <p:sldId id="263" r:id="rId5"/>
    <p:sldId id="264" r:id="rId6"/>
    <p:sldId id="260" r:id="rId7"/>
    <p:sldId id="273" r:id="rId8"/>
    <p:sldId id="266" r:id="rId9"/>
    <p:sldId id="267" r:id="rId10"/>
    <p:sldId id="265" r:id="rId11"/>
    <p:sldId id="261" r:id="rId12"/>
    <p:sldId id="262" r:id="rId13"/>
    <p:sldId id="268" r:id="rId14"/>
    <p:sldId id="270" r:id="rId15"/>
    <p:sldId id="271" r:id="rId16"/>
    <p:sldId id="272" r:id="rId17"/>
    <p:sldId id="274" r:id="rId18"/>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0CFDC0-95C9-4FE6-BC38-E1D577F00D7F}" v="115" dt="2021-03-24T01:52:32.7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524" autoAdjust="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2" d="100"/>
          <a:sy n="102" d="100"/>
        </p:scale>
        <p:origin x="-25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Fashbinder" userId="ed5d1e420f1dc8e1" providerId="LiveId" clId="{2E0CFDC0-95C9-4FE6-BC38-E1D577F00D7F}"/>
    <pc:docChg chg="undo custSel addSld delSld modSld sldOrd">
      <pc:chgData name="David Fashbinder" userId="ed5d1e420f1dc8e1" providerId="LiveId" clId="{2E0CFDC0-95C9-4FE6-BC38-E1D577F00D7F}" dt="2021-03-24T01:52:40.430" v="7484" actId="1076"/>
      <pc:docMkLst>
        <pc:docMk/>
      </pc:docMkLst>
      <pc:sldChg chg="addSp modSp del mod">
        <pc:chgData name="David Fashbinder" userId="ed5d1e420f1dc8e1" providerId="LiveId" clId="{2E0CFDC0-95C9-4FE6-BC38-E1D577F00D7F}" dt="2021-03-24T00:25:00.349" v="4944" actId="2696"/>
        <pc:sldMkLst>
          <pc:docMk/>
          <pc:sldMk cId="0" sldId="257"/>
        </pc:sldMkLst>
        <pc:spChg chg="add mod">
          <ac:chgData name="David Fashbinder" userId="ed5d1e420f1dc8e1" providerId="LiveId" clId="{2E0CFDC0-95C9-4FE6-BC38-E1D577F00D7F}" dt="2021-03-23T23:30:23.009" v="4126" actId="1076"/>
          <ac:spMkLst>
            <pc:docMk/>
            <pc:sldMk cId="0" sldId="257"/>
            <ac:spMk id="2" creationId="{E200F11F-1AEA-45A8-BFB4-C46162E94207}"/>
          </ac:spMkLst>
        </pc:spChg>
        <pc:spChg chg="mod">
          <ac:chgData name="David Fashbinder" userId="ed5d1e420f1dc8e1" providerId="LiveId" clId="{2E0CFDC0-95C9-4FE6-BC38-E1D577F00D7F}" dt="2021-03-24T00:02:53.668" v="4804" actId="20577"/>
          <ac:spMkLst>
            <pc:docMk/>
            <pc:sldMk cId="0" sldId="257"/>
            <ac:spMk id="4099" creationId="{00000000-0000-0000-0000-000000000000}"/>
          </ac:spMkLst>
        </pc:spChg>
      </pc:sldChg>
      <pc:sldChg chg="addSp modSp mod modNotesTx">
        <pc:chgData name="David Fashbinder" userId="ed5d1e420f1dc8e1" providerId="LiveId" clId="{2E0CFDC0-95C9-4FE6-BC38-E1D577F00D7F}" dt="2021-03-24T00:17:23.433" v="4853" actId="14861"/>
        <pc:sldMkLst>
          <pc:docMk/>
          <pc:sldMk cId="0" sldId="258"/>
        </pc:sldMkLst>
        <pc:spChg chg="add mod">
          <ac:chgData name="David Fashbinder" userId="ed5d1e420f1dc8e1" providerId="LiveId" clId="{2E0CFDC0-95C9-4FE6-BC38-E1D577F00D7F}" dt="2021-03-23T23:30:29.849" v="4127"/>
          <ac:spMkLst>
            <pc:docMk/>
            <pc:sldMk cId="0" sldId="258"/>
            <ac:spMk id="4" creationId="{47ECFEAB-7172-467F-B78C-6736F71E0C45}"/>
          </ac:spMkLst>
        </pc:spChg>
        <pc:spChg chg="mod">
          <ac:chgData name="David Fashbinder" userId="ed5d1e420f1dc8e1" providerId="LiveId" clId="{2E0CFDC0-95C9-4FE6-BC38-E1D577F00D7F}" dt="2021-03-24T00:08:40.631" v="4807" actId="33524"/>
          <ac:spMkLst>
            <pc:docMk/>
            <pc:sldMk cId="0" sldId="258"/>
            <ac:spMk id="114691" creationId="{00000000-0000-0000-0000-000000000000}"/>
          </ac:spMkLst>
        </pc:spChg>
        <pc:picChg chg="add mod ord">
          <ac:chgData name="David Fashbinder" userId="ed5d1e420f1dc8e1" providerId="LiveId" clId="{2E0CFDC0-95C9-4FE6-BC38-E1D577F00D7F}" dt="2021-03-24T00:16:49.578" v="4850" actId="1076"/>
          <ac:picMkLst>
            <pc:docMk/>
            <pc:sldMk cId="0" sldId="258"/>
            <ac:picMk id="3" creationId="{F17063B2-30D7-4E18-9141-5D9CD22D6800}"/>
          </ac:picMkLst>
        </pc:picChg>
        <pc:picChg chg="add mod ord">
          <ac:chgData name="David Fashbinder" userId="ed5d1e420f1dc8e1" providerId="LiveId" clId="{2E0CFDC0-95C9-4FE6-BC38-E1D577F00D7F}" dt="2021-03-24T00:15:57.732" v="4843" actId="14861"/>
          <ac:picMkLst>
            <pc:docMk/>
            <pc:sldMk cId="0" sldId="258"/>
            <ac:picMk id="6" creationId="{49BC9E2C-E2E3-4FAB-B3FC-21AD3DAD4B9A}"/>
          </ac:picMkLst>
        </pc:picChg>
        <pc:picChg chg="add mod modCrop">
          <ac:chgData name="David Fashbinder" userId="ed5d1e420f1dc8e1" providerId="LiveId" clId="{2E0CFDC0-95C9-4FE6-BC38-E1D577F00D7F}" dt="2021-03-24T00:17:23.433" v="4853" actId="14861"/>
          <ac:picMkLst>
            <pc:docMk/>
            <pc:sldMk cId="0" sldId="258"/>
            <ac:picMk id="8" creationId="{C9E05E32-7278-4165-AEE9-F84785E577A6}"/>
          </ac:picMkLst>
        </pc:picChg>
      </pc:sldChg>
      <pc:sldChg chg="addSp delSp modSp mod modNotesTx">
        <pc:chgData name="David Fashbinder" userId="ed5d1e420f1dc8e1" providerId="LiveId" clId="{2E0CFDC0-95C9-4FE6-BC38-E1D577F00D7F}" dt="2021-03-24T00:53:57.673" v="6440" actId="1076"/>
        <pc:sldMkLst>
          <pc:docMk/>
          <pc:sldMk cId="284853513" sldId="259"/>
        </pc:sldMkLst>
        <pc:spChg chg="add mod">
          <ac:chgData name="David Fashbinder" userId="ed5d1e420f1dc8e1" providerId="LiveId" clId="{2E0CFDC0-95C9-4FE6-BC38-E1D577F00D7F}" dt="2021-03-23T23:30:32.745" v="4128"/>
          <ac:spMkLst>
            <pc:docMk/>
            <pc:sldMk cId="284853513" sldId="259"/>
            <ac:spMk id="4" creationId="{A1398093-78A8-4B56-AF21-A850F61B7C31}"/>
          </ac:spMkLst>
        </pc:spChg>
        <pc:spChg chg="add del mod">
          <ac:chgData name="David Fashbinder" userId="ed5d1e420f1dc8e1" providerId="LiveId" clId="{2E0CFDC0-95C9-4FE6-BC38-E1D577F00D7F}" dt="2021-03-24T00:23:50.042" v="4930"/>
          <ac:spMkLst>
            <pc:docMk/>
            <pc:sldMk cId="284853513" sldId="259"/>
            <ac:spMk id="5" creationId="{E7A98A68-47C1-4275-9656-49237EA8C491}"/>
          </ac:spMkLst>
        </pc:spChg>
        <pc:spChg chg="add mod">
          <ac:chgData name="David Fashbinder" userId="ed5d1e420f1dc8e1" providerId="LiveId" clId="{2E0CFDC0-95C9-4FE6-BC38-E1D577F00D7F}" dt="2021-03-24T00:24:17.513" v="4943" actId="20577"/>
          <ac:spMkLst>
            <pc:docMk/>
            <pc:sldMk cId="284853513" sldId="259"/>
            <ac:spMk id="6" creationId="{081D286A-D8E7-49C8-8AD0-C53CBD9EE4EF}"/>
          </ac:spMkLst>
        </pc:spChg>
        <pc:spChg chg="mod">
          <ac:chgData name="David Fashbinder" userId="ed5d1e420f1dc8e1" providerId="LiveId" clId="{2E0CFDC0-95C9-4FE6-BC38-E1D577F00D7F}" dt="2021-03-24T00:53:44.630" v="6439" actId="255"/>
          <ac:spMkLst>
            <pc:docMk/>
            <pc:sldMk cId="284853513" sldId="259"/>
            <ac:spMk id="4098" creationId="{00000000-0000-0000-0000-000000000000}"/>
          </ac:spMkLst>
        </pc:spChg>
        <pc:spChg chg="mod">
          <ac:chgData name="David Fashbinder" userId="ed5d1e420f1dc8e1" providerId="LiveId" clId="{2E0CFDC0-95C9-4FE6-BC38-E1D577F00D7F}" dt="2021-03-24T00:53:57.673" v="6440" actId="1076"/>
          <ac:spMkLst>
            <pc:docMk/>
            <pc:sldMk cId="284853513" sldId="259"/>
            <ac:spMk id="4099" creationId="{00000000-0000-0000-0000-000000000000}"/>
          </ac:spMkLst>
        </pc:spChg>
        <pc:picChg chg="add mod modCrop">
          <ac:chgData name="David Fashbinder" userId="ed5d1e420f1dc8e1" providerId="LiveId" clId="{2E0CFDC0-95C9-4FE6-BC38-E1D577F00D7F}" dt="2021-03-24T00:22:41.451" v="4870" actId="1582"/>
          <ac:picMkLst>
            <pc:docMk/>
            <pc:sldMk cId="284853513" sldId="259"/>
            <ac:picMk id="3" creationId="{B5335EC5-AFC8-446F-8201-3F81D3AE3BDE}"/>
          </ac:picMkLst>
        </pc:picChg>
      </pc:sldChg>
      <pc:sldChg chg="addSp delSp modSp mod ord modNotesTx">
        <pc:chgData name="David Fashbinder" userId="ed5d1e420f1dc8e1" providerId="LiveId" clId="{2E0CFDC0-95C9-4FE6-BC38-E1D577F00D7F}" dt="2021-03-24T01:32:59.615" v="6998" actId="20577"/>
        <pc:sldMkLst>
          <pc:docMk/>
          <pc:sldMk cId="2451309673" sldId="260"/>
        </pc:sldMkLst>
        <pc:spChg chg="mod">
          <ac:chgData name="David Fashbinder" userId="ed5d1e420f1dc8e1" providerId="LiveId" clId="{2E0CFDC0-95C9-4FE6-BC38-E1D577F00D7F}" dt="2021-03-24T01:02:45.606" v="6825" actId="1076"/>
          <ac:spMkLst>
            <pc:docMk/>
            <pc:sldMk cId="2451309673" sldId="260"/>
            <ac:spMk id="5" creationId="{FB63DDC3-5106-4F4D-927C-6A304FF9F026}"/>
          </ac:spMkLst>
        </pc:spChg>
        <pc:spChg chg="add mod">
          <ac:chgData name="David Fashbinder" userId="ed5d1e420f1dc8e1" providerId="LiveId" clId="{2E0CFDC0-95C9-4FE6-BC38-E1D577F00D7F}" dt="2021-03-24T01:32:59.615" v="6998" actId="20577"/>
          <ac:spMkLst>
            <pc:docMk/>
            <pc:sldMk cId="2451309673" sldId="260"/>
            <ac:spMk id="6" creationId="{09FCEDBC-6288-4908-8660-C564BC760A7E}"/>
          </ac:spMkLst>
        </pc:spChg>
        <pc:spChg chg="mod">
          <ac:chgData name="David Fashbinder" userId="ed5d1e420f1dc8e1" providerId="LiveId" clId="{2E0CFDC0-95C9-4FE6-BC38-E1D577F00D7F}" dt="2021-03-24T00:51:08.654" v="6213" actId="20577"/>
          <ac:spMkLst>
            <pc:docMk/>
            <pc:sldMk cId="2451309673" sldId="260"/>
            <ac:spMk id="114690" creationId="{00000000-0000-0000-0000-000000000000}"/>
          </ac:spMkLst>
        </pc:spChg>
        <pc:spChg chg="mod">
          <ac:chgData name="David Fashbinder" userId="ed5d1e420f1dc8e1" providerId="LiveId" clId="{2E0CFDC0-95C9-4FE6-BC38-E1D577F00D7F}" dt="2021-03-24T01:29:19.053" v="6951" actId="255"/>
          <ac:spMkLst>
            <pc:docMk/>
            <pc:sldMk cId="2451309673" sldId="260"/>
            <ac:spMk id="114691" creationId="{00000000-0000-0000-0000-000000000000}"/>
          </ac:spMkLst>
        </pc:spChg>
        <pc:picChg chg="del mod">
          <ac:chgData name="David Fashbinder" userId="ed5d1e420f1dc8e1" providerId="LiveId" clId="{2E0CFDC0-95C9-4FE6-BC38-E1D577F00D7F}" dt="2021-03-24T00:57:59.046" v="6814" actId="478"/>
          <ac:picMkLst>
            <pc:docMk/>
            <pc:sldMk cId="2451309673" sldId="260"/>
            <ac:picMk id="3" creationId="{396D86CA-8E09-4A98-81FD-AA61F471FB07}"/>
          </ac:picMkLst>
        </pc:picChg>
        <pc:picChg chg="add mod">
          <ac:chgData name="David Fashbinder" userId="ed5d1e420f1dc8e1" providerId="LiveId" clId="{2E0CFDC0-95C9-4FE6-BC38-E1D577F00D7F}" dt="2021-03-24T01:29:11.779" v="6950" actId="1076"/>
          <ac:picMkLst>
            <pc:docMk/>
            <pc:sldMk cId="2451309673" sldId="260"/>
            <ac:picMk id="7" creationId="{4BE3B05E-C9E8-42FB-9FB4-4253CB4DD6CC}"/>
          </ac:picMkLst>
        </pc:picChg>
      </pc:sldChg>
      <pc:sldChg chg="addSp delSp modSp mod">
        <pc:chgData name="David Fashbinder" userId="ed5d1e420f1dc8e1" providerId="LiveId" clId="{2E0CFDC0-95C9-4FE6-BC38-E1D577F00D7F}" dt="2021-03-23T23:35:10.010" v="4313" actId="20577"/>
        <pc:sldMkLst>
          <pc:docMk/>
          <pc:sldMk cId="1211891194" sldId="261"/>
        </pc:sldMkLst>
        <pc:spChg chg="del mod">
          <ac:chgData name="David Fashbinder" userId="ed5d1e420f1dc8e1" providerId="LiveId" clId="{2E0CFDC0-95C9-4FE6-BC38-E1D577F00D7F}" dt="2021-03-21T02:09:35.584" v="1514"/>
          <ac:spMkLst>
            <pc:docMk/>
            <pc:sldMk cId="1211891194" sldId="261"/>
            <ac:spMk id="4" creationId="{129137F0-217C-400B-B5D8-7EA6493D90B5}"/>
          </ac:spMkLst>
        </pc:spChg>
        <pc:spChg chg="mod">
          <ac:chgData name="David Fashbinder" userId="ed5d1e420f1dc8e1" providerId="LiveId" clId="{2E0CFDC0-95C9-4FE6-BC38-E1D577F00D7F}" dt="2021-03-22T00:09:40.231" v="3547" actId="20577"/>
          <ac:spMkLst>
            <pc:docMk/>
            <pc:sldMk cId="1211891194" sldId="261"/>
            <ac:spMk id="5" creationId="{27FDFBF3-BDE4-42DA-89EF-652788DF2A14}"/>
          </ac:spMkLst>
        </pc:spChg>
        <pc:spChg chg="add mod">
          <ac:chgData name="David Fashbinder" userId="ed5d1e420f1dc8e1" providerId="LiveId" clId="{2E0CFDC0-95C9-4FE6-BC38-E1D577F00D7F}" dt="2021-03-23T23:35:10.010" v="4313" actId="20577"/>
          <ac:spMkLst>
            <pc:docMk/>
            <pc:sldMk cId="1211891194" sldId="261"/>
            <ac:spMk id="6" creationId="{5BA4205B-EDD2-444C-9A10-FDA6DCC3A16C}"/>
          </ac:spMkLst>
        </pc:spChg>
        <pc:spChg chg="mod">
          <ac:chgData name="David Fashbinder" userId="ed5d1e420f1dc8e1" providerId="LiveId" clId="{2E0CFDC0-95C9-4FE6-BC38-E1D577F00D7F}" dt="2021-03-21T23:59:24.246" v="3171" actId="20577"/>
          <ac:spMkLst>
            <pc:docMk/>
            <pc:sldMk cId="1211891194" sldId="261"/>
            <ac:spMk id="4098" creationId="{00000000-0000-0000-0000-000000000000}"/>
          </ac:spMkLst>
        </pc:spChg>
        <pc:picChg chg="mod">
          <ac:chgData name="David Fashbinder" userId="ed5d1e420f1dc8e1" providerId="LiveId" clId="{2E0CFDC0-95C9-4FE6-BC38-E1D577F00D7F}" dt="2021-03-21T03:24:54.102" v="3111" actId="1076"/>
          <ac:picMkLst>
            <pc:docMk/>
            <pc:sldMk cId="1211891194" sldId="261"/>
            <ac:picMk id="3" creationId="{D2F2E2CE-20C7-4D97-B37B-E32164BFD9BA}"/>
          </ac:picMkLst>
        </pc:picChg>
      </pc:sldChg>
      <pc:sldChg chg="addSp delSp modSp mod">
        <pc:chgData name="David Fashbinder" userId="ed5d1e420f1dc8e1" providerId="LiveId" clId="{2E0CFDC0-95C9-4FE6-BC38-E1D577F00D7F}" dt="2021-03-23T23:35:16.283" v="4319" actId="20577"/>
        <pc:sldMkLst>
          <pc:docMk/>
          <pc:sldMk cId="3272326956" sldId="262"/>
        </pc:sldMkLst>
        <pc:spChg chg="mod">
          <ac:chgData name="David Fashbinder" userId="ed5d1e420f1dc8e1" providerId="LiveId" clId="{2E0CFDC0-95C9-4FE6-BC38-E1D577F00D7F}" dt="2021-03-21T02:22:13.682" v="2097" actId="1076"/>
          <ac:spMkLst>
            <pc:docMk/>
            <pc:sldMk cId="3272326956" sldId="262"/>
            <ac:spMk id="2" creationId="{690B3770-BB54-4B16-B2BB-A1F0F3734539}"/>
          </ac:spMkLst>
        </pc:spChg>
        <pc:spChg chg="mod">
          <ac:chgData name="David Fashbinder" userId="ed5d1e420f1dc8e1" providerId="LiveId" clId="{2E0CFDC0-95C9-4FE6-BC38-E1D577F00D7F}" dt="2021-03-21T02:21:58.130" v="2096" actId="1076"/>
          <ac:spMkLst>
            <pc:docMk/>
            <pc:sldMk cId="3272326956" sldId="262"/>
            <ac:spMk id="4" creationId="{129137F0-217C-400B-B5D8-7EA6493D90B5}"/>
          </ac:spMkLst>
        </pc:spChg>
        <pc:spChg chg="mod">
          <ac:chgData name="David Fashbinder" userId="ed5d1e420f1dc8e1" providerId="LiveId" clId="{2E0CFDC0-95C9-4FE6-BC38-E1D577F00D7F}" dt="2021-03-21T02:22:20.942" v="2098" actId="1076"/>
          <ac:spMkLst>
            <pc:docMk/>
            <pc:sldMk cId="3272326956" sldId="262"/>
            <ac:spMk id="7" creationId="{31019992-6E6F-463B-9DEB-A73AAE25A9E6}"/>
          </ac:spMkLst>
        </pc:spChg>
        <pc:spChg chg="add mod">
          <ac:chgData name="David Fashbinder" userId="ed5d1e420f1dc8e1" providerId="LiveId" clId="{2E0CFDC0-95C9-4FE6-BC38-E1D577F00D7F}" dt="2021-03-23T23:35:16.283" v="4319" actId="20577"/>
          <ac:spMkLst>
            <pc:docMk/>
            <pc:sldMk cId="3272326956" sldId="262"/>
            <ac:spMk id="8" creationId="{7422CD78-B225-47EE-87EC-02704A3CBAAB}"/>
          </ac:spMkLst>
        </pc:spChg>
        <pc:spChg chg="mod">
          <ac:chgData name="David Fashbinder" userId="ed5d1e420f1dc8e1" providerId="LiveId" clId="{2E0CFDC0-95C9-4FE6-BC38-E1D577F00D7F}" dt="2021-03-21T02:22:27.880" v="2101" actId="1076"/>
          <ac:spMkLst>
            <pc:docMk/>
            <pc:sldMk cId="3272326956" sldId="262"/>
            <ac:spMk id="9" creationId="{4C89C8A8-819D-448A-ADF7-50DE7253582F}"/>
          </ac:spMkLst>
        </pc:spChg>
        <pc:spChg chg="del mod">
          <ac:chgData name="David Fashbinder" userId="ed5d1e420f1dc8e1" providerId="LiveId" clId="{2E0CFDC0-95C9-4FE6-BC38-E1D577F00D7F}" dt="2021-03-21T02:22:24.474" v="2100" actId="478"/>
          <ac:spMkLst>
            <pc:docMk/>
            <pc:sldMk cId="3272326956" sldId="262"/>
            <ac:spMk id="11" creationId="{D1EF8E3F-080C-4D07-9506-1B5F3B668109}"/>
          </ac:spMkLst>
        </pc:spChg>
        <pc:spChg chg="mod">
          <ac:chgData name="David Fashbinder" userId="ed5d1e420f1dc8e1" providerId="LiveId" clId="{2E0CFDC0-95C9-4FE6-BC38-E1D577F00D7F}" dt="2021-03-21T23:59:27.790" v="3180" actId="20577"/>
          <ac:spMkLst>
            <pc:docMk/>
            <pc:sldMk cId="3272326956" sldId="262"/>
            <ac:spMk id="4098" creationId="{00000000-0000-0000-0000-000000000000}"/>
          </ac:spMkLst>
        </pc:spChg>
        <pc:picChg chg="mod">
          <ac:chgData name="David Fashbinder" userId="ed5d1e420f1dc8e1" providerId="LiveId" clId="{2E0CFDC0-95C9-4FE6-BC38-E1D577F00D7F}" dt="2021-03-21T02:21:47.983" v="2094" actId="1076"/>
          <ac:picMkLst>
            <pc:docMk/>
            <pc:sldMk cId="3272326956" sldId="262"/>
            <ac:picMk id="10" creationId="{6EEDDBEC-22A1-4F52-BE7D-A8E79FACD3A4}"/>
          </ac:picMkLst>
        </pc:picChg>
      </pc:sldChg>
      <pc:sldChg chg="addSp delSp modSp add mod ord modNotesTx">
        <pc:chgData name="David Fashbinder" userId="ed5d1e420f1dc8e1" providerId="LiveId" clId="{2E0CFDC0-95C9-4FE6-BC38-E1D577F00D7F}" dt="2021-03-24T01:23:48.847" v="6913" actId="20577"/>
        <pc:sldMkLst>
          <pc:docMk/>
          <pc:sldMk cId="757917783" sldId="263"/>
        </pc:sldMkLst>
        <pc:spChg chg="add mod">
          <ac:chgData name="David Fashbinder" userId="ed5d1e420f1dc8e1" providerId="LiveId" clId="{2E0CFDC0-95C9-4FE6-BC38-E1D577F00D7F}" dt="2021-03-24T01:22:42.370" v="6900" actId="20577"/>
          <ac:spMkLst>
            <pc:docMk/>
            <pc:sldMk cId="757917783" sldId="263"/>
            <ac:spMk id="4" creationId="{8725EF62-2CDF-42CC-BD8B-563561C996D4}"/>
          </ac:spMkLst>
        </pc:spChg>
        <pc:spChg chg="del mod">
          <ac:chgData name="David Fashbinder" userId="ed5d1e420f1dc8e1" providerId="LiveId" clId="{2E0CFDC0-95C9-4FE6-BC38-E1D577F00D7F}" dt="2021-03-21T00:08:34.801" v="56" actId="478"/>
          <ac:spMkLst>
            <pc:docMk/>
            <pc:sldMk cId="757917783" sldId="263"/>
            <ac:spMk id="5" creationId="{FB63DDC3-5106-4F4D-927C-6A304FF9F026}"/>
          </ac:spMkLst>
        </pc:spChg>
        <pc:spChg chg="mod">
          <ac:chgData name="David Fashbinder" userId="ed5d1e420f1dc8e1" providerId="LiveId" clId="{2E0CFDC0-95C9-4FE6-BC38-E1D577F00D7F}" dt="2021-03-24T01:23:48.847" v="6913" actId="20577"/>
          <ac:spMkLst>
            <pc:docMk/>
            <pc:sldMk cId="757917783" sldId="263"/>
            <ac:spMk id="114690" creationId="{00000000-0000-0000-0000-000000000000}"/>
          </ac:spMkLst>
        </pc:spChg>
        <pc:spChg chg="mod">
          <ac:chgData name="David Fashbinder" userId="ed5d1e420f1dc8e1" providerId="LiveId" clId="{2E0CFDC0-95C9-4FE6-BC38-E1D577F00D7F}" dt="2021-03-24T01:22:26.593" v="6899" actId="20577"/>
          <ac:spMkLst>
            <pc:docMk/>
            <pc:sldMk cId="757917783" sldId="263"/>
            <ac:spMk id="114691" creationId="{00000000-0000-0000-0000-000000000000}"/>
          </ac:spMkLst>
        </pc:spChg>
        <pc:picChg chg="del">
          <ac:chgData name="David Fashbinder" userId="ed5d1e420f1dc8e1" providerId="LiveId" clId="{2E0CFDC0-95C9-4FE6-BC38-E1D577F00D7F}" dt="2021-03-21T00:08:32.656" v="54" actId="478"/>
          <ac:picMkLst>
            <pc:docMk/>
            <pc:sldMk cId="757917783" sldId="263"/>
            <ac:picMk id="3" creationId="{396D86CA-8E09-4A98-81FD-AA61F471FB07}"/>
          </ac:picMkLst>
        </pc:picChg>
        <pc:picChg chg="add mod">
          <ac:chgData name="David Fashbinder" userId="ed5d1e420f1dc8e1" providerId="LiveId" clId="{2E0CFDC0-95C9-4FE6-BC38-E1D577F00D7F}" dt="2021-03-24T01:23:33.272" v="6902" actId="1076"/>
          <ac:picMkLst>
            <pc:docMk/>
            <pc:sldMk cId="757917783" sldId="263"/>
            <ac:picMk id="5" creationId="{A74ACCF3-CDF8-064E-BF58-F8F9D7664455}"/>
          </ac:picMkLst>
        </pc:picChg>
      </pc:sldChg>
      <pc:sldChg chg="modSp new add del mod">
        <pc:chgData name="David Fashbinder" userId="ed5d1e420f1dc8e1" providerId="LiveId" clId="{2E0CFDC0-95C9-4FE6-BC38-E1D577F00D7F}" dt="2021-03-21T01:44:33.663" v="503" actId="680"/>
        <pc:sldMkLst>
          <pc:docMk/>
          <pc:sldMk cId="2369347665" sldId="264"/>
        </pc:sldMkLst>
        <pc:spChg chg="mod">
          <ac:chgData name="David Fashbinder" userId="ed5d1e420f1dc8e1" providerId="LiveId" clId="{2E0CFDC0-95C9-4FE6-BC38-E1D577F00D7F}" dt="2021-03-21T01:44:33.291" v="502" actId="20577"/>
          <ac:spMkLst>
            <pc:docMk/>
            <pc:sldMk cId="2369347665" sldId="264"/>
            <ac:spMk id="2" creationId="{1026841A-8B7F-43DE-BB75-34FC0B2F4841}"/>
          </ac:spMkLst>
        </pc:spChg>
      </pc:sldChg>
      <pc:sldChg chg="addSp delSp modSp add mod ord">
        <pc:chgData name="David Fashbinder" userId="ed5d1e420f1dc8e1" providerId="LiveId" clId="{2E0CFDC0-95C9-4FE6-BC38-E1D577F00D7F}" dt="2021-03-24T00:49:52.414" v="6151" actId="1582"/>
        <pc:sldMkLst>
          <pc:docMk/>
          <pc:sldMk cId="3183832843" sldId="264"/>
        </pc:sldMkLst>
        <pc:spChg chg="add mod">
          <ac:chgData name="David Fashbinder" userId="ed5d1e420f1dc8e1" providerId="LiveId" clId="{2E0CFDC0-95C9-4FE6-BC38-E1D577F00D7F}" dt="2021-03-24T00:49:25.458" v="6149" actId="1076"/>
          <ac:spMkLst>
            <pc:docMk/>
            <pc:sldMk cId="3183832843" sldId="264"/>
            <ac:spMk id="2" creationId="{68807DE9-1A08-40E9-92FF-8F2568CABAE1}"/>
          </ac:spMkLst>
        </pc:spChg>
        <pc:spChg chg="add mod">
          <ac:chgData name="David Fashbinder" userId="ed5d1e420f1dc8e1" providerId="LiveId" clId="{2E0CFDC0-95C9-4FE6-BC38-E1D577F00D7F}" dt="2021-03-23T23:30:35.897" v="4129"/>
          <ac:spMkLst>
            <pc:docMk/>
            <pc:sldMk cId="3183832843" sldId="264"/>
            <ac:spMk id="4" creationId="{D45BF726-CE32-4948-8324-A3B9C2A00331}"/>
          </ac:spMkLst>
        </pc:spChg>
        <pc:spChg chg="del">
          <ac:chgData name="David Fashbinder" userId="ed5d1e420f1dc8e1" providerId="LiveId" clId="{2E0CFDC0-95C9-4FE6-BC38-E1D577F00D7F}" dt="2021-03-21T01:45:01.165" v="592" actId="478"/>
          <ac:spMkLst>
            <pc:docMk/>
            <pc:sldMk cId="3183832843" sldId="264"/>
            <ac:spMk id="5" creationId="{FB63DDC3-5106-4F4D-927C-6A304FF9F026}"/>
          </ac:spMkLst>
        </pc:spChg>
        <pc:spChg chg="mod">
          <ac:chgData name="David Fashbinder" userId="ed5d1e420f1dc8e1" providerId="LiveId" clId="{2E0CFDC0-95C9-4FE6-BC38-E1D577F00D7F}" dt="2021-03-21T01:44:41.517" v="520" actId="20577"/>
          <ac:spMkLst>
            <pc:docMk/>
            <pc:sldMk cId="3183832843" sldId="264"/>
            <ac:spMk id="114690" creationId="{00000000-0000-0000-0000-000000000000}"/>
          </ac:spMkLst>
        </pc:spChg>
        <pc:spChg chg="mod">
          <ac:chgData name="David Fashbinder" userId="ed5d1e420f1dc8e1" providerId="LiveId" clId="{2E0CFDC0-95C9-4FE6-BC38-E1D577F00D7F}" dt="2021-03-24T00:40:28.434" v="5850" actId="1076"/>
          <ac:spMkLst>
            <pc:docMk/>
            <pc:sldMk cId="3183832843" sldId="264"/>
            <ac:spMk id="114691" creationId="{00000000-0000-0000-0000-000000000000}"/>
          </ac:spMkLst>
        </pc:spChg>
        <pc:picChg chg="del">
          <ac:chgData name="David Fashbinder" userId="ed5d1e420f1dc8e1" providerId="LiveId" clId="{2E0CFDC0-95C9-4FE6-BC38-E1D577F00D7F}" dt="2021-03-21T01:44:59.785" v="591" actId="478"/>
          <ac:picMkLst>
            <pc:docMk/>
            <pc:sldMk cId="3183832843" sldId="264"/>
            <ac:picMk id="3" creationId="{396D86CA-8E09-4A98-81FD-AA61F471FB07}"/>
          </ac:picMkLst>
        </pc:picChg>
        <pc:picChg chg="add del mod">
          <ac:chgData name="David Fashbinder" userId="ed5d1e420f1dc8e1" providerId="LiveId" clId="{2E0CFDC0-95C9-4FE6-BC38-E1D577F00D7F}" dt="2021-03-24T00:40:28.821" v="5851"/>
          <ac:picMkLst>
            <pc:docMk/>
            <pc:sldMk cId="3183832843" sldId="264"/>
            <ac:picMk id="2050" creationId="{251C67A6-0653-45FA-8BA0-624A01D7DD45}"/>
          </ac:picMkLst>
        </pc:picChg>
        <pc:picChg chg="add mod">
          <ac:chgData name="David Fashbinder" userId="ed5d1e420f1dc8e1" providerId="LiveId" clId="{2E0CFDC0-95C9-4FE6-BC38-E1D577F00D7F}" dt="2021-03-24T00:49:47.291" v="6150" actId="1582"/>
          <ac:picMkLst>
            <pc:docMk/>
            <pc:sldMk cId="3183832843" sldId="264"/>
            <ac:picMk id="2052" creationId="{D720809E-EA66-4308-9BE8-441887314E50}"/>
          </ac:picMkLst>
        </pc:picChg>
        <pc:picChg chg="add mod">
          <ac:chgData name="David Fashbinder" userId="ed5d1e420f1dc8e1" providerId="LiveId" clId="{2E0CFDC0-95C9-4FE6-BC38-E1D577F00D7F}" dt="2021-03-24T00:49:52.414" v="6151" actId="1582"/>
          <ac:picMkLst>
            <pc:docMk/>
            <pc:sldMk cId="3183832843" sldId="264"/>
            <ac:picMk id="2054" creationId="{F3DEF048-2D5B-4E52-B9DE-606CAB32515D}"/>
          </ac:picMkLst>
        </pc:picChg>
      </pc:sldChg>
      <pc:sldChg chg="add del setBg">
        <pc:chgData name="David Fashbinder" userId="ed5d1e420f1dc8e1" providerId="LiveId" clId="{2E0CFDC0-95C9-4FE6-BC38-E1D577F00D7F}" dt="2021-03-21T01:44:30.803" v="499"/>
        <pc:sldMkLst>
          <pc:docMk/>
          <pc:sldMk cId="668279819" sldId="265"/>
        </pc:sldMkLst>
      </pc:sldChg>
      <pc:sldChg chg="addSp delSp modSp add mod">
        <pc:chgData name="David Fashbinder" userId="ed5d1e420f1dc8e1" providerId="LiveId" clId="{2E0CFDC0-95C9-4FE6-BC38-E1D577F00D7F}" dt="2021-03-23T23:35:05.907" v="4307" actId="20577"/>
        <pc:sldMkLst>
          <pc:docMk/>
          <pc:sldMk cId="1743503932" sldId="265"/>
        </pc:sldMkLst>
        <pc:spChg chg="mod">
          <ac:chgData name="David Fashbinder" userId="ed5d1e420f1dc8e1" providerId="LiveId" clId="{2E0CFDC0-95C9-4FE6-BC38-E1D577F00D7F}" dt="2021-03-21T03:24:33.780" v="3108" actId="255"/>
          <ac:spMkLst>
            <pc:docMk/>
            <pc:sldMk cId="1743503932" sldId="265"/>
            <ac:spMk id="5" creationId="{27FDFBF3-BDE4-42DA-89EF-652788DF2A14}"/>
          </ac:spMkLst>
        </pc:spChg>
        <pc:spChg chg="add mod">
          <ac:chgData name="David Fashbinder" userId="ed5d1e420f1dc8e1" providerId="LiveId" clId="{2E0CFDC0-95C9-4FE6-BC38-E1D577F00D7F}" dt="2021-03-23T23:35:05.907" v="4307" actId="20577"/>
          <ac:spMkLst>
            <pc:docMk/>
            <pc:sldMk cId="1743503932" sldId="265"/>
            <ac:spMk id="6" creationId="{2EA3A945-BA0F-4371-9669-60D66F689FB7}"/>
          </ac:spMkLst>
        </pc:spChg>
        <pc:spChg chg="mod">
          <ac:chgData name="David Fashbinder" userId="ed5d1e420f1dc8e1" providerId="LiveId" clId="{2E0CFDC0-95C9-4FE6-BC38-E1D577F00D7F}" dt="2021-03-21T23:59:21.059" v="3162" actId="20577"/>
          <ac:spMkLst>
            <pc:docMk/>
            <pc:sldMk cId="1743503932" sldId="265"/>
            <ac:spMk id="4098" creationId="{00000000-0000-0000-0000-000000000000}"/>
          </ac:spMkLst>
        </pc:spChg>
        <pc:picChg chg="del">
          <ac:chgData name="David Fashbinder" userId="ed5d1e420f1dc8e1" providerId="LiveId" clId="{2E0CFDC0-95C9-4FE6-BC38-E1D577F00D7F}" dt="2021-03-21T03:06:34.725" v="2452" actId="478"/>
          <ac:picMkLst>
            <pc:docMk/>
            <pc:sldMk cId="1743503932" sldId="265"/>
            <ac:picMk id="3" creationId="{D2F2E2CE-20C7-4D97-B37B-E32164BFD9BA}"/>
          </ac:picMkLst>
        </pc:picChg>
        <pc:picChg chg="add mod">
          <ac:chgData name="David Fashbinder" userId="ed5d1e420f1dc8e1" providerId="LiveId" clId="{2E0CFDC0-95C9-4FE6-BC38-E1D577F00D7F}" dt="2021-03-21T03:24:40.004" v="3109" actId="1076"/>
          <ac:picMkLst>
            <pc:docMk/>
            <pc:sldMk cId="1743503932" sldId="265"/>
            <ac:picMk id="1026" creationId="{A14FFD17-C31F-484D-8664-997C28C2DDE3}"/>
          </ac:picMkLst>
        </pc:picChg>
      </pc:sldChg>
      <pc:sldChg chg="addSp delSp modSp add mod">
        <pc:chgData name="David Fashbinder" userId="ed5d1e420f1dc8e1" providerId="LiveId" clId="{2E0CFDC0-95C9-4FE6-BC38-E1D577F00D7F}" dt="2021-03-24T00:50:23.908" v="6153" actId="14100"/>
        <pc:sldMkLst>
          <pc:docMk/>
          <pc:sldMk cId="3199064183" sldId="266"/>
        </pc:sldMkLst>
        <pc:spChg chg="add mod">
          <ac:chgData name="David Fashbinder" userId="ed5d1e420f1dc8e1" providerId="LiveId" clId="{2E0CFDC0-95C9-4FE6-BC38-E1D577F00D7F}" dt="2021-03-22T00:05:45.581" v="3498" actId="1076"/>
          <ac:spMkLst>
            <pc:docMk/>
            <pc:sldMk cId="3199064183" sldId="266"/>
            <ac:spMk id="3" creationId="{454E31BE-B11C-4C8C-9049-2999EBBD67CD}"/>
          </ac:spMkLst>
        </pc:spChg>
        <pc:spChg chg="add del mod">
          <ac:chgData name="David Fashbinder" userId="ed5d1e420f1dc8e1" providerId="LiveId" clId="{2E0CFDC0-95C9-4FE6-BC38-E1D577F00D7F}" dt="2021-03-22T00:02:22.960" v="3298"/>
          <ac:spMkLst>
            <pc:docMk/>
            <pc:sldMk cId="3199064183" sldId="266"/>
            <ac:spMk id="4" creationId="{504BD0F4-7888-46E9-950F-001CF71F7DE9}"/>
          </ac:spMkLst>
        </pc:spChg>
        <pc:spChg chg="add mod">
          <ac:chgData name="David Fashbinder" userId="ed5d1e420f1dc8e1" providerId="LiveId" clId="{2E0CFDC0-95C9-4FE6-BC38-E1D577F00D7F}" dt="2021-03-22T00:05:40.918" v="3497" actId="1076"/>
          <ac:spMkLst>
            <pc:docMk/>
            <pc:sldMk cId="3199064183" sldId="266"/>
            <ac:spMk id="5" creationId="{8EF92398-65F1-4528-A452-4D1DA1119027}"/>
          </ac:spMkLst>
        </pc:spChg>
        <pc:spChg chg="add">
          <ac:chgData name="David Fashbinder" userId="ed5d1e420f1dc8e1" providerId="LiveId" clId="{2E0CFDC0-95C9-4FE6-BC38-E1D577F00D7F}" dt="2021-03-24T00:28:26.272" v="4963"/>
          <ac:spMkLst>
            <pc:docMk/>
            <pc:sldMk cId="3199064183" sldId="266"/>
            <ac:spMk id="6" creationId="{475FFD14-42E3-4BFB-8892-51BD3EB8761D}"/>
          </ac:spMkLst>
        </pc:spChg>
        <pc:spChg chg="add mod">
          <ac:chgData name="David Fashbinder" userId="ed5d1e420f1dc8e1" providerId="LiveId" clId="{2E0CFDC0-95C9-4FE6-BC38-E1D577F00D7F}" dt="2021-03-24T00:33:43.453" v="4996" actId="1076"/>
          <ac:spMkLst>
            <pc:docMk/>
            <pc:sldMk cId="3199064183" sldId="266"/>
            <ac:spMk id="7" creationId="{DB2C7569-B210-4CBE-99F0-75B8056AE077}"/>
          </ac:spMkLst>
        </pc:spChg>
        <pc:spChg chg="add mod">
          <ac:chgData name="David Fashbinder" userId="ed5d1e420f1dc8e1" providerId="LiveId" clId="{2E0CFDC0-95C9-4FE6-BC38-E1D577F00D7F}" dt="2021-03-24T00:33:37.730" v="4995" actId="1076"/>
          <ac:spMkLst>
            <pc:docMk/>
            <pc:sldMk cId="3199064183" sldId="266"/>
            <ac:spMk id="8" creationId="{CB8178D5-9B30-4832-AD9C-AD3BB0704769}"/>
          </ac:spMkLst>
        </pc:spChg>
        <pc:spChg chg="add mod">
          <ac:chgData name="David Fashbinder" userId="ed5d1e420f1dc8e1" providerId="LiveId" clId="{2E0CFDC0-95C9-4FE6-BC38-E1D577F00D7F}" dt="2021-03-23T23:31:16.187" v="4183" actId="20577"/>
          <ac:spMkLst>
            <pc:docMk/>
            <pc:sldMk cId="3199064183" sldId="266"/>
            <ac:spMk id="9" creationId="{390C74B7-BA95-4A86-89DA-E93018B242B9}"/>
          </ac:spMkLst>
        </pc:spChg>
        <pc:spChg chg="mod">
          <ac:chgData name="David Fashbinder" userId="ed5d1e420f1dc8e1" providerId="LiveId" clId="{2E0CFDC0-95C9-4FE6-BC38-E1D577F00D7F}" dt="2021-03-22T00:07:08.995" v="3523" actId="20577"/>
          <ac:spMkLst>
            <pc:docMk/>
            <pc:sldMk cId="3199064183" sldId="266"/>
            <ac:spMk id="4098" creationId="{00000000-0000-0000-0000-000000000000}"/>
          </ac:spMkLst>
        </pc:spChg>
        <pc:spChg chg="del mod">
          <ac:chgData name="David Fashbinder" userId="ed5d1e420f1dc8e1" providerId="LiveId" clId="{2E0CFDC0-95C9-4FE6-BC38-E1D577F00D7F}" dt="2021-03-21T03:25:33.182" v="3129" actId="478"/>
          <ac:spMkLst>
            <pc:docMk/>
            <pc:sldMk cId="3199064183" sldId="266"/>
            <ac:spMk id="4099" creationId="{00000000-0000-0000-0000-000000000000}"/>
          </ac:spMkLst>
        </pc:spChg>
        <pc:graphicFrameChg chg="add del mod modGraphic">
          <ac:chgData name="David Fashbinder" userId="ed5d1e420f1dc8e1" providerId="LiveId" clId="{2E0CFDC0-95C9-4FE6-BC38-E1D577F00D7F}" dt="2021-03-22T00:00:18.155" v="3191" actId="478"/>
          <ac:graphicFrameMkLst>
            <pc:docMk/>
            <pc:sldMk cId="3199064183" sldId="266"/>
            <ac:graphicFrameMk id="2" creationId="{C159B055-E4E8-4E70-81C1-1198646FFA47}"/>
          </ac:graphicFrameMkLst>
        </pc:graphicFrameChg>
        <pc:picChg chg="add del mod">
          <ac:chgData name="David Fashbinder" userId="ed5d1e420f1dc8e1" providerId="LiveId" clId="{2E0CFDC0-95C9-4FE6-BC38-E1D577F00D7F}" dt="2021-03-24T00:28:11.512" v="4962" actId="478"/>
          <ac:picMkLst>
            <pc:docMk/>
            <pc:sldMk cId="3199064183" sldId="266"/>
            <ac:picMk id="4" creationId="{9CBB98E4-F5E3-4D33-9D9C-BAA6DB60EF4D}"/>
          </ac:picMkLst>
        </pc:picChg>
        <pc:picChg chg="add mod">
          <ac:chgData name="David Fashbinder" userId="ed5d1e420f1dc8e1" providerId="LiveId" clId="{2E0CFDC0-95C9-4FE6-BC38-E1D577F00D7F}" dt="2021-03-24T00:29:37.903" v="4970" actId="1076"/>
          <ac:picMkLst>
            <pc:docMk/>
            <pc:sldMk cId="3199064183" sldId="266"/>
            <ac:picMk id="11" creationId="{AF914A1A-C4BF-41F4-A239-3259675E4FE5}"/>
          </ac:picMkLst>
        </pc:picChg>
        <pc:picChg chg="add mod">
          <ac:chgData name="David Fashbinder" userId="ed5d1e420f1dc8e1" providerId="LiveId" clId="{2E0CFDC0-95C9-4FE6-BC38-E1D577F00D7F}" dt="2021-03-24T00:30:30.644" v="4977" actId="1076"/>
          <ac:picMkLst>
            <pc:docMk/>
            <pc:sldMk cId="3199064183" sldId="266"/>
            <ac:picMk id="13" creationId="{7CC52F28-4418-4CE9-A212-5E1A8218E89B}"/>
          </ac:picMkLst>
        </pc:picChg>
        <pc:picChg chg="add mod">
          <ac:chgData name="David Fashbinder" userId="ed5d1e420f1dc8e1" providerId="LiveId" clId="{2E0CFDC0-95C9-4FE6-BC38-E1D577F00D7F}" dt="2021-03-24T00:50:23.908" v="6153" actId="14100"/>
          <ac:picMkLst>
            <pc:docMk/>
            <pc:sldMk cId="3199064183" sldId="266"/>
            <ac:picMk id="15" creationId="{5A24DA4A-52BF-4BE6-879A-D102F9AC9FC8}"/>
          </ac:picMkLst>
        </pc:picChg>
        <pc:picChg chg="add del mod">
          <ac:chgData name="David Fashbinder" userId="ed5d1e420f1dc8e1" providerId="LiveId" clId="{2E0CFDC0-95C9-4FE6-BC38-E1D577F00D7F}" dt="2021-03-24T00:27:14.064" v="4953" actId="478"/>
          <ac:picMkLst>
            <pc:docMk/>
            <pc:sldMk cId="3199064183" sldId="266"/>
            <ac:picMk id="1026" creationId="{8CDF095C-7782-45AC-9823-0868B2C2EFE3}"/>
          </ac:picMkLst>
        </pc:picChg>
        <pc:picChg chg="add del">
          <ac:chgData name="David Fashbinder" userId="ed5d1e420f1dc8e1" providerId="LiveId" clId="{2E0CFDC0-95C9-4FE6-BC38-E1D577F00D7F}" dt="2021-03-24T00:27:16.632" v="4955" actId="478"/>
          <ac:picMkLst>
            <pc:docMk/>
            <pc:sldMk cId="3199064183" sldId="266"/>
            <ac:picMk id="1028" creationId="{8F78BA29-1F00-45FE-990A-C508165EF03F}"/>
          </ac:picMkLst>
        </pc:picChg>
        <pc:picChg chg="add mod">
          <ac:chgData name="David Fashbinder" userId="ed5d1e420f1dc8e1" providerId="LiveId" clId="{2E0CFDC0-95C9-4FE6-BC38-E1D577F00D7F}" dt="2021-03-24T00:32:00.127" v="4988" actId="1076"/>
          <ac:picMkLst>
            <pc:docMk/>
            <pc:sldMk cId="3199064183" sldId="266"/>
            <ac:picMk id="1032" creationId="{86EE2ABE-CE0D-4513-9E11-F4114D2DD30C}"/>
          </ac:picMkLst>
        </pc:picChg>
      </pc:sldChg>
      <pc:sldChg chg="new del">
        <pc:chgData name="David Fashbinder" userId="ed5d1e420f1dc8e1" providerId="LiveId" clId="{2E0CFDC0-95C9-4FE6-BC38-E1D577F00D7F}" dt="2021-03-22T00:10:08.756" v="3549" actId="2696"/>
        <pc:sldMkLst>
          <pc:docMk/>
          <pc:sldMk cId="2599818613" sldId="267"/>
        </pc:sldMkLst>
      </pc:sldChg>
      <pc:sldChg chg="addSp delSp modSp add mod ord">
        <pc:chgData name="David Fashbinder" userId="ed5d1e420f1dc8e1" providerId="LiveId" clId="{2E0CFDC0-95C9-4FE6-BC38-E1D577F00D7F}" dt="2021-03-23T23:58:32.804" v="4363" actId="20577"/>
        <pc:sldMkLst>
          <pc:docMk/>
          <pc:sldMk cId="2991355908" sldId="267"/>
        </pc:sldMkLst>
        <pc:spChg chg="add mod">
          <ac:chgData name="David Fashbinder" userId="ed5d1e420f1dc8e1" providerId="LiveId" clId="{2E0CFDC0-95C9-4FE6-BC38-E1D577F00D7F}" dt="2021-03-23T23:58:32.804" v="4363" actId="20577"/>
          <ac:spMkLst>
            <pc:docMk/>
            <pc:sldMk cId="2991355908" sldId="267"/>
            <ac:spMk id="2" creationId="{989B653B-B6DC-4A60-98A9-673AB2C2344C}"/>
          </ac:spMkLst>
        </pc:spChg>
        <pc:spChg chg="add mod">
          <ac:chgData name="David Fashbinder" userId="ed5d1e420f1dc8e1" providerId="LiveId" clId="{2E0CFDC0-95C9-4FE6-BC38-E1D577F00D7F}" dt="2021-03-23T23:35:01.503" v="4301"/>
          <ac:spMkLst>
            <pc:docMk/>
            <pc:sldMk cId="2991355908" sldId="267"/>
            <ac:spMk id="4" creationId="{6FF1A7C1-9266-4509-961C-29AE7BB92AE3}"/>
          </ac:spMkLst>
        </pc:spChg>
        <pc:spChg chg="del mod">
          <ac:chgData name="David Fashbinder" userId="ed5d1e420f1dc8e1" providerId="LiveId" clId="{2E0CFDC0-95C9-4FE6-BC38-E1D577F00D7F}" dt="2021-03-22T00:10:17.660" v="3555" actId="478"/>
          <ac:spMkLst>
            <pc:docMk/>
            <pc:sldMk cId="2991355908" sldId="267"/>
            <ac:spMk id="5" creationId="{27FDFBF3-BDE4-42DA-89EF-652788DF2A14}"/>
          </ac:spMkLst>
        </pc:spChg>
        <pc:picChg chg="del">
          <ac:chgData name="David Fashbinder" userId="ed5d1e420f1dc8e1" providerId="LiveId" clId="{2E0CFDC0-95C9-4FE6-BC38-E1D577F00D7F}" dt="2021-03-22T00:10:16.060" v="3554" actId="478"/>
          <ac:picMkLst>
            <pc:docMk/>
            <pc:sldMk cId="2991355908" sldId="267"/>
            <ac:picMk id="1026" creationId="{A14FFD17-C31F-484D-8664-997C28C2DDE3}"/>
          </ac:picMkLst>
        </pc:picChg>
      </pc:sldChg>
      <pc:sldChg chg="delSp modSp add del mod ord">
        <pc:chgData name="David Fashbinder" userId="ed5d1e420f1dc8e1" providerId="LiveId" clId="{2E0CFDC0-95C9-4FE6-BC38-E1D577F00D7F}" dt="2021-03-24T01:12:07.879" v="6840" actId="47"/>
        <pc:sldMkLst>
          <pc:docMk/>
          <pc:sldMk cId="1514535934" sldId="268"/>
        </pc:sldMkLst>
        <pc:spChg chg="del mod">
          <ac:chgData name="David Fashbinder" userId="ed5d1e420f1dc8e1" providerId="LiveId" clId="{2E0CFDC0-95C9-4FE6-BC38-E1D577F00D7F}" dt="2021-03-24T01:11:14.008" v="6834" actId="478"/>
          <ac:spMkLst>
            <pc:docMk/>
            <pc:sldMk cId="1514535934" sldId="268"/>
            <ac:spMk id="5" creationId="{FB63DDC3-5106-4F4D-927C-6A304FF9F026}"/>
          </ac:spMkLst>
        </pc:spChg>
        <pc:spChg chg="mod">
          <ac:chgData name="David Fashbinder" userId="ed5d1e420f1dc8e1" providerId="LiveId" clId="{2E0CFDC0-95C9-4FE6-BC38-E1D577F00D7F}" dt="2021-03-24T01:11:10.530" v="6831" actId="6549"/>
          <ac:spMkLst>
            <pc:docMk/>
            <pc:sldMk cId="1514535934" sldId="268"/>
            <ac:spMk id="114690" creationId="{00000000-0000-0000-0000-000000000000}"/>
          </ac:spMkLst>
        </pc:spChg>
        <pc:spChg chg="mod">
          <ac:chgData name="David Fashbinder" userId="ed5d1e420f1dc8e1" providerId="LiveId" clId="{2E0CFDC0-95C9-4FE6-BC38-E1D577F00D7F}" dt="2021-03-24T01:11:18.397" v="6836" actId="6549"/>
          <ac:spMkLst>
            <pc:docMk/>
            <pc:sldMk cId="1514535934" sldId="268"/>
            <ac:spMk id="114691" creationId="{00000000-0000-0000-0000-000000000000}"/>
          </ac:spMkLst>
        </pc:spChg>
        <pc:picChg chg="del">
          <ac:chgData name="David Fashbinder" userId="ed5d1e420f1dc8e1" providerId="LiveId" clId="{2E0CFDC0-95C9-4FE6-BC38-E1D577F00D7F}" dt="2021-03-24T01:11:14.807" v="6835" actId="478"/>
          <ac:picMkLst>
            <pc:docMk/>
            <pc:sldMk cId="1514535934" sldId="268"/>
            <ac:picMk id="7" creationId="{4BE3B05E-C9E8-42FB-9FB4-4253CB4DD6CC}"/>
          </ac:picMkLst>
        </pc:picChg>
      </pc:sldChg>
      <pc:sldChg chg="addSp delSp modSp mod">
        <pc:chgData name="David Fashbinder" userId="ed5d1e420f1dc8e1" providerId="LiveId" clId="{2E0CFDC0-95C9-4FE6-BC38-E1D577F00D7F}" dt="2021-03-24T01:42:25.519" v="7096" actId="1076"/>
        <pc:sldMkLst>
          <pc:docMk/>
          <pc:sldMk cId="4108571493" sldId="268"/>
        </pc:sldMkLst>
        <pc:spChg chg="add del mod">
          <ac:chgData name="David Fashbinder" userId="ed5d1e420f1dc8e1" providerId="LiveId" clId="{2E0CFDC0-95C9-4FE6-BC38-E1D577F00D7F}" dt="2021-03-24T01:41:45.915" v="7087" actId="478"/>
          <ac:spMkLst>
            <pc:docMk/>
            <pc:sldMk cId="4108571493" sldId="268"/>
            <ac:spMk id="5" creationId="{63D38A7C-E5E1-4164-9FDA-78BC4A2D4210}"/>
          </ac:spMkLst>
        </pc:spChg>
        <pc:spChg chg="add mod">
          <ac:chgData name="David Fashbinder" userId="ed5d1e420f1dc8e1" providerId="LiveId" clId="{2E0CFDC0-95C9-4FE6-BC38-E1D577F00D7F}" dt="2021-03-24T01:35:14.381" v="7007" actId="20577"/>
          <ac:spMkLst>
            <pc:docMk/>
            <pc:sldMk cId="4108571493" sldId="268"/>
            <ac:spMk id="6" creationId="{679F4729-CDDB-4180-B978-B8274EA6CEE9}"/>
          </ac:spMkLst>
        </pc:spChg>
        <pc:picChg chg="add del mod">
          <ac:chgData name="David Fashbinder" userId="ed5d1e420f1dc8e1" providerId="LiveId" clId="{2E0CFDC0-95C9-4FE6-BC38-E1D577F00D7F}" dt="2021-03-24T01:40:39.517" v="7074" actId="478"/>
          <ac:picMkLst>
            <pc:docMk/>
            <pc:sldMk cId="4108571493" sldId="268"/>
            <ac:picMk id="3" creationId="{E1A7137B-6E0B-4D8F-8FC3-B0406E165EC6}"/>
          </ac:picMkLst>
        </pc:picChg>
        <pc:picChg chg="add del mod">
          <ac:chgData name="David Fashbinder" userId="ed5d1e420f1dc8e1" providerId="LiveId" clId="{2E0CFDC0-95C9-4FE6-BC38-E1D577F00D7F}" dt="2021-03-24T01:40:53.591" v="7077" actId="478"/>
          <ac:picMkLst>
            <pc:docMk/>
            <pc:sldMk cId="4108571493" sldId="268"/>
            <ac:picMk id="9" creationId="{9EC35904-107C-4A5F-B840-3BEBDDAAE707}"/>
          </ac:picMkLst>
        </pc:picChg>
        <pc:picChg chg="del mod">
          <ac:chgData name="David Fashbinder" userId="ed5d1e420f1dc8e1" providerId="LiveId" clId="{2E0CFDC0-95C9-4FE6-BC38-E1D577F00D7F}" dt="2021-03-24T01:41:42.938" v="7086" actId="478"/>
          <ac:picMkLst>
            <pc:docMk/>
            <pc:sldMk cId="4108571493" sldId="268"/>
            <ac:picMk id="10" creationId="{9930437E-2FF0-2541-AF49-2FA55E3B3B05}"/>
          </ac:picMkLst>
        </pc:picChg>
        <pc:picChg chg="add mod">
          <ac:chgData name="David Fashbinder" userId="ed5d1e420f1dc8e1" providerId="LiveId" clId="{2E0CFDC0-95C9-4FE6-BC38-E1D577F00D7F}" dt="2021-03-24T01:42:25.519" v="7096" actId="1076"/>
          <ac:picMkLst>
            <pc:docMk/>
            <pc:sldMk cId="4108571493" sldId="268"/>
            <ac:picMk id="13" creationId="{E49DB76E-68D9-42C3-9A7C-18C29160ACA4}"/>
          </ac:picMkLst>
        </pc:picChg>
      </pc:sldChg>
      <pc:sldChg chg="addSp modSp add del mod setBg">
        <pc:chgData name="David Fashbinder" userId="ed5d1e420f1dc8e1" providerId="LiveId" clId="{2E0CFDC0-95C9-4FE6-BC38-E1D577F00D7F}" dt="2021-03-24T01:18:29.381" v="6885"/>
        <pc:sldMkLst>
          <pc:docMk/>
          <pc:sldMk cId="2260835999" sldId="270"/>
        </pc:sldMkLst>
        <pc:spChg chg="add mod">
          <ac:chgData name="David Fashbinder" userId="ed5d1e420f1dc8e1" providerId="LiveId" clId="{2E0CFDC0-95C9-4FE6-BC38-E1D577F00D7F}" dt="2021-03-24T01:18:29.381" v="6885"/>
          <ac:spMkLst>
            <pc:docMk/>
            <pc:sldMk cId="2260835999" sldId="270"/>
            <ac:spMk id="8" creationId="{0BA0AC9D-7E0F-4B67-91D7-09C8C211F91F}"/>
          </ac:spMkLst>
        </pc:spChg>
        <pc:spChg chg="mod">
          <ac:chgData name="David Fashbinder" userId="ed5d1e420f1dc8e1" providerId="LiveId" clId="{2E0CFDC0-95C9-4FE6-BC38-E1D577F00D7F}" dt="2021-03-24T01:14:30.967" v="6856" actId="1076"/>
          <ac:spMkLst>
            <pc:docMk/>
            <pc:sldMk cId="2260835999" sldId="270"/>
            <ac:spMk id="114691" creationId="{00000000-0000-0000-0000-000000000000}"/>
          </ac:spMkLst>
        </pc:spChg>
        <pc:picChg chg="mod">
          <ac:chgData name="David Fashbinder" userId="ed5d1e420f1dc8e1" providerId="LiveId" clId="{2E0CFDC0-95C9-4FE6-BC38-E1D577F00D7F}" dt="2021-03-24T01:13:51.807" v="6851" actId="1076"/>
          <ac:picMkLst>
            <pc:docMk/>
            <pc:sldMk cId="2260835999" sldId="270"/>
            <ac:picMk id="4" creationId="{59D3403B-EEE3-491B-8E8B-B7FAFB0840DD}"/>
          </ac:picMkLst>
        </pc:picChg>
        <pc:picChg chg="mod modCrop">
          <ac:chgData name="David Fashbinder" userId="ed5d1e420f1dc8e1" providerId="LiveId" clId="{2E0CFDC0-95C9-4FE6-BC38-E1D577F00D7F}" dt="2021-03-24T01:13:54.309" v="6852" actId="1076"/>
          <ac:picMkLst>
            <pc:docMk/>
            <pc:sldMk cId="2260835999" sldId="270"/>
            <ac:picMk id="7" creationId="{E2028EC4-522F-431D-9654-5EB79F811DFC}"/>
          </ac:picMkLst>
        </pc:picChg>
      </pc:sldChg>
      <pc:sldChg chg="addSp modSp mod">
        <pc:chgData name="David Fashbinder" userId="ed5d1e420f1dc8e1" providerId="LiveId" clId="{2E0CFDC0-95C9-4FE6-BC38-E1D577F00D7F}" dt="2021-03-24T01:18:30.589" v="6886"/>
        <pc:sldMkLst>
          <pc:docMk/>
          <pc:sldMk cId="202714074" sldId="271"/>
        </pc:sldMkLst>
        <pc:spChg chg="add mod">
          <ac:chgData name="David Fashbinder" userId="ed5d1e420f1dc8e1" providerId="LiveId" clId="{2E0CFDC0-95C9-4FE6-BC38-E1D577F00D7F}" dt="2021-03-24T01:18:30.589" v="6886"/>
          <ac:spMkLst>
            <pc:docMk/>
            <pc:sldMk cId="202714074" sldId="271"/>
            <ac:spMk id="7" creationId="{A2785B0D-9301-45B3-9E5F-3C28DD89F35A}"/>
          </ac:spMkLst>
        </pc:spChg>
        <pc:spChg chg="mod">
          <ac:chgData name="David Fashbinder" userId="ed5d1e420f1dc8e1" providerId="LiveId" clId="{2E0CFDC0-95C9-4FE6-BC38-E1D577F00D7F}" dt="2021-03-24T01:17:29.515" v="6863" actId="122"/>
          <ac:spMkLst>
            <pc:docMk/>
            <pc:sldMk cId="202714074" sldId="271"/>
            <ac:spMk id="114691" creationId="{00000000-0000-0000-0000-000000000000}"/>
          </ac:spMkLst>
        </pc:spChg>
        <pc:picChg chg="mod">
          <ac:chgData name="David Fashbinder" userId="ed5d1e420f1dc8e1" providerId="LiveId" clId="{2E0CFDC0-95C9-4FE6-BC38-E1D577F00D7F}" dt="2021-03-24T01:17:06.980" v="6861" actId="1582"/>
          <ac:picMkLst>
            <pc:docMk/>
            <pc:sldMk cId="202714074" sldId="271"/>
            <ac:picMk id="4" creationId="{033E9974-2E4F-4951-8FFD-10138539F47B}"/>
          </ac:picMkLst>
        </pc:picChg>
      </pc:sldChg>
      <pc:sldChg chg="addSp delSp modSp add mod ord">
        <pc:chgData name="David Fashbinder" userId="ed5d1e420f1dc8e1" providerId="LiveId" clId="{2E0CFDC0-95C9-4FE6-BC38-E1D577F00D7F}" dt="2021-03-24T01:47:46.161" v="7455" actId="20577"/>
        <pc:sldMkLst>
          <pc:docMk/>
          <pc:sldMk cId="1671427868" sldId="272"/>
        </pc:sldMkLst>
        <pc:spChg chg="del">
          <ac:chgData name="David Fashbinder" userId="ed5d1e420f1dc8e1" providerId="LiveId" clId="{2E0CFDC0-95C9-4FE6-BC38-E1D577F00D7F}" dt="2021-03-24T01:18:23.245" v="6884" actId="478"/>
          <ac:spMkLst>
            <pc:docMk/>
            <pc:sldMk cId="1671427868" sldId="272"/>
            <ac:spMk id="2" creationId="{690B3770-BB54-4B16-B2BB-A1F0F3734539}"/>
          </ac:spMkLst>
        </pc:spChg>
        <pc:spChg chg="del">
          <ac:chgData name="David Fashbinder" userId="ed5d1e420f1dc8e1" providerId="LiveId" clId="{2E0CFDC0-95C9-4FE6-BC38-E1D577F00D7F}" dt="2021-03-24T01:18:19.386" v="6881" actId="478"/>
          <ac:spMkLst>
            <pc:docMk/>
            <pc:sldMk cId="1671427868" sldId="272"/>
            <ac:spMk id="4" creationId="{129137F0-217C-400B-B5D8-7EA6493D90B5}"/>
          </ac:spMkLst>
        </pc:spChg>
        <pc:spChg chg="del">
          <ac:chgData name="David Fashbinder" userId="ed5d1e420f1dc8e1" providerId="LiveId" clId="{2E0CFDC0-95C9-4FE6-BC38-E1D577F00D7F}" dt="2021-03-24T01:18:20.661" v="6882" actId="478"/>
          <ac:spMkLst>
            <pc:docMk/>
            <pc:sldMk cId="1671427868" sldId="272"/>
            <ac:spMk id="7" creationId="{31019992-6E6F-463B-9DEB-A73AAE25A9E6}"/>
          </ac:spMkLst>
        </pc:spChg>
        <pc:spChg chg="mod">
          <ac:chgData name="David Fashbinder" userId="ed5d1e420f1dc8e1" providerId="LiveId" clId="{2E0CFDC0-95C9-4FE6-BC38-E1D577F00D7F}" dt="2021-03-24T01:18:35.229" v="6891" actId="20577"/>
          <ac:spMkLst>
            <pc:docMk/>
            <pc:sldMk cId="1671427868" sldId="272"/>
            <ac:spMk id="8" creationId="{7422CD78-B225-47EE-87EC-02704A3CBAAB}"/>
          </ac:spMkLst>
        </pc:spChg>
        <pc:spChg chg="del">
          <ac:chgData name="David Fashbinder" userId="ed5d1e420f1dc8e1" providerId="LiveId" clId="{2E0CFDC0-95C9-4FE6-BC38-E1D577F00D7F}" dt="2021-03-24T01:18:21.845" v="6883" actId="478"/>
          <ac:spMkLst>
            <pc:docMk/>
            <pc:sldMk cId="1671427868" sldId="272"/>
            <ac:spMk id="9" creationId="{4C89C8A8-819D-448A-ADF7-50DE7253582F}"/>
          </ac:spMkLst>
        </pc:spChg>
        <pc:spChg chg="add mod">
          <ac:chgData name="David Fashbinder" userId="ed5d1e420f1dc8e1" providerId="LiveId" clId="{2E0CFDC0-95C9-4FE6-BC38-E1D577F00D7F}" dt="2021-03-24T01:47:38.425" v="7447" actId="20577"/>
          <ac:spMkLst>
            <pc:docMk/>
            <pc:sldMk cId="1671427868" sldId="272"/>
            <ac:spMk id="11" creationId="{EAAB94EB-BEC8-4863-8C49-4CC8F14C6696}"/>
          </ac:spMkLst>
        </pc:spChg>
        <pc:spChg chg="add mod">
          <ac:chgData name="David Fashbinder" userId="ed5d1e420f1dc8e1" providerId="LiveId" clId="{2E0CFDC0-95C9-4FE6-BC38-E1D577F00D7F}" dt="2021-03-24T01:47:46.161" v="7455" actId="20577"/>
          <ac:spMkLst>
            <pc:docMk/>
            <pc:sldMk cId="1671427868" sldId="272"/>
            <ac:spMk id="12" creationId="{337002C5-31E4-4B8E-9A10-D963AE900E7E}"/>
          </ac:spMkLst>
        </pc:spChg>
        <pc:spChg chg="mod">
          <ac:chgData name="David Fashbinder" userId="ed5d1e420f1dc8e1" providerId="LiveId" clId="{2E0CFDC0-95C9-4FE6-BC38-E1D577F00D7F}" dt="2021-03-24T01:18:15.926" v="6879" actId="20577"/>
          <ac:spMkLst>
            <pc:docMk/>
            <pc:sldMk cId="1671427868" sldId="272"/>
            <ac:spMk id="4098" creationId="{00000000-0000-0000-0000-000000000000}"/>
          </ac:spMkLst>
        </pc:spChg>
        <pc:picChg chg="del">
          <ac:chgData name="David Fashbinder" userId="ed5d1e420f1dc8e1" providerId="LiveId" clId="{2E0CFDC0-95C9-4FE6-BC38-E1D577F00D7F}" dt="2021-03-24T01:18:17.605" v="6880" actId="478"/>
          <ac:picMkLst>
            <pc:docMk/>
            <pc:sldMk cId="1671427868" sldId="272"/>
            <ac:picMk id="10" creationId="{6EEDDBEC-22A1-4F52-BE7D-A8E79FACD3A4}"/>
          </ac:picMkLst>
        </pc:picChg>
      </pc:sldChg>
      <pc:sldChg chg="addSp delSp modSp add mod">
        <pc:chgData name="David Fashbinder" userId="ed5d1e420f1dc8e1" providerId="LiveId" clId="{2E0CFDC0-95C9-4FE6-BC38-E1D577F00D7F}" dt="2021-03-24T01:38:45.530" v="7066" actId="1076"/>
        <pc:sldMkLst>
          <pc:docMk/>
          <pc:sldMk cId="3976983157" sldId="273"/>
        </pc:sldMkLst>
        <pc:spChg chg="add del">
          <ac:chgData name="David Fashbinder" userId="ed5d1e420f1dc8e1" providerId="LiveId" clId="{2E0CFDC0-95C9-4FE6-BC38-E1D577F00D7F}" dt="2021-03-24T01:37:34.288" v="7053"/>
          <ac:spMkLst>
            <pc:docMk/>
            <pc:sldMk cId="3976983157" sldId="273"/>
            <ac:spMk id="2" creationId="{143DEFFF-7C73-4EB2-AC90-B5246095415A}"/>
          </ac:spMkLst>
        </pc:spChg>
        <pc:spChg chg="del">
          <ac:chgData name="David Fashbinder" userId="ed5d1e420f1dc8e1" providerId="LiveId" clId="{2E0CFDC0-95C9-4FE6-BC38-E1D577F00D7F}" dt="2021-03-24T01:26:56.166" v="6940" actId="478"/>
          <ac:spMkLst>
            <pc:docMk/>
            <pc:sldMk cId="3976983157" sldId="273"/>
            <ac:spMk id="5" creationId="{FB63DDC3-5106-4F4D-927C-6A304FF9F026}"/>
          </ac:spMkLst>
        </pc:spChg>
        <pc:spChg chg="del mod">
          <ac:chgData name="David Fashbinder" userId="ed5d1e420f1dc8e1" providerId="LiveId" clId="{2E0CFDC0-95C9-4FE6-BC38-E1D577F00D7F}" dt="2021-03-24T01:26:55.124" v="6939" actId="478"/>
          <ac:spMkLst>
            <pc:docMk/>
            <pc:sldMk cId="3976983157" sldId="273"/>
            <ac:spMk id="6" creationId="{D0901F61-74E3-4748-930F-A7CF530537A5}"/>
          </ac:spMkLst>
        </pc:spChg>
        <pc:spChg chg="add mod">
          <ac:chgData name="David Fashbinder" userId="ed5d1e420f1dc8e1" providerId="LiveId" clId="{2E0CFDC0-95C9-4FE6-BC38-E1D577F00D7F}" dt="2021-03-24T01:33:03.335" v="7000" actId="20577"/>
          <ac:spMkLst>
            <pc:docMk/>
            <pc:sldMk cId="3976983157" sldId="273"/>
            <ac:spMk id="8" creationId="{9BD6CE3F-11BC-42D5-9F3D-958261463F7E}"/>
          </ac:spMkLst>
        </pc:spChg>
        <pc:spChg chg="mod">
          <ac:chgData name="David Fashbinder" userId="ed5d1e420f1dc8e1" providerId="LiveId" clId="{2E0CFDC0-95C9-4FE6-BC38-E1D577F00D7F}" dt="2021-03-24T01:26:51.266" v="6937" actId="20577"/>
          <ac:spMkLst>
            <pc:docMk/>
            <pc:sldMk cId="3976983157" sldId="273"/>
            <ac:spMk id="114690" creationId="{00000000-0000-0000-0000-000000000000}"/>
          </ac:spMkLst>
        </pc:spChg>
        <pc:spChg chg="mod">
          <ac:chgData name="David Fashbinder" userId="ed5d1e420f1dc8e1" providerId="LiveId" clId="{2E0CFDC0-95C9-4FE6-BC38-E1D577F00D7F}" dt="2021-03-24T01:38:41.576" v="7065" actId="20577"/>
          <ac:spMkLst>
            <pc:docMk/>
            <pc:sldMk cId="3976983157" sldId="273"/>
            <ac:spMk id="114691" creationId="{00000000-0000-0000-0000-000000000000}"/>
          </ac:spMkLst>
        </pc:spChg>
        <pc:picChg chg="del">
          <ac:chgData name="David Fashbinder" userId="ed5d1e420f1dc8e1" providerId="LiveId" clId="{2E0CFDC0-95C9-4FE6-BC38-E1D577F00D7F}" dt="2021-03-24T01:26:56.719" v="6941" actId="478"/>
          <ac:picMkLst>
            <pc:docMk/>
            <pc:sldMk cId="3976983157" sldId="273"/>
            <ac:picMk id="3" creationId="{396D86CA-8E09-4A98-81FD-AA61F471FB07}"/>
          </ac:picMkLst>
        </pc:picChg>
        <pc:picChg chg="mod">
          <ac:chgData name="David Fashbinder" userId="ed5d1e420f1dc8e1" providerId="LiveId" clId="{2E0CFDC0-95C9-4FE6-BC38-E1D577F00D7F}" dt="2021-03-24T01:38:45.530" v="7066" actId="1076"/>
          <ac:picMkLst>
            <pc:docMk/>
            <pc:sldMk cId="3976983157" sldId="273"/>
            <ac:picMk id="4" creationId="{CE72F528-A39F-E24F-9EF2-3DF1E2D7023D}"/>
          </ac:picMkLst>
        </pc:picChg>
        <pc:picChg chg="add mod modCrop">
          <ac:chgData name="David Fashbinder" userId="ed5d1e420f1dc8e1" providerId="LiveId" clId="{2E0CFDC0-95C9-4FE6-BC38-E1D577F00D7F}" dt="2021-03-24T01:38:31.664" v="7063" actId="1076"/>
          <ac:picMkLst>
            <pc:docMk/>
            <pc:sldMk cId="3976983157" sldId="273"/>
            <ac:picMk id="9" creationId="{17CBD9AD-5972-4429-B8AB-578B4C654A6D}"/>
          </ac:picMkLst>
        </pc:picChg>
      </pc:sldChg>
      <pc:sldChg chg="addSp delSp modSp new mod">
        <pc:chgData name="David Fashbinder" userId="ed5d1e420f1dc8e1" providerId="LiveId" clId="{2E0CFDC0-95C9-4FE6-BC38-E1D577F00D7F}" dt="2021-03-24T01:52:40.430" v="7484" actId="1076"/>
        <pc:sldMkLst>
          <pc:docMk/>
          <pc:sldMk cId="2532023152" sldId="274"/>
        </pc:sldMkLst>
        <pc:spChg chg="del">
          <ac:chgData name="David Fashbinder" userId="ed5d1e420f1dc8e1" providerId="LiveId" clId="{2E0CFDC0-95C9-4FE6-BC38-E1D577F00D7F}" dt="2021-03-24T01:47:55.923" v="7457" actId="478"/>
          <ac:spMkLst>
            <pc:docMk/>
            <pc:sldMk cId="2532023152" sldId="274"/>
            <ac:spMk id="2" creationId="{5C57DF40-2A53-4468-8AA2-D87E6187E803}"/>
          </ac:spMkLst>
        </pc:spChg>
        <pc:spChg chg="del">
          <ac:chgData name="David Fashbinder" userId="ed5d1e420f1dc8e1" providerId="LiveId" clId="{2E0CFDC0-95C9-4FE6-BC38-E1D577F00D7F}" dt="2021-03-24T01:47:57.324" v="7458" actId="478"/>
          <ac:spMkLst>
            <pc:docMk/>
            <pc:sldMk cId="2532023152" sldId="274"/>
            <ac:spMk id="3" creationId="{A6C39A12-62D5-4C14-BC37-466F450559FC}"/>
          </ac:spMkLst>
        </pc:spChg>
        <pc:spChg chg="add mod">
          <ac:chgData name="David Fashbinder" userId="ed5d1e420f1dc8e1" providerId="LiveId" clId="{2E0CFDC0-95C9-4FE6-BC38-E1D577F00D7F}" dt="2021-03-24T01:52:40.430" v="7484" actId="1076"/>
          <ac:spMkLst>
            <pc:docMk/>
            <pc:sldMk cId="2532023152" sldId="274"/>
            <ac:spMk id="5" creationId="{3BE29B26-9DCE-4449-A91D-FF934C0DA75E}"/>
          </ac:spMkLst>
        </pc:spChg>
        <pc:graphicFrameChg chg="add del mod modGraphic">
          <ac:chgData name="David Fashbinder" userId="ed5d1e420f1dc8e1" providerId="LiveId" clId="{2E0CFDC0-95C9-4FE6-BC38-E1D577F00D7F}" dt="2021-03-24T01:49:06.920" v="7462" actId="478"/>
          <ac:graphicFrameMkLst>
            <pc:docMk/>
            <pc:sldMk cId="2532023152" sldId="274"/>
            <ac:graphicFrameMk id="4" creationId="{DF1633C3-8EC4-4F12-AFB4-AB906A8D18E7}"/>
          </ac:graphicFrameMkLst>
        </pc:graphicFrameChg>
        <pc:picChg chg="add mod">
          <ac:chgData name="David Fashbinder" userId="ed5d1e420f1dc8e1" providerId="LiveId" clId="{2E0CFDC0-95C9-4FE6-BC38-E1D577F00D7F}" dt="2021-03-24T01:52:32.753" v="7483" actId="14861"/>
          <ac:picMkLst>
            <pc:docMk/>
            <pc:sldMk cId="2532023152" sldId="274"/>
            <ac:picMk id="4098" creationId="{7FAA5BB6-5BD4-4F44-BAC6-44A918589C2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ru-RU"/>
          </a:p>
        </p:txBody>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ru-RU" noProof="0"/>
              <a:t>Click to edit Master text styles</a:t>
            </a:r>
          </a:p>
          <a:p>
            <a:pPr lvl="1"/>
            <a:r>
              <a:rPr lang="ru-RU" noProof="0"/>
              <a:t>Second level</a:t>
            </a:r>
          </a:p>
          <a:p>
            <a:pPr lvl="2"/>
            <a:r>
              <a:rPr lang="ru-RU" noProof="0"/>
              <a:t>Third level</a:t>
            </a:r>
          </a:p>
          <a:p>
            <a:pPr lvl="3"/>
            <a:r>
              <a:rPr lang="ru-RU" noProof="0"/>
              <a:t>Fourth level</a:t>
            </a:r>
          </a:p>
          <a:p>
            <a:pPr lvl="4"/>
            <a:r>
              <a:rPr lang="ru-RU" noProof="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094C4D3-A316-43C9-85F6-B63394E24EC6}"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Some teams like the New York Yankees have a strong legacy of both spending money and winning championships.  Other teams like the Tampa Bay Rays have had significant success (still chasing their championship), and have barely spent anything.  We want to find out which strategy makes the most sense, and we’re going to use machine learning to do it. </a:t>
            </a:r>
          </a:p>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2</a:t>
            </a:fld>
            <a:endParaRPr lang="ru-RU"/>
          </a:p>
        </p:txBody>
      </p:sp>
    </p:spTree>
    <p:extLst>
      <p:ext uri="{BB962C8B-B14F-4D97-AF65-F5344CB8AC3E}">
        <p14:creationId xmlns:p14="http://schemas.microsoft.com/office/powerpoint/2010/main" val="2409666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12</a:t>
            </a:fld>
            <a:endParaRPr lang="ru-RU"/>
          </a:p>
        </p:txBody>
      </p:sp>
    </p:spTree>
    <p:extLst>
      <p:ext uri="{BB962C8B-B14F-4D97-AF65-F5344CB8AC3E}">
        <p14:creationId xmlns:p14="http://schemas.microsoft.com/office/powerpoint/2010/main" val="3831002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Our original goal was to have a models accuracy at 80% or higher. We did accomplish that with 99% accuracy. There are some duplications just because there are some players who performed in multiple years, which can increase the accuracy of the data. Upon discussion, removing the multiple years and only have one year would not really give the data for anything other than salary because those individual stats and team stats.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94C4D3-A316-43C9-85F6-B63394E24EC6}" type="slidenum">
              <a:rPr kumimoji="0" lang="ru-RU"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ru-RU"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77823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457200" marR="0">
              <a:lnSpc>
                <a:spcPct val="150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We created Five Dashboards that were dedicated to general baseball statistics, salary relationship comparisons and the machine learning model results.</a:t>
            </a:r>
          </a:p>
          <a:p>
            <a:pPr marL="457200" marR="0">
              <a:lnSpc>
                <a:spcPct val="150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The goal of these dashboards was to have our data presented in an appealing way that is both integrative with our data and interactive so anyone can make their own observations of it</a:t>
            </a:r>
          </a:p>
          <a:p>
            <a:pPr marL="457200" marR="0">
              <a:lnSpc>
                <a:spcPct val="150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Each Dashboard has it’s own link accessible through our </a:t>
            </a:r>
            <a:r>
              <a:rPr lang="en-US" sz="1200" dirty="0" err="1">
                <a:latin typeface="Calibri" panose="020F0502020204030204" pitchFamily="34" charset="0"/>
                <a:ea typeface="Calibri" panose="020F0502020204030204" pitchFamily="34" charset="0"/>
                <a:cs typeface="Times New Roman" panose="02020603050405020304" pitchFamily="18" charset="0"/>
              </a:rPr>
              <a:t>Github</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94C4D3-A316-43C9-85F6-B63394E24EC6}" type="slidenum">
              <a:rPr kumimoji="0" lang="ru-RU"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ru-RU"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65672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Along with having individual dashboards, we also combined them all into a Story for ease of viewing. </a:t>
            </a:r>
          </a:p>
          <a:p>
            <a:r>
              <a:rPr lang="en-US" dirty="0"/>
              <a:t>And this is how I will do the live demonstration of the story.</a:t>
            </a:r>
          </a:p>
          <a:p>
            <a:endParaRPr lang="en-US" dirty="0"/>
          </a:p>
          <a:p>
            <a:pPr marL="171450" indent="-171450">
              <a:buFontTx/>
              <a:buChar char="-"/>
            </a:pPr>
            <a:r>
              <a:rPr lang="en-US" dirty="0"/>
              <a:t>Click image </a:t>
            </a:r>
            <a:r>
              <a:rPr lang="en-US" dirty="0" err="1"/>
              <a:t>url</a:t>
            </a:r>
            <a:r>
              <a:rPr lang="en-US" dirty="0"/>
              <a:t> or pull up Tableau Story – </a:t>
            </a:r>
          </a:p>
          <a:p>
            <a:pPr marL="171450" indent="-171450">
              <a:buFontTx/>
              <a:buChar char="-"/>
            </a:pPr>
            <a:endParaRPr lang="en-US" dirty="0"/>
          </a:p>
          <a:p>
            <a:pPr marL="0" indent="0">
              <a:buFontTx/>
              <a:buNone/>
            </a:pPr>
            <a:r>
              <a:rPr lang="en-US" dirty="0"/>
              <a:t>On Tableau Story</a:t>
            </a:r>
          </a:p>
          <a:p>
            <a:pPr marL="0" indent="0">
              <a:buFontTx/>
              <a:buNone/>
            </a:pPr>
            <a:r>
              <a:rPr lang="en-US" dirty="0"/>
              <a:t>General Introduction </a:t>
            </a:r>
          </a:p>
          <a:p>
            <a:pPr marL="457200" lvl="1" indent="0">
              <a:buFontTx/>
              <a:buNone/>
            </a:pPr>
            <a:r>
              <a:rPr lang="en-US" dirty="0"/>
              <a:t>Our first slide gives a brief showcase of what we can expect from our data. </a:t>
            </a:r>
          </a:p>
          <a:p>
            <a:pPr marL="457200" lvl="1" indent="0">
              <a:buFontTx/>
              <a:buNone/>
            </a:pPr>
            <a:r>
              <a:rPr lang="en-US" dirty="0"/>
              <a:t>We have the total amount of Baseball teams and players we are working with</a:t>
            </a:r>
          </a:p>
          <a:p>
            <a:pPr marL="457200" lvl="1" indent="0">
              <a:buFontTx/>
              <a:buNone/>
            </a:pPr>
            <a:r>
              <a:rPr lang="en-US" dirty="0"/>
              <a:t>We have a filter that allows anyone to specify what year range to look for the count of players</a:t>
            </a:r>
          </a:p>
          <a:p>
            <a:pPr marL="457200" lvl="1" indent="0">
              <a:buFontTx/>
              <a:buNone/>
            </a:pPr>
            <a:r>
              <a:rPr lang="en-US" dirty="0"/>
              <a:t>And a wonderful color stream showcasing a baseball statistic such as runs which is baseball’s version of points filterable by teams</a:t>
            </a:r>
          </a:p>
          <a:p>
            <a:pPr marL="0" indent="0">
              <a:buFontTx/>
              <a:buNone/>
            </a:pPr>
            <a:endParaRPr lang="en-US" dirty="0"/>
          </a:p>
          <a:p>
            <a:pPr marL="0" indent="0">
              <a:buFontTx/>
              <a:buNone/>
            </a:pPr>
            <a:r>
              <a:rPr lang="en-US" dirty="0"/>
              <a:t>Salary Comp </a:t>
            </a:r>
          </a:p>
          <a:p>
            <a:pPr marL="457200" lvl="1" indent="0">
              <a:buFontTx/>
              <a:buNone/>
            </a:pPr>
            <a:r>
              <a:rPr lang="en-US" dirty="0"/>
              <a:t>For our next 3 slides we wanted to zone in on how salaries play a part on various data</a:t>
            </a:r>
          </a:p>
          <a:p>
            <a:pPr marL="457200" lvl="1" indent="0">
              <a:buFontTx/>
              <a:buNone/>
            </a:pPr>
            <a:r>
              <a:rPr lang="en-US" dirty="0"/>
              <a:t>We have avg salaries by birth year, of a specific year, and of specific teams</a:t>
            </a:r>
          </a:p>
          <a:p>
            <a:pPr marL="0" indent="0">
              <a:buFontTx/>
              <a:buNone/>
            </a:pPr>
            <a:endParaRPr lang="en-US" dirty="0"/>
          </a:p>
          <a:p>
            <a:pPr marL="0" indent="0">
              <a:buFontTx/>
              <a:buNone/>
            </a:pPr>
            <a:r>
              <a:rPr lang="en-US" dirty="0"/>
              <a:t>Salary Comp 2</a:t>
            </a:r>
          </a:p>
          <a:p>
            <a:pPr marL="457200" lvl="1" indent="0">
              <a:buFontTx/>
              <a:buNone/>
            </a:pPr>
            <a:r>
              <a:rPr lang="en-US" dirty="0"/>
              <a:t>Next, our scatter plots to showcase salary relationships between specific baseball performance metrics</a:t>
            </a:r>
          </a:p>
          <a:p>
            <a:pPr marL="457200" lvl="1" indent="0">
              <a:buFontTx/>
              <a:buNone/>
            </a:pPr>
            <a:r>
              <a:rPr lang="en-US" dirty="0"/>
              <a:t>The Game played by Salary tends to shift directions depending on what years are being filtered</a:t>
            </a:r>
          </a:p>
          <a:p>
            <a:pPr marL="457200" lvl="1" indent="0">
              <a:buFontTx/>
              <a:buNone/>
            </a:pPr>
            <a:r>
              <a:rPr lang="en-US" dirty="0"/>
              <a:t>Team Runs per Hits by Year helps look at specific team metrics based on specific years, with the size of the dots being the avg runs while the distance measures avg hits</a:t>
            </a:r>
          </a:p>
          <a:p>
            <a:pPr marL="457200" lvl="1" indent="0">
              <a:buFontTx/>
              <a:buNone/>
            </a:pPr>
            <a:r>
              <a:rPr lang="en-US" dirty="0"/>
              <a:t>And our Runs per Hits by Salary tying it together with salary and seeing how certain players are still paid higher despite having lower avg hits and avg runs</a:t>
            </a:r>
          </a:p>
          <a:p>
            <a:pPr marL="457200" lvl="1" indent="0">
              <a:buFontTx/>
              <a:buNone/>
            </a:pPr>
            <a:endParaRPr lang="en-US" dirty="0"/>
          </a:p>
          <a:p>
            <a:pPr marL="0" indent="0">
              <a:buFontTx/>
              <a:buNone/>
            </a:pPr>
            <a:r>
              <a:rPr lang="en-US" dirty="0"/>
              <a:t>Salary Comp 3</a:t>
            </a:r>
          </a:p>
          <a:p>
            <a:pPr marL="457200" lvl="1" indent="0">
              <a:buFontTx/>
              <a:buNone/>
            </a:pPr>
            <a:r>
              <a:rPr lang="en-US" dirty="0"/>
              <a:t>Our last salary slide looks at the correlation of salary and 3 additional baseball metrics: Homeruns, Runs Batted In (RBIs) and Strikeouts</a:t>
            </a:r>
          </a:p>
          <a:p>
            <a:pPr marL="457200" lvl="1" indent="0">
              <a:buFontTx/>
              <a:buNone/>
            </a:pPr>
            <a:r>
              <a:rPr lang="en-US" dirty="0"/>
              <a:t>All filterable by years</a:t>
            </a:r>
          </a:p>
          <a:p>
            <a:pPr marL="457200" lvl="1" indent="0">
              <a:buFontTx/>
              <a:buNone/>
            </a:pPr>
            <a:endParaRPr lang="en-US" dirty="0"/>
          </a:p>
          <a:p>
            <a:pPr marL="0" indent="0">
              <a:buFontTx/>
              <a:buNone/>
            </a:pPr>
            <a:r>
              <a:rPr lang="en-US" dirty="0"/>
              <a:t>Machine Learning Model</a:t>
            </a:r>
          </a:p>
          <a:p>
            <a:pPr marL="457200" lvl="1" indent="0">
              <a:buFontTx/>
              <a:buNone/>
            </a:pPr>
            <a:r>
              <a:rPr lang="en-US" dirty="0"/>
              <a:t>Our Key Machine Learning Model results is fully presented here with our Confusion Matrix, Accuracy Score and Classification Report</a:t>
            </a:r>
          </a:p>
          <a:p>
            <a:pPr marL="457200" lvl="1" indent="0">
              <a:buFontTx/>
              <a:buNone/>
            </a:pPr>
            <a:r>
              <a:rPr lang="en-US" dirty="0"/>
              <a:t>And our List of </a:t>
            </a:r>
            <a:r>
              <a:rPr lang="en-US" dirty="0" err="1"/>
              <a:t>Importances</a:t>
            </a:r>
            <a:r>
              <a:rPr lang="en-US" dirty="0"/>
              <a:t> from Random Forest gave us a neat visualization of what we should focus on if we are deciding a player’s salary.</a:t>
            </a:r>
          </a:p>
          <a:p>
            <a:pPr marL="457200" lvl="1" indent="0">
              <a:buFontTx/>
              <a:buNone/>
            </a:pPr>
            <a:r>
              <a:rPr lang="en-US" dirty="0"/>
              <a:t>Our pie chart is filterable by specific feature but also which category they fall under Baseball Stats or Metrics or Other Statistics like birth year or Year played</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94C4D3-A316-43C9-85F6-B63394E24EC6}" type="slidenum">
              <a:rPr kumimoji="0" lang="ru-RU"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ru-RU"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126015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16</a:t>
            </a:fld>
            <a:endParaRPr lang="ru-RU"/>
          </a:p>
        </p:txBody>
      </p:sp>
    </p:spTree>
    <p:extLst>
      <p:ext uri="{BB962C8B-B14F-4D97-AF65-F5344CB8AC3E}">
        <p14:creationId xmlns:p14="http://schemas.microsoft.com/office/powerpoint/2010/main" val="1956829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Each zip file contains CSV documents that cover topics of interest in baseball.  The data goes back all the way to 1871, so we can have confidence in the model’s depth of information.  </a:t>
            </a:r>
          </a:p>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3</a:t>
            </a:fld>
            <a:endParaRPr lang="ru-RU"/>
          </a:p>
        </p:txBody>
      </p:sp>
    </p:spTree>
    <p:extLst>
      <p:ext uri="{BB962C8B-B14F-4D97-AF65-F5344CB8AC3E}">
        <p14:creationId xmlns:p14="http://schemas.microsoft.com/office/powerpoint/2010/main" val="1631640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dirty="0">
                <a:solidFill>
                  <a:srgbClr val="24292E"/>
                </a:solidFill>
                <a:effectLst/>
              </a:rPr>
              <a:t>The Steps below outline the how we were able to setup replica Postgres Databases on each team member’s device and make a connection, so our machine learning models were able to access the data.</a:t>
            </a:r>
          </a:p>
          <a:p>
            <a:pPr marL="0" indent="0" algn="l">
              <a:buNone/>
            </a:pPr>
            <a:endParaRPr lang="en-US" sz="1200" dirty="0">
              <a:solidFill>
                <a:srgbClr val="24292E"/>
              </a:solidFill>
            </a:endParaRPr>
          </a:p>
          <a:p>
            <a:pPr marL="0" indent="0" algn="l">
              <a:buNone/>
            </a:pPr>
            <a:endParaRPr lang="en-US" sz="1200" dirty="0">
              <a:solidFill>
                <a:srgbClr val="24292E"/>
              </a:solidFill>
            </a:endParaRPr>
          </a:p>
          <a:p>
            <a:pPr marL="0" indent="0" algn="l">
              <a:buNone/>
            </a:pPr>
            <a:r>
              <a:rPr lang="en-US" sz="1200" dirty="0">
                <a:solidFill>
                  <a:srgbClr val="24292E"/>
                </a:solidFill>
              </a:rPr>
              <a:t>1. Identify </a:t>
            </a:r>
            <a:r>
              <a:rPr lang="en-US" sz="1200" b="0" i="0" dirty="0">
                <a:solidFill>
                  <a:srgbClr val="24292E"/>
                </a:solidFill>
                <a:effectLst/>
              </a:rPr>
              <a:t>the csv files we would like to use for our analysis. </a:t>
            </a:r>
          </a:p>
          <a:p>
            <a:pPr marL="0" indent="0" algn="l">
              <a:buNone/>
            </a:pPr>
            <a:r>
              <a:rPr lang="en-US" sz="1200" b="0" i="0" dirty="0">
                <a:solidFill>
                  <a:srgbClr val="24292E"/>
                </a:solidFill>
                <a:effectLst/>
              </a:rPr>
              <a:t>2. Import the relevant csv files into our notebook as a data frame using pandas so we could review the data. </a:t>
            </a:r>
          </a:p>
          <a:p>
            <a:pPr marL="0" indent="0" algn="l">
              <a:buNone/>
            </a:pPr>
            <a:r>
              <a:rPr lang="en-US" sz="1200" dirty="0">
                <a:solidFill>
                  <a:srgbClr val="24292E"/>
                </a:solidFill>
              </a:rPr>
              <a:t>3. Cl</a:t>
            </a:r>
            <a:r>
              <a:rPr lang="en-US" sz="1200" b="0" i="0" dirty="0">
                <a:solidFill>
                  <a:srgbClr val="24292E"/>
                </a:solidFill>
                <a:effectLst/>
              </a:rPr>
              <a:t>ean the data of irrelevant data columns that were of no use. </a:t>
            </a:r>
          </a:p>
          <a:p>
            <a:pPr marL="0" indent="0" algn="l">
              <a:buNone/>
            </a:pPr>
            <a:r>
              <a:rPr lang="en-US" sz="1200" dirty="0">
                <a:solidFill>
                  <a:srgbClr val="24292E"/>
                </a:solidFill>
              </a:rPr>
              <a:t>4. </a:t>
            </a:r>
            <a:r>
              <a:rPr lang="en-US" sz="1200" b="0" i="0" dirty="0">
                <a:solidFill>
                  <a:srgbClr val="24292E"/>
                </a:solidFill>
                <a:effectLst/>
              </a:rPr>
              <a:t>Create the connection to our Postgres database instance using </a:t>
            </a:r>
            <a:r>
              <a:rPr lang="en-US" sz="1200" b="0" i="0" dirty="0" err="1">
                <a:solidFill>
                  <a:srgbClr val="24292E"/>
                </a:solidFill>
                <a:effectLst/>
              </a:rPr>
              <a:t>sqlAlchemy</a:t>
            </a:r>
            <a:r>
              <a:rPr lang="en-US" sz="1200" b="0" i="0" dirty="0">
                <a:solidFill>
                  <a:srgbClr val="24292E"/>
                </a:solidFill>
                <a:effectLst/>
              </a:rPr>
              <a:t> so we can import the data into tables. </a:t>
            </a:r>
          </a:p>
          <a:p>
            <a:pPr marL="0" indent="0" algn="l">
              <a:buNone/>
            </a:pPr>
            <a:r>
              <a:rPr lang="en-US" sz="1200" dirty="0">
                <a:solidFill>
                  <a:srgbClr val="24292E"/>
                </a:solidFill>
              </a:rPr>
              <a:t>5. </a:t>
            </a:r>
            <a:r>
              <a:rPr lang="en-US" sz="1200" b="0" i="0" dirty="0">
                <a:solidFill>
                  <a:srgbClr val="24292E"/>
                </a:solidFill>
                <a:effectLst/>
              </a:rPr>
              <a:t>Import our partially cleaned data frames into our Postgres Database. </a:t>
            </a:r>
          </a:p>
          <a:p>
            <a:pPr marL="0" indent="0" algn="l">
              <a:buNone/>
            </a:pPr>
            <a:r>
              <a:rPr lang="en-US" sz="1200" dirty="0">
                <a:solidFill>
                  <a:srgbClr val="24292E"/>
                </a:solidFill>
              </a:rPr>
              <a:t>6. </a:t>
            </a:r>
            <a:r>
              <a:rPr lang="en-US" sz="1200" b="0" i="0" dirty="0">
                <a:solidFill>
                  <a:srgbClr val="24292E"/>
                </a:solidFill>
                <a:effectLst/>
              </a:rPr>
              <a:t>Confirm the data imported correctly by using the “</a:t>
            </a:r>
            <a:r>
              <a:rPr lang="en-US" sz="1200" b="0" i="0" dirty="0" err="1">
                <a:solidFill>
                  <a:srgbClr val="24292E"/>
                </a:solidFill>
                <a:effectLst/>
              </a:rPr>
              <a:t>pd.read_sql_table</a:t>
            </a:r>
            <a:r>
              <a:rPr lang="en-US" sz="1200" b="0" i="0" dirty="0">
                <a:solidFill>
                  <a:srgbClr val="24292E"/>
                </a:solidFill>
                <a:effectLst/>
              </a:rPr>
              <a:t>” pandas command. If the import was successful, this will display the designated table in our </a:t>
            </a:r>
            <a:r>
              <a:rPr lang="en-US" sz="1200" b="0" i="0" dirty="0" err="1">
                <a:solidFill>
                  <a:srgbClr val="24292E"/>
                </a:solidFill>
                <a:effectLst/>
              </a:rPr>
              <a:t>Jupyter</a:t>
            </a:r>
            <a:r>
              <a:rPr lang="en-US" sz="1200" b="0" i="0" dirty="0">
                <a:solidFill>
                  <a:srgbClr val="24292E"/>
                </a:solidFill>
                <a:effectLst/>
              </a:rPr>
              <a:t> notebook as a data frame.</a:t>
            </a:r>
          </a:p>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4</a:t>
            </a:fld>
            <a:endParaRPr lang="ru-RU"/>
          </a:p>
        </p:txBody>
      </p:sp>
    </p:spTree>
    <p:extLst>
      <p:ext uri="{BB962C8B-B14F-4D97-AF65-F5344CB8AC3E}">
        <p14:creationId xmlns:p14="http://schemas.microsoft.com/office/powerpoint/2010/main" val="3501406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indent="0">
              <a:spcBef>
                <a:spcPts val="0"/>
              </a:spcBef>
              <a:spcAft>
                <a:spcPts val="0"/>
              </a:spcAft>
              <a:buNone/>
            </a:pPr>
            <a:r>
              <a:rPr lang="en-US" sz="1200" b="0" i="0" dirty="0">
                <a:solidFill>
                  <a:srgbClr val="24292E"/>
                </a:solidFill>
                <a:effectLst/>
              </a:rPr>
              <a:t>The Random Forest Model uses classification to predict based on our salary target and our features which are year, team, stats (like strikeouts), and birth year. By pairing down the data, through combining and cleaning the csv files, it really dialed in to the details of what we wanted to measure. </a:t>
            </a:r>
          </a:p>
          <a:p>
            <a:pPr marL="0" indent="0">
              <a:spcBef>
                <a:spcPts val="0"/>
              </a:spcBef>
              <a:spcAft>
                <a:spcPts val="0"/>
              </a:spcAft>
              <a:buNone/>
            </a:pPr>
            <a:endParaRPr lang="en-US" sz="1200" dirty="0">
              <a:solidFill>
                <a:srgbClr val="24292E"/>
              </a:solidFill>
            </a:endParaRPr>
          </a:p>
          <a:p>
            <a:pPr marL="0" indent="0">
              <a:spcBef>
                <a:spcPts val="0"/>
              </a:spcBef>
              <a:spcAft>
                <a:spcPts val="0"/>
              </a:spcAft>
              <a:buNone/>
            </a:pPr>
            <a:r>
              <a:rPr lang="en-US" sz="1200" b="0" i="0" dirty="0">
                <a:solidFill>
                  <a:srgbClr val="24292E"/>
                </a:solidFill>
                <a:effectLst/>
              </a:rPr>
              <a:t>Basing the main measures on Mike Trout's core statistics(SO,AB,R,H,HR,G,R and RBIs), we used his metrics as a baseline to look for when deciding our final goal. Also, including the ‘</a:t>
            </a:r>
            <a:r>
              <a:rPr lang="en-US" sz="1200" b="0" i="0" dirty="0" err="1">
                <a:solidFill>
                  <a:srgbClr val="24292E"/>
                </a:solidFill>
                <a:effectLst/>
              </a:rPr>
              <a:t>awardID</a:t>
            </a:r>
            <a:r>
              <a:rPr lang="en-US" sz="1200" b="0" i="0" dirty="0">
                <a:solidFill>
                  <a:srgbClr val="24292E"/>
                </a:solidFill>
                <a:effectLst/>
              </a:rPr>
              <a:t>’, which shows which award each player won, and ‘</a:t>
            </a:r>
            <a:r>
              <a:rPr lang="en-US" sz="1200" b="0" i="0" dirty="0" err="1">
                <a:solidFill>
                  <a:srgbClr val="24292E"/>
                </a:solidFill>
                <a:effectLst/>
              </a:rPr>
              <a:t>lgID</a:t>
            </a:r>
            <a:r>
              <a:rPr lang="en-US" sz="1200" b="0" i="0" dirty="0">
                <a:solidFill>
                  <a:srgbClr val="24292E"/>
                </a:solidFill>
                <a:effectLst/>
              </a:rPr>
              <a:t>’, which shows the league in to see if that had any impact. </a:t>
            </a:r>
          </a:p>
          <a:p>
            <a:pPr marL="0" indent="0">
              <a:spcBef>
                <a:spcPts val="0"/>
              </a:spcBef>
              <a:spcAft>
                <a:spcPts val="0"/>
              </a:spcAft>
              <a:buNone/>
            </a:pPr>
            <a:endParaRPr lang="en-US" sz="1200" dirty="0">
              <a:solidFill>
                <a:srgbClr val="24292E"/>
              </a:solidFill>
            </a:endParaRPr>
          </a:p>
          <a:p>
            <a:pPr marL="0" indent="0">
              <a:spcBef>
                <a:spcPts val="0"/>
              </a:spcBef>
              <a:spcAft>
                <a:spcPts val="0"/>
              </a:spcAft>
              <a:buNone/>
            </a:pPr>
            <a:r>
              <a:rPr lang="en-US" sz="1200" b="0" i="0" dirty="0">
                <a:solidFill>
                  <a:srgbClr val="24292E"/>
                </a:solidFill>
                <a:effectLst/>
              </a:rPr>
              <a:t>Then the Random Forest Model interprets this information and gives an accuracy score based on what is the most impactful in deciding the salary of a player. The confusion matrix and list of </a:t>
            </a:r>
            <a:r>
              <a:rPr lang="en-US" sz="1200" b="0" i="0" dirty="0" err="1">
                <a:solidFill>
                  <a:srgbClr val="24292E"/>
                </a:solidFill>
                <a:effectLst/>
              </a:rPr>
              <a:t>importances</a:t>
            </a:r>
            <a:r>
              <a:rPr lang="en-US" sz="1200" b="0" i="0" dirty="0">
                <a:solidFill>
                  <a:srgbClr val="24292E"/>
                </a:solidFill>
                <a:effectLst/>
              </a:rPr>
              <a:t> each show the logic behind what determines how much to pay each player.</a:t>
            </a:r>
            <a:endParaRPr lang="en-US" sz="1200" dirty="0"/>
          </a:p>
          <a:p>
            <a:endParaRPr lang="en-US" dirty="0"/>
          </a:p>
          <a:p>
            <a:r>
              <a:rPr lang="en-US" sz="1200" b="1" i="0" kern="1200" dirty="0">
                <a:solidFill>
                  <a:schemeClr val="tx1"/>
                </a:solidFill>
                <a:effectLst/>
                <a:latin typeface="Arial" charset="0"/>
                <a:ea typeface="+mn-ea"/>
                <a:cs typeface="+mn-cs"/>
              </a:rPr>
              <a:t>How does it work?</a:t>
            </a:r>
          </a:p>
          <a:p>
            <a:r>
              <a:rPr lang="en-US" sz="1200" b="0" i="0" kern="1200" dirty="0">
                <a:solidFill>
                  <a:schemeClr val="tx1"/>
                </a:solidFill>
                <a:effectLst/>
                <a:latin typeface="Arial" charset="0"/>
                <a:ea typeface="+mn-ea"/>
                <a:cs typeface="+mn-cs"/>
              </a:rPr>
              <a:t>This model works by first understanding our decision tree. Through pre-processing the data, we chose supervised learning via a Random </a:t>
            </a:r>
            <a:r>
              <a:rPr lang="en-US" sz="1200" b="0" i="0" kern="1200" dirty="0" err="1">
                <a:solidFill>
                  <a:schemeClr val="tx1"/>
                </a:solidFill>
                <a:effectLst/>
                <a:latin typeface="Arial" charset="0"/>
                <a:ea typeface="+mn-ea"/>
                <a:cs typeface="+mn-cs"/>
              </a:rPr>
              <a:t>Foreast</a:t>
            </a:r>
            <a:r>
              <a:rPr lang="en-US" sz="1200" b="0" i="0" kern="1200" dirty="0">
                <a:solidFill>
                  <a:schemeClr val="tx1"/>
                </a:solidFill>
                <a:effectLst/>
                <a:latin typeface="Arial" charset="0"/>
                <a:ea typeface="+mn-ea"/>
                <a:cs typeface="+mn-cs"/>
              </a:rPr>
              <a:t> Model to get our desired answer of building a baseball team and what we should have as our base information when in choosing a player. The Random Forest Model uses classification to predict based on our salary target and our features which are year, team, stats (like strike outs), and birth year. By pairing down the data, through combining and cleaning the csv files, it really dialed in to the details of what we wanted to measure. Basing the main measures on Mike Trout's core statistics(SO,AB,R,H,HR,G,R and RBIs), I used his metrics as a baseline to look for when deciding our final goal. Also, including the </a:t>
            </a:r>
            <a:r>
              <a:rPr lang="en-US" sz="1200" b="0" i="0" kern="1200" dirty="0" err="1">
                <a:solidFill>
                  <a:schemeClr val="tx1"/>
                </a:solidFill>
                <a:effectLst/>
                <a:latin typeface="Arial" charset="0"/>
                <a:ea typeface="+mn-ea"/>
                <a:cs typeface="+mn-cs"/>
              </a:rPr>
              <a:t>awardID</a:t>
            </a:r>
            <a:r>
              <a:rPr lang="en-US" sz="1200" b="0" i="0" kern="1200" dirty="0">
                <a:solidFill>
                  <a:schemeClr val="tx1"/>
                </a:solidFill>
                <a:effectLst/>
                <a:latin typeface="Arial" charset="0"/>
                <a:ea typeface="+mn-ea"/>
                <a:cs typeface="+mn-cs"/>
              </a:rPr>
              <a:t>, which shows which award each player won, and </a:t>
            </a:r>
            <a:r>
              <a:rPr lang="en-US" sz="1200" b="0" i="0" kern="1200" dirty="0" err="1">
                <a:solidFill>
                  <a:schemeClr val="tx1"/>
                </a:solidFill>
                <a:effectLst/>
                <a:latin typeface="Arial" charset="0"/>
                <a:ea typeface="+mn-ea"/>
                <a:cs typeface="+mn-cs"/>
              </a:rPr>
              <a:t>lgID</a:t>
            </a:r>
            <a:r>
              <a:rPr lang="en-US" sz="1200" b="0" i="0" kern="1200" dirty="0">
                <a:solidFill>
                  <a:schemeClr val="tx1"/>
                </a:solidFill>
                <a:effectLst/>
                <a:latin typeface="Arial" charset="0"/>
                <a:ea typeface="+mn-ea"/>
                <a:cs typeface="+mn-cs"/>
              </a:rPr>
              <a:t>, which shows the league in to see if that had any impact. Then the random forest model interprets this information and gives an accuracy score based on what is the most impactful in deciding the salary of a player. The confusion matrix and list of </a:t>
            </a:r>
            <a:r>
              <a:rPr lang="en-US" sz="1200" b="0" i="0" kern="1200" dirty="0" err="1">
                <a:solidFill>
                  <a:schemeClr val="tx1"/>
                </a:solidFill>
                <a:effectLst/>
                <a:latin typeface="Arial" charset="0"/>
                <a:ea typeface="+mn-ea"/>
                <a:cs typeface="+mn-cs"/>
              </a:rPr>
              <a:t>importances</a:t>
            </a:r>
            <a:r>
              <a:rPr lang="en-US" sz="1200" b="0" i="0" kern="1200" dirty="0">
                <a:solidFill>
                  <a:schemeClr val="tx1"/>
                </a:solidFill>
                <a:effectLst/>
                <a:latin typeface="Arial" charset="0"/>
                <a:ea typeface="+mn-ea"/>
                <a:cs typeface="+mn-cs"/>
              </a:rPr>
              <a:t> each show the logic behind what determines how much to pay each player.</a:t>
            </a:r>
          </a:p>
          <a:p>
            <a:endParaRPr lang="en-US" sz="1200" b="1"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Why this specific model?</a:t>
            </a:r>
          </a:p>
          <a:p>
            <a:r>
              <a:rPr lang="en-US" sz="1200" b="0" i="0" kern="1200" dirty="0">
                <a:solidFill>
                  <a:schemeClr val="tx1"/>
                </a:solidFill>
                <a:effectLst/>
                <a:latin typeface="Arial" charset="0"/>
                <a:ea typeface="+mn-ea"/>
                <a:cs typeface="+mn-cs"/>
              </a:rPr>
              <a:t>We wanted to use this supervised learning because we wanted to see the weighted </a:t>
            </a:r>
            <a:r>
              <a:rPr lang="en-US" sz="1200" b="0" i="0" kern="1200" dirty="0" err="1">
                <a:solidFill>
                  <a:schemeClr val="tx1"/>
                </a:solidFill>
                <a:effectLst/>
                <a:latin typeface="Arial" charset="0"/>
                <a:ea typeface="+mn-ea"/>
                <a:cs typeface="+mn-cs"/>
              </a:rPr>
              <a:t>importances</a:t>
            </a:r>
            <a:r>
              <a:rPr lang="en-US" sz="1200" b="0" i="0" kern="1200" dirty="0">
                <a:solidFill>
                  <a:schemeClr val="tx1"/>
                </a:solidFill>
                <a:effectLst/>
                <a:latin typeface="Arial" charset="0"/>
                <a:ea typeface="+mn-ea"/>
                <a:cs typeface="+mn-cs"/>
              </a:rPr>
              <a:t> that go into building a team based on salary. The salary was really the base in showing how much a player is worth based on factors like stats, year they were born, and year they played baseball.</a:t>
            </a:r>
          </a:p>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6</a:t>
            </a:fld>
            <a:endParaRPr lang="ru-RU"/>
          </a:p>
        </p:txBody>
      </p:sp>
    </p:spTree>
    <p:extLst>
      <p:ext uri="{BB962C8B-B14F-4D97-AF65-F5344CB8AC3E}">
        <p14:creationId xmlns:p14="http://schemas.microsoft.com/office/powerpoint/2010/main" val="2892359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indent="0">
              <a:spcBef>
                <a:spcPts val="0"/>
              </a:spcBef>
              <a:spcAft>
                <a:spcPts val="0"/>
              </a:spcAft>
              <a:buNone/>
            </a:pPr>
            <a:r>
              <a:rPr lang="en-US" sz="1200" b="0" i="0" dirty="0">
                <a:solidFill>
                  <a:srgbClr val="24292E"/>
                </a:solidFill>
                <a:effectLst/>
              </a:rPr>
              <a:t>The Random Forest Model uses classification to predict based on our salary target and our features which are year, team, stats (like strikeouts), and birth year. By pairing down the data, through combining and cleaning the csv files, it really dialed in to the details of what we wanted to measure. </a:t>
            </a:r>
          </a:p>
          <a:p>
            <a:pPr marL="0" indent="0">
              <a:spcBef>
                <a:spcPts val="0"/>
              </a:spcBef>
              <a:spcAft>
                <a:spcPts val="0"/>
              </a:spcAft>
              <a:buNone/>
            </a:pPr>
            <a:endParaRPr lang="en-US" sz="1200" dirty="0">
              <a:solidFill>
                <a:srgbClr val="24292E"/>
              </a:solidFill>
            </a:endParaRPr>
          </a:p>
          <a:p>
            <a:pPr marL="0" indent="0">
              <a:spcBef>
                <a:spcPts val="0"/>
              </a:spcBef>
              <a:spcAft>
                <a:spcPts val="0"/>
              </a:spcAft>
              <a:buNone/>
            </a:pPr>
            <a:r>
              <a:rPr lang="en-US" sz="1200" b="0" i="0" dirty="0">
                <a:solidFill>
                  <a:srgbClr val="24292E"/>
                </a:solidFill>
                <a:effectLst/>
              </a:rPr>
              <a:t>Basing the main measures on Mike Trout's core statistics(SO,AB,R,H,HR,G,R and RBIs), we used his metrics as a baseline to look for when deciding our final goal. Also, including the ‘</a:t>
            </a:r>
            <a:r>
              <a:rPr lang="en-US" sz="1200" b="0" i="0" dirty="0" err="1">
                <a:solidFill>
                  <a:srgbClr val="24292E"/>
                </a:solidFill>
                <a:effectLst/>
              </a:rPr>
              <a:t>awardID</a:t>
            </a:r>
            <a:r>
              <a:rPr lang="en-US" sz="1200" b="0" i="0" dirty="0">
                <a:solidFill>
                  <a:srgbClr val="24292E"/>
                </a:solidFill>
                <a:effectLst/>
              </a:rPr>
              <a:t>’, which shows which award each player won, and ‘</a:t>
            </a:r>
            <a:r>
              <a:rPr lang="en-US" sz="1200" b="0" i="0" dirty="0" err="1">
                <a:solidFill>
                  <a:srgbClr val="24292E"/>
                </a:solidFill>
                <a:effectLst/>
              </a:rPr>
              <a:t>lgID</a:t>
            </a:r>
            <a:r>
              <a:rPr lang="en-US" sz="1200" b="0" i="0" dirty="0">
                <a:solidFill>
                  <a:srgbClr val="24292E"/>
                </a:solidFill>
                <a:effectLst/>
              </a:rPr>
              <a:t>’, which shows the league in to see if that had any impact. </a:t>
            </a:r>
          </a:p>
          <a:p>
            <a:pPr marL="0" indent="0">
              <a:spcBef>
                <a:spcPts val="0"/>
              </a:spcBef>
              <a:spcAft>
                <a:spcPts val="0"/>
              </a:spcAft>
              <a:buNone/>
            </a:pPr>
            <a:endParaRPr lang="en-US" sz="1200" dirty="0">
              <a:solidFill>
                <a:srgbClr val="24292E"/>
              </a:solidFill>
            </a:endParaRPr>
          </a:p>
          <a:p>
            <a:pPr marL="0" indent="0">
              <a:spcBef>
                <a:spcPts val="0"/>
              </a:spcBef>
              <a:spcAft>
                <a:spcPts val="0"/>
              </a:spcAft>
              <a:buNone/>
            </a:pPr>
            <a:r>
              <a:rPr lang="en-US" sz="1200" b="0" i="0" dirty="0">
                <a:solidFill>
                  <a:srgbClr val="24292E"/>
                </a:solidFill>
                <a:effectLst/>
              </a:rPr>
              <a:t>Then the Random Forest Model interprets this information and gives an accuracy score based on what is the most impactful in deciding the salary of a player. The confusion matrix and list of </a:t>
            </a:r>
            <a:r>
              <a:rPr lang="en-US" sz="1200" b="0" i="0" dirty="0" err="1">
                <a:solidFill>
                  <a:srgbClr val="24292E"/>
                </a:solidFill>
                <a:effectLst/>
              </a:rPr>
              <a:t>importances</a:t>
            </a:r>
            <a:r>
              <a:rPr lang="en-US" sz="1200" b="0" i="0" dirty="0">
                <a:solidFill>
                  <a:srgbClr val="24292E"/>
                </a:solidFill>
                <a:effectLst/>
              </a:rPr>
              <a:t> each show the logic behind what determines how much to pay each player.</a:t>
            </a:r>
            <a:endParaRPr lang="en-US" sz="1200" dirty="0"/>
          </a:p>
          <a:p>
            <a:endParaRPr lang="en-US" dirty="0"/>
          </a:p>
          <a:p>
            <a:r>
              <a:rPr lang="en-US" sz="1200" b="1" i="0" kern="1200" dirty="0">
                <a:solidFill>
                  <a:schemeClr val="tx1"/>
                </a:solidFill>
                <a:effectLst/>
                <a:latin typeface="Arial" charset="0"/>
                <a:ea typeface="+mn-ea"/>
                <a:cs typeface="+mn-cs"/>
              </a:rPr>
              <a:t>How does it work?</a:t>
            </a:r>
          </a:p>
          <a:p>
            <a:r>
              <a:rPr lang="en-US" sz="1200" b="0" i="0" kern="1200" dirty="0">
                <a:solidFill>
                  <a:schemeClr val="tx1"/>
                </a:solidFill>
                <a:effectLst/>
                <a:latin typeface="Arial" charset="0"/>
                <a:ea typeface="+mn-ea"/>
                <a:cs typeface="+mn-cs"/>
              </a:rPr>
              <a:t>This model works by first understanding our decision tree. Through pre-processing the data, we chose supervised learning via a Random </a:t>
            </a:r>
            <a:r>
              <a:rPr lang="en-US" sz="1200" b="0" i="0" kern="1200" dirty="0" err="1">
                <a:solidFill>
                  <a:schemeClr val="tx1"/>
                </a:solidFill>
                <a:effectLst/>
                <a:latin typeface="Arial" charset="0"/>
                <a:ea typeface="+mn-ea"/>
                <a:cs typeface="+mn-cs"/>
              </a:rPr>
              <a:t>Foreast</a:t>
            </a:r>
            <a:r>
              <a:rPr lang="en-US" sz="1200" b="0" i="0" kern="1200" dirty="0">
                <a:solidFill>
                  <a:schemeClr val="tx1"/>
                </a:solidFill>
                <a:effectLst/>
                <a:latin typeface="Arial" charset="0"/>
                <a:ea typeface="+mn-ea"/>
                <a:cs typeface="+mn-cs"/>
              </a:rPr>
              <a:t> Model to get our desired answer of building a baseball team and what we should have as our base information when in choosing a player. The Random Forest Model uses classification to predict based on our salary target and our features which are year, team, stats (like strike outs), and birth year. By pairing down the data, through combining and cleaning the csv files, it really dialed in to the details of what we wanted to measure. Basing the main measures on Mike Trout's core statistics(SO,AB,R,H,HR,G,R and RBIs), I used his metrics as a baseline to look for when deciding our final goal. Also, including the </a:t>
            </a:r>
            <a:r>
              <a:rPr lang="en-US" sz="1200" b="0" i="0" kern="1200" dirty="0" err="1">
                <a:solidFill>
                  <a:schemeClr val="tx1"/>
                </a:solidFill>
                <a:effectLst/>
                <a:latin typeface="Arial" charset="0"/>
                <a:ea typeface="+mn-ea"/>
                <a:cs typeface="+mn-cs"/>
              </a:rPr>
              <a:t>awardID</a:t>
            </a:r>
            <a:r>
              <a:rPr lang="en-US" sz="1200" b="0" i="0" kern="1200" dirty="0">
                <a:solidFill>
                  <a:schemeClr val="tx1"/>
                </a:solidFill>
                <a:effectLst/>
                <a:latin typeface="Arial" charset="0"/>
                <a:ea typeface="+mn-ea"/>
                <a:cs typeface="+mn-cs"/>
              </a:rPr>
              <a:t>, which shows which award each player won, and </a:t>
            </a:r>
            <a:r>
              <a:rPr lang="en-US" sz="1200" b="0" i="0" kern="1200" dirty="0" err="1">
                <a:solidFill>
                  <a:schemeClr val="tx1"/>
                </a:solidFill>
                <a:effectLst/>
                <a:latin typeface="Arial" charset="0"/>
                <a:ea typeface="+mn-ea"/>
                <a:cs typeface="+mn-cs"/>
              </a:rPr>
              <a:t>lgID</a:t>
            </a:r>
            <a:r>
              <a:rPr lang="en-US" sz="1200" b="0" i="0" kern="1200" dirty="0">
                <a:solidFill>
                  <a:schemeClr val="tx1"/>
                </a:solidFill>
                <a:effectLst/>
                <a:latin typeface="Arial" charset="0"/>
                <a:ea typeface="+mn-ea"/>
                <a:cs typeface="+mn-cs"/>
              </a:rPr>
              <a:t>, which shows the league in to see if that had any impact. Then the random forest model interprets this information and gives an accuracy score based on what is the most impactful in deciding the salary of a player. The confusion matrix and list of </a:t>
            </a:r>
            <a:r>
              <a:rPr lang="en-US" sz="1200" b="0" i="0" kern="1200" dirty="0" err="1">
                <a:solidFill>
                  <a:schemeClr val="tx1"/>
                </a:solidFill>
                <a:effectLst/>
                <a:latin typeface="Arial" charset="0"/>
                <a:ea typeface="+mn-ea"/>
                <a:cs typeface="+mn-cs"/>
              </a:rPr>
              <a:t>importances</a:t>
            </a:r>
            <a:r>
              <a:rPr lang="en-US" sz="1200" b="0" i="0" kern="1200" dirty="0">
                <a:solidFill>
                  <a:schemeClr val="tx1"/>
                </a:solidFill>
                <a:effectLst/>
                <a:latin typeface="Arial" charset="0"/>
                <a:ea typeface="+mn-ea"/>
                <a:cs typeface="+mn-cs"/>
              </a:rPr>
              <a:t> each show the logic behind what determines how much to pay each player.</a:t>
            </a:r>
          </a:p>
          <a:p>
            <a:endParaRPr lang="en-US" sz="1200" b="1"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Why this specific model?</a:t>
            </a:r>
          </a:p>
          <a:p>
            <a:r>
              <a:rPr lang="en-US" sz="1200" b="0" i="0" kern="1200" dirty="0">
                <a:solidFill>
                  <a:schemeClr val="tx1"/>
                </a:solidFill>
                <a:effectLst/>
                <a:latin typeface="Arial" charset="0"/>
                <a:ea typeface="+mn-ea"/>
                <a:cs typeface="+mn-cs"/>
              </a:rPr>
              <a:t>We wanted to use this supervised learning because we wanted to see the weighted </a:t>
            </a:r>
            <a:r>
              <a:rPr lang="en-US" sz="1200" b="0" i="0" kern="1200" dirty="0" err="1">
                <a:solidFill>
                  <a:schemeClr val="tx1"/>
                </a:solidFill>
                <a:effectLst/>
                <a:latin typeface="Arial" charset="0"/>
                <a:ea typeface="+mn-ea"/>
                <a:cs typeface="+mn-cs"/>
              </a:rPr>
              <a:t>importances</a:t>
            </a:r>
            <a:r>
              <a:rPr lang="en-US" sz="1200" b="0" i="0" kern="1200" dirty="0">
                <a:solidFill>
                  <a:schemeClr val="tx1"/>
                </a:solidFill>
                <a:effectLst/>
                <a:latin typeface="Arial" charset="0"/>
                <a:ea typeface="+mn-ea"/>
                <a:cs typeface="+mn-cs"/>
              </a:rPr>
              <a:t> that go into building a team based on salary. The salary was really the base in showing how much a player is worth based on factors like stats, year they were born, and year they played baseball.</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94C4D3-A316-43C9-85F6-B63394E24EC6}" type="slidenum">
              <a:rPr kumimoji="0" lang="ru-RU"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ru-RU"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232970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8</a:t>
            </a:fld>
            <a:endParaRPr lang="ru-RU"/>
          </a:p>
        </p:txBody>
      </p:sp>
    </p:spTree>
    <p:extLst>
      <p:ext uri="{BB962C8B-B14F-4D97-AF65-F5344CB8AC3E}">
        <p14:creationId xmlns:p14="http://schemas.microsoft.com/office/powerpoint/2010/main" val="865210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9</a:t>
            </a:fld>
            <a:endParaRPr lang="ru-RU"/>
          </a:p>
        </p:txBody>
      </p:sp>
    </p:spTree>
    <p:extLst>
      <p:ext uri="{BB962C8B-B14F-4D97-AF65-F5344CB8AC3E}">
        <p14:creationId xmlns:p14="http://schemas.microsoft.com/office/powerpoint/2010/main" val="1910173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10</a:t>
            </a:fld>
            <a:endParaRPr lang="ru-RU"/>
          </a:p>
        </p:txBody>
      </p:sp>
    </p:spTree>
    <p:extLst>
      <p:ext uri="{BB962C8B-B14F-4D97-AF65-F5344CB8AC3E}">
        <p14:creationId xmlns:p14="http://schemas.microsoft.com/office/powerpoint/2010/main" val="369182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11</a:t>
            </a:fld>
            <a:endParaRPr lang="ru-RU"/>
          </a:p>
        </p:txBody>
      </p:sp>
    </p:spTree>
    <p:extLst>
      <p:ext uri="{BB962C8B-B14F-4D97-AF65-F5344CB8AC3E}">
        <p14:creationId xmlns:p14="http://schemas.microsoft.com/office/powerpoint/2010/main" val="4275734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auto">
          <a:xfrm>
            <a:off x="3348038" y="2276475"/>
            <a:ext cx="5795962" cy="1081088"/>
          </a:xfrm>
          <a:prstGeom prst="rect">
            <a:avLst/>
          </a:prstGeom>
          <a:solidFill>
            <a:schemeClr val="accent2"/>
          </a:solidFill>
          <a:ln w="9525">
            <a:noFill/>
            <a:miter lim="800000"/>
            <a:headEnd/>
            <a:tailEnd/>
          </a:ln>
          <a:effectLst/>
        </p:spPr>
        <p:txBody>
          <a:bodyPr wrap="none" anchor="ctr"/>
          <a:lstStyle/>
          <a:p>
            <a:pPr>
              <a:defRPr/>
            </a:pPr>
            <a:endParaRPr lang="ru-RU"/>
          </a:p>
        </p:txBody>
      </p:sp>
      <p:sp>
        <p:nvSpPr>
          <p:cNvPr id="5122" name="Rectangle 2"/>
          <p:cNvSpPr>
            <a:spLocks noGrp="1" noChangeArrowheads="1"/>
          </p:cNvSpPr>
          <p:nvPr>
            <p:ph type="ctrTitle"/>
          </p:nvPr>
        </p:nvSpPr>
        <p:spPr>
          <a:xfrm>
            <a:off x="3492500" y="2038350"/>
            <a:ext cx="7162800" cy="1109663"/>
          </a:xfrm>
        </p:spPr>
        <p:txBody>
          <a:bodyPr/>
          <a:lstStyle>
            <a:lvl1pPr>
              <a:defRPr sz="3200">
                <a:solidFill>
                  <a:schemeClr val="bg1"/>
                </a:solidFill>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492500" y="2781300"/>
            <a:ext cx="7162800" cy="696913"/>
          </a:xfrm>
        </p:spPr>
        <p:txBody>
          <a:bodyPr/>
          <a:lstStyle>
            <a:lvl1pPr marL="0" indent="0">
              <a:buFontTx/>
              <a:buNone/>
              <a:defRPr sz="2400" b="1">
                <a:solidFill>
                  <a:schemeClr val="bg1"/>
                </a:solidFill>
              </a:defRPr>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10388" y="1912938"/>
            <a:ext cx="1909762" cy="4613275"/>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176338" y="1912938"/>
            <a:ext cx="5581650" cy="461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176338" y="2565400"/>
            <a:ext cx="3744912"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073650" y="2565400"/>
            <a:ext cx="3746500"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87450" y="1912938"/>
            <a:ext cx="6553200" cy="508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176338" y="2565400"/>
            <a:ext cx="7643812" cy="3960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spcBef>
          <a:spcPct val="0"/>
        </a:spcBef>
        <a:spcAft>
          <a:spcPct val="0"/>
        </a:spcAft>
        <a:defRPr sz="3600" b="1">
          <a:solidFill>
            <a:schemeClr val="bg2"/>
          </a:solidFill>
          <a:latin typeface="+mj-lt"/>
          <a:ea typeface="+mj-ea"/>
          <a:cs typeface="+mj-cs"/>
        </a:defRPr>
      </a:lvl1pPr>
      <a:lvl2pPr algn="l" rtl="0" eaLnBrk="1" fontAlgn="base" hangingPunct="1">
        <a:spcBef>
          <a:spcPct val="0"/>
        </a:spcBef>
        <a:spcAft>
          <a:spcPct val="0"/>
        </a:spcAft>
        <a:defRPr sz="3600" b="1">
          <a:solidFill>
            <a:schemeClr val="bg2"/>
          </a:solidFill>
          <a:latin typeface="Arial" charset="0"/>
        </a:defRPr>
      </a:lvl2pPr>
      <a:lvl3pPr algn="l" rtl="0" eaLnBrk="1" fontAlgn="base" hangingPunct="1">
        <a:spcBef>
          <a:spcPct val="0"/>
        </a:spcBef>
        <a:spcAft>
          <a:spcPct val="0"/>
        </a:spcAft>
        <a:defRPr sz="3600" b="1">
          <a:solidFill>
            <a:schemeClr val="bg2"/>
          </a:solidFill>
          <a:latin typeface="Arial" charset="0"/>
        </a:defRPr>
      </a:lvl3pPr>
      <a:lvl4pPr algn="l" rtl="0" eaLnBrk="1" fontAlgn="base" hangingPunct="1">
        <a:spcBef>
          <a:spcPct val="0"/>
        </a:spcBef>
        <a:spcAft>
          <a:spcPct val="0"/>
        </a:spcAft>
        <a:defRPr sz="3600" b="1">
          <a:solidFill>
            <a:schemeClr val="bg2"/>
          </a:solidFill>
          <a:latin typeface="Arial" charset="0"/>
        </a:defRPr>
      </a:lvl4pPr>
      <a:lvl5pPr algn="l" rtl="0" eaLnBrk="1" fontAlgn="base" hangingPunct="1">
        <a:spcBef>
          <a:spcPct val="0"/>
        </a:spcBef>
        <a:spcAft>
          <a:spcPct val="0"/>
        </a:spcAft>
        <a:defRPr sz="3600" b="1">
          <a:solidFill>
            <a:schemeClr val="bg2"/>
          </a:solidFill>
          <a:latin typeface="Arial" charset="0"/>
        </a:defRPr>
      </a:lvl5pPr>
      <a:lvl6pPr marL="457200" algn="l" rtl="0" eaLnBrk="1" fontAlgn="base" hangingPunct="1">
        <a:spcBef>
          <a:spcPct val="0"/>
        </a:spcBef>
        <a:spcAft>
          <a:spcPct val="0"/>
        </a:spcAft>
        <a:defRPr sz="3600" b="1">
          <a:solidFill>
            <a:schemeClr val="bg2"/>
          </a:solidFill>
          <a:latin typeface="Arial" charset="0"/>
        </a:defRPr>
      </a:lvl6pPr>
      <a:lvl7pPr marL="914400" algn="l" rtl="0" eaLnBrk="1" fontAlgn="base" hangingPunct="1">
        <a:spcBef>
          <a:spcPct val="0"/>
        </a:spcBef>
        <a:spcAft>
          <a:spcPct val="0"/>
        </a:spcAft>
        <a:defRPr sz="3600" b="1">
          <a:solidFill>
            <a:schemeClr val="bg2"/>
          </a:solidFill>
          <a:latin typeface="Arial" charset="0"/>
        </a:defRPr>
      </a:lvl7pPr>
      <a:lvl8pPr marL="1371600" algn="l" rtl="0" eaLnBrk="1" fontAlgn="base" hangingPunct="1">
        <a:spcBef>
          <a:spcPct val="0"/>
        </a:spcBef>
        <a:spcAft>
          <a:spcPct val="0"/>
        </a:spcAft>
        <a:defRPr sz="3600" b="1">
          <a:solidFill>
            <a:schemeClr val="bg2"/>
          </a:solidFill>
          <a:latin typeface="Arial" charset="0"/>
        </a:defRPr>
      </a:lvl8pPr>
      <a:lvl9pPr marL="1828800" algn="l" rtl="0" eaLnBrk="1" fontAlgn="base" hangingPunct="1">
        <a:spcBef>
          <a:spcPct val="0"/>
        </a:spcBef>
        <a:spcAft>
          <a:spcPct val="0"/>
        </a:spcAft>
        <a:defRPr sz="3600" b="1">
          <a:solidFill>
            <a:schemeClr val="bg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https://github.com/davidfashbinder/final_projec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hyperlink" Target="https://public.tableau.com/profile/frank2753#!/vizhome/CompleteBaseballTableauStory/Complete_Story?publish=yes" TargetMode="Externa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hyperlink" Target="http://www.seanlahman.com/baseball-archive/statistic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jfif"/></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779838" y="2060575"/>
            <a:ext cx="4906962" cy="1109663"/>
          </a:xfrm>
          <a:noFill/>
        </p:spPr>
        <p:txBody>
          <a:bodyPr/>
          <a:lstStyle/>
          <a:p>
            <a:pPr eaLnBrk="1" hangingPunct="1"/>
            <a:r>
              <a:rPr lang="en-US" dirty="0"/>
              <a:t>Beyond the Batter’s Box</a:t>
            </a:r>
            <a:endParaRPr lang="uk-UA" dirty="0"/>
          </a:p>
        </p:txBody>
      </p:sp>
      <p:sp>
        <p:nvSpPr>
          <p:cNvPr id="3075" name="Rectangle 3"/>
          <p:cNvSpPr>
            <a:spLocks noGrp="1" noChangeArrowheads="1"/>
          </p:cNvSpPr>
          <p:nvPr>
            <p:ph type="subTitle" idx="1"/>
          </p:nvPr>
        </p:nvSpPr>
        <p:spPr>
          <a:xfrm>
            <a:off x="3795713" y="2809875"/>
            <a:ext cx="4891087" cy="433388"/>
          </a:xfrm>
        </p:spPr>
        <p:txBody>
          <a:bodyPr/>
          <a:lstStyle/>
          <a:p>
            <a:pPr eaLnBrk="1" hangingPunct="1">
              <a:lnSpc>
                <a:spcPct val="90000"/>
              </a:lnSpc>
            </a:pPr>
            <a:r>
              <a:rPr lang="en-US" sz="1400" i="1" dirty="0"/>
              <a:t>Analyzing the Winners &amp; Losers of America’s Pastime</a:t>
            </a:r>
            <a:endParaRPr lang="uk-UA" sz="1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sp>
        <p:nvSpPr>
          <p:cNvPr id="5" name="TextBox 4">
            <a:extLst>
              <a:ext uri="{FF2B5EF4-FFF2-40B4-BE49-F238E27FC236}">
                <a16:creationId xmlns:a16="http://schemas.microsoft.com/office/drawing/2014/main" id="{27FDFBF3-BDE4-42DA-89EF-652788DF2A14}"/>
              </a:ext>
            </a:extLst>
          </p:cNvPr>
          <p:cNvSpPr txBox="1"/>
          <p:nvPr/>
        </p:nvSpPr>
        <p:spPr>
          <a:xfrm>
            <a:off x="228600" y="2514600"/>
            <a:ext cx="4800600" cy="4185761"/>
          </a:xfrm>
          <a:prstGeom prst="rect">
            <a:avLst/>
          </a:prstGeom>
          <a:noFill/>
        </p:spPr>
        <p:txBody>
          <a:bodyPr wrap="square" rtlCol="0">
            <a:spAutoFit/>
          </a:bodyPr>
          <a:lstStyle/>
          <a:p>
            <a:r>
              <a:rPr lang="en-US" sz="1400" b="1" dirty="0"/>
              <a:t>Does Team Salary equal Team Success?</a:t>
            </a:r>
          </a:p>
          <a:p>
            <a:endParaRPr lang="en-US" sz="1400" dirty="0"/>
          </a:p>
          <a:p>
            <a:r>
              <a:rPr lang="en-US" sz="1400" dirty="0"/>
              <a:t>Let’s look at regular season wins from 1985 to 2016.  </a:t>
            </a:r>
          </a:p>
          <a:p>
            <a:endParaRPr lang="en-US" sz="1400" dirty="0"/>
          </a:p>
          <a:p>
            <a:r>
              <a:rPr lang="en-US" sz="1400" dirty="0"/>
              <a:t>On this scatter plot, we can see a positive correlation between the money spent and the amount of wins a team gets.  </a:t>
            </a:r>
          </a:p>
          <a:p>
            <a:endParaRPr lang="en-US" sz="1400" dirty="0"/>
          </a:p>
          <a:p>
            <a:r>
              <a:rPr lang="en-US" sz="1400" dirty="0"/>
              <a:t>However, it’s not a very strong correlation – the R value is only .25</a:t>
            </a:r>
          </a:p>
          <a:p>
            <a:endParaRPr lang="en-US" sz="1400" dirty="0"/>
          </a:p>
          <a:p>
            <a:r>
              <a:rPr lang="en-US" sz="1400" dirty="0"/>
              <a:t>The P-value is also extremely high – over 5.0 – meaning that the relationship doesn’t seem to have an impact on the result.  </a:t>
            </a:r>
          </a:p>
          <a:p>
            <a:endParaRPr lang="en-US" sz="1400" dirty="0"/>
          </a:p>
          <a:p>
            <a:r>
              <a:rPr lang="en-US" sz="1400" dirty="0"/>
              <a:t>This could be due to various factors, including the ballooning of salaries in the 21</a:t>
            </a:r>
            <a:r>
              <a:rPr lang="en-US" sz="1400" baseline="30000" dirty="0"/>
              <a:t>st</a:t>
            </a:r>
            <a:r>
              <a:rPr lang="en-US" sz="1400" dirty="0"/>
              <a:t> century.  But one thing’s clear, your overall team expenditure doesn’t always equal success, especially in the regular season.  </a:t>
            </a:r>
          </a:p>
        </p:txBody>
      </p:sp>
      <p:pic>
        <p:nvPicPr>
          <p:cNvPr id="1026" name="Picture 2">
            <a:extLst>
              <a:ext uri="{FF2B5EF4-FFF2-40B4-BE49-F238E27FC236}">
                <a16:creationId xmlns:a16="http://schemas.microsoft.com/office/drawing/2014/main" id="{A14FFD17-C31F-484D-8664-997C28C2D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373992"/>
            <a:ext cx="3543300" cy="24669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EA3A945-BA0F-4371-9669-60D66F689FB7}"/>
              </a:ext>
            </a:extLst>
          </p:cNvPr>
          <p:cNvSpPr txBox="1"/>
          <p:nvPr/>
        </p:nvSpPr>
        <p:spPr>
          <a:xfrm>
            <a:off x="7527036" y="6462066"/>
            <a:ext cx="1371600" cy="276999"/>
          </a:xfrm>
          <a:prstGeom prst="rect">
            <a:avLst/>
          </a:prstGeom>
          <a:noFill/>
        </p:spPr>
        <p:txBody>
          <a:bodyPr wrap="square" rtlCol="0">
            <a:spAutoFit/>
          </a:bodyPr>
          <a:lstStyle/>
          <a:p>
            <a:pPr algn="r"/>
            <a:r>
              <a:rPr lang="en-US" sz="1200" dirty="0"/>
              <a:t>Frank</a:t>
            </a:r>
          </a:p>
        </p:txBody>
      </p:sp>
    </p:spTree>
    <p:extLst>
      <p:ext uri="{BB962C8B-B14F-4D97-AF65-F5344CB8AC3E}">
        <p14:creationId xmlns:p14="http://schemas.microsoft.com/office/powerpoint/2010/main" val="174350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pic>
        <p:nvPicPr>
          <p:cNvPr id="3" name="Picture 2">
            <a:extLst>
              <a:ext uri="{FF2B5EF4-FFF2-40B4-BE49-F238E27FC236}">
                <a16:creationId xmlns:a16="http://schemas.microsoft.com/office/drawing/2014/main" id="{D2F2E2CE-20C7-4D97-B37B-E32164BFD9BA}"/>
              </a:ext>
            </a:extLst>
          </p:cNvPr>
          <p:cNvPicPr>
            <a:picLocks noChangeAspect="1"/>
          </p:cNvPicPr>
          <p:nvPr/>
        </p:nvPicPr>
        <p:blipFill>
          <a:blip r:embed="rId3"/>
          <a:stretch>
            <a:fillRect/>
          </a:stretch>
        </p:blipFill>
        <p:spPr>
          <a:xfrm>
            <a:off x="5105400" y="2819400"/>
            <a:ext cx="3934374" cy="3391373"/>
          </a:xfrm>
          <a:prstGeom prst="rect">
            <a:avLst/>
          </a:prstGeom>
        </p:spPr>
      </p:pic>
      <p:sp>
        <p:nvSpPr>
          <p:cNvPr id="5" name="TextBox 4">
            <a:extLst>
              <a:ext uri="{FF2B5EF4-FFF2-40B4-BE49-F238E27FC236}">
                <a16:creationId xmlns:a16="http://schemas.microsoft.com/office/drawing/2014/main" id="{27FDFBF3-BDE4-42DA-89EF-652788DF2A14}"/>
              </a:ext>
            </a:extLst>
          </p:cNvPr>
          <p:cNvSpPr txBox="1"/>
          <p:nvPr/>
        </p:nvSpPr>
        <p:spPr>
          <a:xfrm>
            <a:off x="228600" y="2819400"/>
            <a:ext cx="4600028" cy="3970318"/>
          </a:xfrm>
          <a:prstGeom prst="rect">
            <a:avLst/>
          </a:prstGeom>
          <a:noFill/>
        </p:spPr>
        <p:txBody>
          <a:bodyPr wrap="square" rtlCol="0">
            <a:spAutoFit/>
          </a:bodyPr>
          <a:lstStyle/>
          <a:p>
            <a:r>
              <a:rPr lang="en-US" sz="1400" b="1" dirty="0"/>
              <a:t>Based on historical data, what statistic is the most important indicator of a player’s earnings? </a:t>
            </a:r>
          </a:p>
          <a:p>
            <a:endParaRPr lang="en-US" sz="1400" dirty="0"/>
          </a:p>
          <a:p>
            <a:r>
              <a:rPr lang="en-US" sz="1400" dirty="0"/>
              <a:t>The feature set we have chosen for this machine learning task includes:</a:t>
            </a:r>
          </a:p>
          <a:p>
            <a:endParaRPr lang="en-US" sz="1400" dirty="0"/>
          </a:p>
          <a:p>
            <a:r>
              <a:rPr lang="en-US" sz="1400" dirty="0"/>
              <a:t>SO: Strike-Outs</a:t>
            </a:r>
          </a:p>
          <a:p>
            <a:r>
              <a:rPr lang="en-US" sz="1400" dirty="0"/>
              <a:t>AB: At-Bats</a:t>
            </a:r>
          </a:p>
          <a:p>
            <a:r>
              <a:rPr lang="en-US" sz="1400" dirty="0"/>
              <a:t>G: Games Played</a:t>
            </a:r>
          </a:p>
          <a:p>
            <a:r>
              <a:rPr lang="en-US" sz="1400" dirty="0"/>
              <a:t>RBI: Runs Batted-In</a:t>
            </a:r>
          </a:p>
          <a:p>
            <a:r>
              <a:rPr lang="en-US" sz="1400" dirty="0"/>
              <a:t>R: Runs Scored</a:t>
            </a:r>
          </a:p>
          <a:p>
            <a:r>
              <a:rPr lang="en-US" sz="1400" dirty="0"/>
              <a:t>HR: Home Runs</a:t>
            </a:r>
          </a:p>
          <a:p>
            <a:r>
              <a:rPr lang="en-US" sz="1400" dirty="0"/>
              <a:t>H: Total Hits</a:t>
            </a:r>
          </a:p>
          <a:p>
            <a:endParaRPr lang="en-US" sz="1400" dirty="0"/>
          </a:p>
          <a:p>
            <a:r>
              <a:rPr lang="en-US" sz="1400" dirty="0"/>
              <a:t>Surprisingly, this model indicates that SO’s are the most significant indicator of salary – the only statistic in this set that would be deemed a ‘negative’ on a player’s performance.  </a:t>
            </a:r>
          </a:p>
        </p:txBody>
      </p:sp>
      <p:sp>
        <p:nvSpPr>
          <p:cNvPr id="6" name="TextBox 5">
            <a:extLst>
              <a:ext uri="{FF2B5EF4-FFF2-40B4-BE49-F238E27FC236}">
                <a16:creationId xmlns:a16="http://schemas.microsoft.com/office/drawing/2014/main" id="{5BA4205B-EDD2-444C-9A10-FDA6DCC3A16C}"/>
              </a:ext>
            </a:extLst>
          </p:cNvPr>
          <p:cNvSpPr txBox="1"/>
          <p:nvPr/>
        </p:nvSpPr>
        <p:spPr>
          <a:xfrm>
            <a:off x="7527036" y="6462066"/>
            <a:ext cx="1371600" cy="276999"/>
          </a:xfrm>
          <a:prstGeom prst="rect">
            <a:avLst/>
          </a:prstGeom>
          <a:noFill/>
        </p:spPr>
        <p:txBody>
          <a:bodyPr wrap="square" rtlCol="0">
            <a:spAutoFit/>
          </a:bodyPr>
          <a:lstStyle/>
          <a:p>
            <a:pPr algn="r"/>
            <a:r>
              <a:rPr lang="en-US" sz="1200" dirty="0"/>
              <a:t>Frank</a:t>
            </a:r>
          </a:p>
        </p:txBody>
      </p:sp>
    </p:spTree>
    <p:extLst>
      <p:ext uri="{BB962C8B-B14F-4D97-AF65-F5344CB8AC3E}">
        <p14:creationId xmlns:p14="http://schemas.microsoft.com/office/powerpoint/2010/main" val="1211891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sp>
        <p:nvSpPr>
          <p:cNvPr id="4" name="TextBox 3">
            <a:extLst>
              <a:ext uri="{FF2B5EF4-FFF2-40B4-BE49-F238E27FC236}">
                <a16:creationId xmlns:a16="http://schemas.microsoft.com/office/drawing/2014/main" id="{129137F0-217C-400B-B5D8-7EA6493D90B5}"/>
              </a:ext>
            </a:extLst>
          </p:cNvPr>
          <p:cNvSpPr txBox="1"/>
          <p:nvPr/>
        </p:nvSpPr>
        <p:spPr>
          <a:xfrm>
            <a:off x="304800" y="5089496"/>
            <a:ext cx="3934374" cy="1569660"/>
          </a:xfrm>
          <a:prstGeom prst="rect">
            <a:avLst/>
          </a:prstGeom>
          <a:noFill/>
        </p:spPr>
        <p:txBody>
          <a:bodyPr wrap="square" rtlCol="0">
            <a:spAutoFit/>
          </a:bodyPr>
          <a:lstStyle/>
          <a:p>
            <a:r>
              <a:rPr lang="en-US" sz="1200" dirty="0"/>
              <a:t>Just because SO’s are the biggest indicator that predicts salary in our model, doesn’t mean that a player with the most SO’s should earn the highest pay.  </a:t>
            </a:r>
          </a:p>
          <a:p>
            <a:endParaRPr lang="en-US" sz="1200" dirty="0"/>
          </a:p>
          <a:p>
            <a:r>
              <a:rPr lang="en-US" sz="1200" dirty="0"/>
              <a:t>Slugging Percentage (SLG) is the reflection of Strike-Outs in the game’s highest paid players.  </a:t>
            </a:r>
          </a:p>
          <a:p>
            <a:endParaRPr lang="en-US" sz="1200" dirty="0"/>
          </a:p>
          <a:p>
            <a:endParaRPr lang="en-US" sz="1200" dirty="0"/>
          </a:p>
        </p:txBody>
      </p:sp>
      <p:sp>
        <p:nvSpPr>
          <p:cNvPr id="2" name="TextBox 1">
            <a:extLst>
              <a:ext uri="{FF2B5EF4-FFF2-40B4-BE49-F238E27FC236}">
                <a16:creationId xmlns:a16="http://schemas.microsoft.com/office/drawing/2014/main" id="{690B3770-BB54-4B16-B2BB-A1F0F3734539}"/>
              </a:ext>
            </a:extLst>
          </p:cNvPr>
          <p:cNvSpPr txBox="1"/>
          <p:nvPr/>
        </p:nvSpPr>
        <p:spPr>
          <a:xfrm>
            <a:off x="383275" y="6289824"/>
            <a:ext cx="3172374" cy="369332"/>
          </a:xfrm>
          <a:prstGeom prst="rect">
            <a:avLst/>
          </a:prstGeom>
          <a:noFill/>
        </p:spPr>
        <p:txBody>
          <a:bodyPr wrap="square" rtlCol="0">
            <a:spAutoFit/>
          </a:bodyPr>
          <a:lstStyle/>
          <a:p>
            <a:r>
              <a:rPr lang="en-US" dirty="0"/>
              <a:t>SLG = Total Bases / At-Bats</a:t>
            </a:r>
          </a:p>
        </p:txBody>
      </p:sp>
      <p:sp>
        <p:nvSpPr>
          <p:cNvPr id="7" name="TextBox 6">
            <a:extLst>
              <a:ext uri="{FF2B5EF4-FFF2-40B4-BE49-F238E27FC236}">
                <a16:creationId xmlns:a16="http://schemas.microsoft.com/office/drawing/2014/main" id="{31019992-6E6F-463B-9DEB-A73AAE25A9E6}"/>
              </a:ext>
            </a:extLst>
          </p:cNvPr>
          <p:cNvSpPr txBox="1"/>
          <p:nvPr/>
        </p:nvSpPr>
        <p:spPr>
          <a:xfrm>
            <a:off x="4410074" y="4992469"/>
            <a:ext cx="4419600" cy="646331"/>
          </a:xfrm>
          <a:prstGeom prst="rect">
            <a:avLst/>
          </a:prstGeom>
          <a:noFill/>
        </p:spPr>
        <p:txBody>
          <a:bodyPr wrap="square" rtlCol="0">
            <a:spAutoFit/>
          </a:bodyPr>
          <a:lstStyle/>
          <a:p>
            <a:r>
              <a:rPr lang="en-US" dirty="0"/>
              <a:t>Total Bases = (Singles) + (2 x Doubles) + (3 x Triples) + (4 x Home Runs)</a:t>
            </a:r>
          </a:p>
        </p:txBody>
      </p:sp>
      <p:sp>
        <p:nvSpPr>
          <p:cNvPr id="9" name="TextBox 8">
            <a:extLst>
              <a:ext uri="{FF2B5EF4-FFF2-40B4-BE49-F238E27FC236}">
                <a16:creationId xmlns:a16="http://schemas.microsoft.com/office/drawing/2014/main" id="{4C89C8A8-819D-448A-ADF7-50DE7253582F}"/>
              </a:ext>
            </a:extLst>
          </p:cNvPr>
          <p:cNvSpPr txBox="1"/>
          <p:nvPr/>
        </p:nvSpPr>
        <p:spPr>
          <a:xfrm>
            <a:off x="4410074" y="5638800"/>
            <a:ext cx="3934374" cy="1384995"/>
          </a:xfrm>
          <a:prstGeom prst="rect">
            <a:avLst/>
          </a:prstGeom>
          <a:noFill/>
        </p:spPr>
        <p:txBody>
          <a:bodyPr wrap="square" rtlCol="0">
            <a:spAutoFit/>
          </a:bodyPr>
          <a:lstStyle/>
          <a:p>
            <a:r>
              <a:rPr lang="en-US" sz="1200" dirty="0"/>
              <a:t>In this scatterplot, we can see that the players on the right side – who have the most SO’s – have larger circles than the players on the left.  This means they have larger salaries.  This tracks with teams wanting to pay players with the most HR-potential large salaries.</a:t>
            </a:r>
          </a:p>
          <a:p>
            <a:endParaRPr lang="en-US" sz="1200" dirty="0"/>
          </a:p>
          <a:p>
            <a:endParaRPr lang="en-US" sz="1200" dirty="0"/>
          </a:p>
        </p:txBody>
      </p:sp>
      <p:pic>
        <p:nvPicPr>
          <p:cNvPr id="10" name="Picture 9">
            <a:extLst>
              <a:ext uri="{FF2B5EF4-FFF2-40B4-BE49-F238E27FC236}">
                <a16:creationId xmlns:a16="http://schemas.microsoft.com/office/drawing/2014/main" id="{6EEDDBEC-22A1-4F52-BE7D-A8E79FACD3A4}"/>
              </a:ext>
            </a:extLst>
          </p:cNvPr>
          <p:cNvPicPr>
            <a:picLocks noChangeAspect="1"/>
          </p:cNvPicPr>
          <p:nvPr/>
        </p:nvPicPr>
        <p:blipFill>
          <a:blip r:embed="rId3"/>
          <a:stretch>
            <a:fillRect/>
          </a:stretch>
        </p:blipFill>
        <p:spPr>
          <a:xfrm>
            <a:off x="383275" y="2305070"/>
            <a:ext cx="8072649" cy="2493090"/>
          </a:xfrm>
          <a:prstGeom prst="rect">
            <a:avLst/>
          </a:prstGeom>
        </p:spPr>
      </p:pic>
      <p:sp>
        <p:nvSpPr>
          <p:cNvPr id="8" name="TextBox 7">
            <a:extLst>
              <a:ext uri="{FF2B5EF4-FFF2-40B4-BE49-F238E27FC236}">
                <a16:creationId xmlns:a16="http://schemas.microsoft.com/office/drawing/2014/main" id="{7422CD78-B225-47EE-87EC-02704A3CBAAB}"/>
              </a:ext>
            </a:extLst>
          </p:cNvPr>
          <p:cNvSpPr txBox="1"/>
          <p:nvPr/>
        </p:nvSpPr>
        <p:spPr>
          <a:xfrm>
            <a:off x="7527036" y="6462066"/>
            <a:ext cx="1371600" cy="276999"/>
          </a:xfrm>
          <a:prstGeom prst="rect">
            <a:avLst/>
          </a:prstGeom>
          <a:noFill/>
        </p:spPr>
        <p:txBody>
          <a:bodyPr wrap="square" rtlCol="0">
            <a:spAutoFit/>
          </a:bodyPr>
          <a:lstStyle/>
          <a:p>
            <a:pPr algn="r"/>
            <a:r>
              <a:rPr lang="en-US" sz="1200" dirty="0"/>
              <a:t>Frank</a:t>
            </a:r>
          </a:p>
        </p:txBody>
      </p:sp>
    </p:spTree>
    <p:extLst>
      <p:ext uri="{BB962C8B-B14F-4D97-AF65-F5344CB8AC3E}">
        <p14:creationId xmlns:p14="http://schemas.microsoft.com/office/powerpoint/2010/main" val="3272326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C5F5FC9D-769F-D440-84F4-DA8EBABA19C1}"/>
              </a:ext>
            </a:extLst>
          </p:cNvPr>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sp>
        <p:nvSpPr>
          <p:cNvPr id="12" name="TextBox 11">
            <a:extLst>
              <a:ext uri="{FF2B5EF4-FFF2-40B4-BE49-F238E27FC236}">
                <a16:creationId xmlns:a16="http://schemas.microsoft.com/office/drawing/2014/main" id="{53904199-306E-EF48-A672-10E3FBCB7A82}"/>
              </a:ext>
            </a:extLst>
          </p:cNvPr>
          <p:cNvSpPr txBox="1"/>
          <p:nvPr/>
        </p:nvSpPr>
        <p:spPr>
          <a:xfrm>
            <a:off x="152401" y="2409962"/>
            <a:ext cx="868680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111111"/>
                </a:solidFill>
                <a:effectLst/>
                <a:uLnTx/>
                <a:uFillTx/>
                <a:latin typeface="Arial" charset="0"/>
                <a:ea typeface="+mn-ea"/>
                <a:cs typeface="+mn-cs"/>
              </a:rPr>
              <a:t>Can we build a model to predict whether a player will command a premium salary based on their demographics &amp; statistics?</a:t>
            </a:r>
          </a:p>
        </p:txBody>
      </p:sp>
      <p:sp>
        <p:nvSpPr>
          <p:cNvPr id="14" name="TextBox 13">
            <a:extLst>
              <a:ext uri="{FF2B5EF4-FFF2-40B4-BE49-F238E27FC236}">
                <a16:creationId xmlns:a16="http://schemas.microsoft.com/office/drawing/2014/main" id="{46474F95-3CE4-B24F-9CBD-C68B692F7DA4}"/>
              </a:ext>
            </a:extLst>
          </p:cNvPr>
          <p:cNvSpPr txBox="1"/>
          <p:nvPr/>
        </p:nvSpPr>
        <p:spPr>
          <a:xfrm>
            <a:off x="152401" y="2933182"/>
            <a:ext cx="883471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11111"/>
                </a:solidFill>
                <a:effectLst/>
                <a:uLnTx/>
                <a:uFillTx/>
                <a:latin typeface="Arial" charset="0"/>
                <a:ea typeface="+mn-ea"/>
                <a:cs typeface="+mn-cs"/>
              </a:rPr>
              <a:t>In the confusion matrix below, we can see with 99% accuracy score, the model identified either a salary above $2M was a premium salary which were true negatives, or below $2M as true positives.</a:t>
            </a:r>
          </a:p>
        </p:txBody>
      </p:sp>
      <p:sp>
        <p:nvSpPr>
          <p:cNvPr id="6" name="TextBox 5">
            <a:extLst>
              <a:ext uri="{FF2B5EF4-FFF2-40B4-BE49-F238E27FC236}">
                <a16:creationId xmlns:a16="http://schemas.microsoft.com/office/drawing/2014/main" id="{679F4729-CDDB-4180-B978-B8274EA6CEE9}"/>
              </a:ext>
            </a:extLst>
          </p:cNvPr>
          <p:cNvSpPr txBox="1"/>
          <p:nvPr/>
        </p:nvSpPr>
        <p:spPr>
          <a:xfrm>
            <a:off x="7527036" y="6462066"/>
            <a:ext cx="1371600" cy="276999"/>
          </a:xfrm>
          <a:prstGeom prst="rect">
            <a:avLst/>
          </a:prstGeom>
          <a:noFill/>
        </p:spPr>
        <p:txBody>
          <a:bodyPr wrap="square" rtlCol="0">
            <a:spAutoFit/>
          </a:bodyPr>
          <a:lstStyle/>
          <a:p>
            <a:pPr algn="r"/>
            <a:r>
              <a:rPr lang="en-US" sz="1200" dirty="0"/>
              <a:t>Christa</a:t>
            </a:r>
          </a:p>
        </p:txBody>
      </p:sp>
      <p:pic>
        <p:nvPicPr>
          <p:cNvPr id="13" name="Content Placeholder 9" descr="Table&#10;&#10;Description automatically generated">
            <a:extLst>
              <a:ext uri="{FF2B5EF4-FFF2-40B4-BE49-F238E27FC236}">
                <a16:creationId xmlns:a16="http://schemas.microsoft.com/office/drawing/2014/main" id="{E49DB76E-68D9-42C3-9A7C-18C29160AC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1638" y="3510518"/>
            <a:ext cx="6508326" cy="3090047"/>
          </a:xfrm>
          <a:ln w="28575">
            <a:solidFill>
              <a:schemeClr val="tx1"/>
            </a:solidFill>
          </a:ln>
        </p:spPr>
      </p:pic>
    </p:spTree>
    <p:extLst>
      <p:ext uri="{BB962C8B-B14F-4D97-AF65-F5344CB8AC3E}">
        <p14:creationId xmlns:p14="http://schemas.microsoft.com/office/powerpoint/2010/main" val="4108571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Dashboard</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896452" y="1366404"/>
            <a:ext cx="3959225" cy="2567165"/>
          </a:xfrm>
        </p:spPr>
        <p:txBody>
          <a:bodyPr/>
          <a:lstStyle/>
          <a:p>
            <a:pPr marL="457200" marR="0">
              <a:lnSpc>
                <a:spcPct val="150000"/>
              </a:lnSpc>
              <a:spcBef>
                <a:spcPts val="0"/>
              </a:spcBef>
              <a:spcAft>
                <a:spcPts val="800"/>
              </a:spcAft>
            </a:pPr>
            <a:r>
              <a:rPr lang="en-US" sz="1800" dirty="0">
                <a:effectLst/>
                <a:ea typeface="Calibri" panose="020F0502020204030204" pitchFamily="34" charset="0"/>
                <a:cs typeface="Times New Roman" panose="02020603050405020304" pitchFamily="18" charset="0"/>
              </a:rPr>
              <a:t>Five Dashboards hosted on Tableau</a:t>
            </a:r>
          </a:p>
          <a:p>
            <a:pPr marL="457200" marR="0">
              <a:lnSpc>
                <a:spcPct val="150000"/>
              </a:lnSpc>
              <a:spcBef>
                <a:spcPts val="0"/>
              </a:spcBef>
              <a:spcAft>
                <a:spcPts val="800"/>
              </a:spcAft>
            </a:pPr>
            <a:r>
              <a:rPr lang="en-US" sz="1800" dirty="0">
                <a:ea typeface="Calibri" panose="020F0502020204030204" pitchFamily="34" charset="0"/>
                <a:cs typeface="Times New Roman" panose="02020603050405020304" pitchFamily="18" charset="0"/>
              </a:rPr>
              <a:t>All integrative and interactive</a:t>
            </a:r>
          </a:p>
          <a:p>
            <a:pPr marL="457200" marR="0">
              <a:lnSpc>
                <a:spcPct val="150000"/>
              </a:lnSpc>
              <a:spcBef>
                <a:spcPts val="0"/>
              </a:spcBef>
              <a:spcAft>
                <a:spcPts val="800"/>
              </a:spcAft>
            </a:pPr>
            <a:r>
              <a:rPr lang="en-US" sz="1800" dirty="0">
                <a:ea typeface="Calibri" panose="020F0502020204030204" pitchFamily="34" charset="0"/>
                <a:cs typeface="Times New Roman" panose="02020603050405020304" pitchFamily="18" charset="0"/>
              </a:rPr>
              <a:t>Accessible through our </a:t>
            </a:r>
            <a:r>
              <a:rPr lang="en-US" sz="1800" dirty="0" err="1">
                <a:solidFill>
                  <a:srgbClr val="0070C0"/>
                </a:solidFill>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Github</a:t>
            </a:r>
            <a:endParaRPr lang="en-US" sz="1800" dirty="0">
              <a:solidFill>
                <a:srgbClr val="0070C0"/>
              </a:solidFill>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9D3403B-EEE3-491B-8E8B-B7FAFB0840D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7400" y="4052588"/>
            <a:ext cx="4800600" cy="2567165"/>
          </a:xfrm>
          <a:prstGeom prst="rect">
            <a:avLst/>
          </a:prstGeom>
          <a:ln w="28575">
            <a:solidFill>
              <a:schemeClr val="tx1"/>
            </a:solidFill>
          </a:ln>
        </p:spPr>
      </p:pic>
      <p:pic>
        <p:nvPicPr>
          <p:cNvPr id="7" name="Picture 6">
            <a:extLst>
              <a:ext uri="{FF2B5EF4-FFF2-40B4-BE49-F238E27FC236}">
                <a16:creationId xmlns:a16="http://schemas.microsoft.com/office/drawing/2014/main" id="{E2028EC4-522F-431D-9654-5EB79F811DF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21015"/>
          <a:stretch/>
        </p:blipFill>
        <p:spPr>
          <a:xfrm>
            <a:off x="6096000" y="1259856"/>
            <a:ext cx="2667000" cy="3091111"/>
          </a:xfrm>
          <a:prstGeom prst="rect">
            <a:avLst/>
          </a:prstGeom>
          <a:ln w="28575">
            <a:solidFill>
              <a:schemeClr val="tx1"/>
            </a:solidFill>
          </a:ln>
        </p:spPr>
      </p:pic>
      <p:pic>
        <p:nvPicPr>
          <p:cNvPr id="1026" name="Picture 2" descr="Media Download Center">
            <a:extLst>
              <a:ext uri="{FF2B5EF4-FFF2-40B4-BE49-F238E27FC236}">
                <a16:creationId xmlns:a16="http://schemas.microsoft.com/office/drawing/2014/main" id="{B9955FED-3D0C-41DD-8D18-2F86BAC00F4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63208" y="122238"/>
            <a:ext cx="3810000" cy="8572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BA0AC9D-7E0F-4B67-91D7-09C8C211F91F}"/>
              </a:ext>
            </a:extLst>
          </p:cNvPr>
          <p:cNvSpPr txBox="1"/>
          <p:nvPr/>
        </p:nvSpPr>
        <p:spPr>
          <a:xfrm>
            <a:off x="7527036" y="6462066"/>
            <a:ext cx="1371600" cy="276999"/>
          </a:xfrm>
          <a:prstGeom prst="rect">
            <a:avLst/>
          </a:prstGeom>
          <a:noFill/>
        </p:spPr>
        <p:txBody>
          <a:bodyPr wrap="square" rtlCol="0">
            <a:spAutoFit/>
          </a:bodyPr>
          <a:lstStyle/>
          <a:p>
            <a:pPr algn="r"/>
            <a:r>
              <a:rPr lang="en-US" sz="1200" dirty="0"/>
              <a:t>Frank</a:t>
            </a:r>
          </a:p>
        </p:txBody>
      </p:sp>
    </p:spTree>
    <p:extLst>
      <p:ext uri="{BB962C8B-B14F-4D97-AF65-F5344CB8AC3E}">
        <p14:creationId xmlns:p14="http://schemas.microsoft.com/office/powerpoint/2010/main" val="2260835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Dashboard</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114300" marR="0" indent="0" algn="ctr">
              <a:lnSpc>
                <a:spcPct val="150000"/>
              </a:lnSpc>
              <a:spcBef>
                <a:spcPts val="0"/>
              </a:spcBef>
              <a:spcAft>
                <a:spcPts val="800"/>
              </a:spcAft>
              <a:buNone/>
            </a:pPr>
            <a:r>
              <a:rPr lang="en-US" sz="1800" dirty="0">
                <a:effectLst/>
                <a:latin typeface="+mj-lt"/>
                <a:ea typeface="Calibri" panose="020F0502020204030204" pitchFamily="34" charset="0"/>
                <a:cs typeface="Times New Roman" panose="02020603050405020304" pitchFamily="18" charset="0"/>
              </a:rPr>
              <a:t>Our Tableau Story</a:t>
            </a:r>
          </a:p>
        </p:txBody>
      </p:sp>
      <p:sp>
        <p:nvSpPr>
          <p:cNvPr id="5" name="TextBox 4">
            <a:extLst>
              <a:ext uri="{FF2B5EF4-FFF2-40B4-BE49-F238E27FC236}">
                <a16:creationId xmlns:a16="http://schemas.microsoft.com/office/drawing/2014/main" id="{FB63DDC3-5106-4F4D-927C-6A304FF9F026}"/>
              </a:ext>
            </a:extLst>
          </p:cNvPr>
          <p:cNvSpPr txBox="1"/>
          <p:nvPr/>
        </p:nvSpPr>
        <p:spPr>
          <a:xfrm>
            <a:off x="3087687" y="6057226"/>
            <a:ext cx="2286000" cy="43088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1" u="none" strike="noStrike" kern="1200" cap="none" spc="0" normalizeH="0" baseline="0" noProof="0" dirty="0">
                <a:ln>
                  <a:noFill/>
                </a:ln>
                <a:solidFill>
                  <a:srgbClr val="111111"/>
                </a:solidFill>
                <a:effectLst/>
                <a:uLnTx/>
                <a:uFillTx/>
                <a:latin typeface="Arial" charset="0"/>
                <a:ea typeface="+mn-ea"/>
                <a:cs typeface="+mn-cs"/>
              </a:rPr>
              <a:t>Four-Time American League MVP Mike Trout</a:t>
            </a:r>
          </a:p>
        </p:txBody>
      </p:sp>
      <p:pic>
        <p:nvPicPr>
          <p:cNvPr id="6" name="Picture 2" descr="Media Download Center">
            <a:extLst>
              <a:ext uri="{FF2B5EF4-FFF2-40B4-BE49-F238E27FC236}">
                <a16:creationId xmlns:a16="http://schemas.microsoft.com/office/drawing/2014/main" id="{72398B36-7BBD-48C8-A75A-A8287CF914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3208" y="122238"/>
            <a:ext cx="3810000" cy="8572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hlinkClick r:id="rId5"/>
            <a:extLst>
              <a:ext uri="{FF2B5EF4-FFF2-40B4-BE49-F238E27FC236}">
                <a16:creationId xmlns:a16="http://schemas.microsoft.com/office/drawing/2014/main" id="{033E9974-2E4F-4951-8FFD-10138539F47B}"/>
              </a:ext>
            </a:extLst>
          </p:cNvPr>
          <p:cNvPicPr>
            <a:picLocks noChangeAspect="1"/>
          </p:cNvPicPr>
          <p:nvPr/>
        </p:nvPicPr>
        <p:blipFill>
          <a:blip r:embed="rId6"/>
          <a:stretch>
            <a:fillRect/>
          </a:stretch>
        </p:blipFill>
        <p:spPr>
          <a:xfrm>
            <a:off x="2817890" y="1535113"/>
            <a:ext cx="5111594" cy="4953000"/>
          </a:xfrm>
          <a:prstGeom prst="rect">
            <a:avLst/>
          </a:prstGeom>
          <a:ln w="28575">
            <a:solidFill>
              <a:schemeClr val="tx1"/>
            </a:solidFill>
          </a:ln>
        </p:spPr>
      </p:pic>
      <p:sp>
        <p:nvSpPr>
          <p:cNvPr id="7" name="TextBox 6">
            <a:extLst>
              <a:ext uri="{FF2B5EF4-FFF2-40B4-BE49-F238E27FC236}">
                <a16:creationId xmlns:a16="http://schemas.microsoft.com/office/drawing/2014/main" id="{A2785B0D-9301-45B3-9E5F-3C28DD89F35A}"/>
              </a:ext>
            </a:extLst>
          </p:cNvPr>
          <p:cNvSpPr txBox="1"/>
          <p:nvPr/>
        </p:nvSpPr>
        <p:spPr>
          <a:xfrm>
            <a:off x="7527036" y="6462066"/>
            <a:ext cx="1371600" cy="276999"/>
          </a:xfrm>
          <a:prstGeom prst="rect">
            <a:avLst/>
          </a:prstGeom>
          <a:noFill/>
        </p:spPr>
        <p:txBody>
          <a:bodyPr wrap="square" rtlCol="0">
            <a:spAutoFit/>
          </a:bodyPr>
          <a:lstStyle/>
          <a:p>
            <a:pPr algn="r"/>
            <a:r>
              <a:rPr lang="en-US" sz="1200" dirty="0"/>
              <a:t>Frank</a:t>
            </a:r>
          </a:p>
        </p:txBody>
      </p:sp>
    </p:spTree>
    <p:extLst>
      <p:ext uri="{BB962C8B-B14F-4D97-AF65-F5344CB8AC3E}">
        <p14:creationId xmlns:p14="http://schemas.microsoft.com/office/powerpoint/2010/main" val="202714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The Debrief</a:t>
            </a:r>
            <a:endParaRPr lang="uk-UA" sz="3200" dirty="0">
              <a:solidFill>
                <a:schemeClr val="accent2"/>
              </a:solidFill>
            </a:endParaRPr>
          </a:p>
        </p:txBody>
      </p:sp>
      <p:sp>
        <p:nvSpPr>
          <p:cNvPr id="8" name="TextBox 7">
            <a:extLst>
              <a:ext uri="{FF2B5EF4-FFF2-40B4-BE49-F238E27FC236}">
                <a16:creationId xmlns:a16="http://schemas.microsoft.com/office/drawing/2014/main" id="{7422CD78-B225-47EE-87EC-02704A3CBAAB}"/>
              </a:ext>
            </a:extLst>
          </p:cNvPr>
          <p:cNvSpPr txBox="1"/>
          <p:nvPr/>
        </p:nvSpPr>
        <p:spPr>
          <a:xfrm>
            <a:off x="7527036" y="6462066"/>
            <a:ext cx="1371600" cy="276999"/>
          </a:xfrm>
          <a:prstGeom prst="rect">
            <a:avLst/>
          </a:prstGeom>
          <a:noFill/>
        </p:spPr>
        <p:txBody>
          <a:bodyPr wrap="square" rtlCol="0">
            <a:spAutoFit/>
          </a:bodyPr>
          <a:lstStyle/>
          <a:p>
            <a:pPr algn="r"/>
            <a:r>
              <a:rPr lang="en-US" sz="1200" dirty="0"/>
              <a:t>David</a:t>
            </a:r>
          </a:p>
        </p:txBody>
      </p:sp>
      <p:sp>
        <p:nvSpPr>
          <p:cNvPr id="11" name="TextBox 10">
            <a:extLst>
              <a:ext uri="{FF2B5EF4-FFF2-40B4-BE49-F238E27FC236}">
                <a16:creationId xmlns:a16="http://schemas.microsoft.com/office/drawing/2014/main" id="{EAAB94EB-BEC8-4863-8C49-4CC8F14C6696}"/>
              </a:ext>
            </a:extLst>
          </p:cNvPr>
          <p:cNvSpPr txBox="1"/>
          <p:nvPr/>
        </p:nvSpPr>
        <p:spPr>
          <a:xfrm>
            <a:off x="520700" y="2286338"/>
            <a:ext cx="3022234" cy="3416320"/>
          </a:xfrm>
          <a:prstGeom prst="rect">
            <a:avLst/>
          </a:prstGeom>
          <a:noFill/>
        </p:spPr>
        <p:txBody>
          <a:bodyPr wrap="square">
            <a:spAutoFit/>
          </a:bodyPr>
          <a:lstStyle/>
          <a:p>
            <a:r>
              <a:rPr lang="en-US" b="1" u="sng" dirty="0">
                <a:solidFill>
                  <a:srgbClr val="1D1C1D"/>
                </a:solidFill>
                <a:latin typeface="Slack-Lato"/>
              </a:rPr>
              <a:t>Additional Analysis Options</a:t>
            </a:r>
            <a:endParaRPr lang="en-US" b="0" i="0" dirty="0">
              <a:solidFill>
                <a:srgbClr val="1D1C1D"/>
              </a:solidFill>
              <a:effectLst/>
              <a:latin typeface="Slack-Lato"/>
            </a:endParaRPr>
          </a:p>
          <a:p>
            <a:pPr marL="285750" indent="-285750">
              <a:buFont typeface="Arial" panose="020B0604020202020204" pitchFamily="34" charset="0"/>
              <a:buChar char="•"/>
            </a:pPr>
            <a:endParaRPr lang="en-US" b="0" i="0" dirty="0">
              <a:solidFill>
                <a:srgbClr val="1D1C1D"/>
              </a:solidFill>
              <a:effectLst/>
              <a:latin typeface="Slack-Lato"/>
            </a:endParaRPr>
          </a:p>
          <a:p>
            <a:pPr marL="285750" indent="-285750">
              <a:buFont typeface="Arial" panose="020B0604020202020204" pitchFamily="34" charset="0"/>
              <a:buChar char="•"/>
            </a:pPr>
            <a:r>
              <a:rPr lang="en-US" b="0" i="0" dirty="0">
                <a:solidFill>
                  <a:srgbClr val="1D1C1D"/>
                </a:solidFill>
                <a:effectLst/>
                <a:latin typeface="Slack-Lato"/>
              </a:rPr>
              <a:t>Use a neural network approach to Machine Learning and attempt to predict which team will win the World Series.</a:t>
            </a:r>
          </a:p>
          <a:p>
            <a:endParaRPr lang="en-US" b="0" i="0" dirty="0">
              <a:solidFill>
                <a:srgbClr val="1D1C1D"/>
              </a:solidFill>
              <a:effectLst/>
              <a:latin typeface="Slack-Lato"/>
            </a:endParaRPr>
          </a:p>
          <a:p>
            <a:pPr marL="285750" indent="-285750">
              <a:buFont typeface="Arial" panose="020B0604020202020204" pitchFamily="34" charset="0"/>
              <a:buChar char="•"/>
            </a:pPr>
            <a:r>
              <a:rPr lang="en-US" b="0" i="0" dirty="0">
                <a:solidFill>
                  <a:srgbClr val="1D1C1D"/>
                </a:solidFill>
                <a:effectLst/>
                <a:latin typeface="Slack-Lato"/>
              </a:rPr>
              <a:t>Use current baseball statistics 2016 to present to see if the accuracy of our models holds up.</a:t>
            </a:r>
          </a:p>
        </p:txBody>
      </p:sp>
      <p:sp>
        <p:nvSpPr>
          <p:cNvPr id="12" name="TextBox 11">
            <a:extLst>
              <a:ext uri="{FF2B5EF4-FFF2-40B4-BE49-F238E27FC236}">
                <a16:creationId xmlns:a16="http://schemas.microsoft.com/office/drawing/2014/main" id="{337002C5-31E4-4B8E-9A10-D963AE900E7E}"/>
              </a:ext>
            </a:extLst>
          </p:cNvPr>
          <p:cNvSpPr txBox="1"/>
          <p:nvPr/>
        </p:nvSpPr>
        <p:spPr>
          <a:xfrm>
            <a:off x="4456540" y="2286338"/>
            <a:ext cx="3194538" cy="4247317"/>
          </a:xfrm>
          <a:prstGeom prst="rect">
            <a:avLst/>
          </a:prstGeom>
          <a:noFill/>
        </p:spPr>
        <p:txBody>
          <a:bodyPr wrap="square">
            <a:spAutoFit/>
          </a:bodyPr>
          <a:lstStyle/>
          <a:p>
            <a:r>
              <a:rPr lang="en-US" b="1" i="0" u="sng" dirty="0">
                <a:solidFill>
                  <a:srgbClr val="1D1C1D"/>
                </a:solidFill>
                <a:effectLst/>
                <a:latin typeface="Slack-Lato"/>
              </a:rPr>
              <a:t>Next Time…</a:t>
            </a:r>
            <a:endParaRPr lang="en-US" u="sng" dirty="0">
              <a:solidFill>
                <a:srgbClr val="1D1C1D"/>
              </a:solidFill>
              <a:latin typeface="Slack-Lato"/>
            </a:endParaRPr>
          </a:p>
          <a:p>
            <a:pPr marL="285750" indent="-285750">
              <a:buFont typeface="Arial" panose="020B0604020202020204" pitchFamily="34" charset="0"/>
              <a:buChar char="•"/>
            </a:pPr>
            <a:endParaRPr lang="en-US" b="0" i="0" dirty="0">
              <a:solidFill>
                <a:srgbClr val="1D1C1D"/>
              </a:solidFill>
              <a:effectLst/>
              <a:latin typeface="Slack-Lato"/>
            </a:endParaRPr>
          </a:p>
          <a:p>
            <a:pPr marL="285750" indent="-285750">
              <a:buFont typeface="Arial" panose="020B0604020202020204" pitchFamily="34" charset="0"/>
              <a:buChar char="•"/>
            </a:pPr>
            <a:r>
              <a:rPr lang="en-US" b="0" i="0" dirty="0">
                <a:solidFill>
                  <a:srgbClr val="1D1C1D"/>
                </a:solidFill>
                <a:effectLst/>
                <a:latin typeface="Slack-Lato"/>
              </a:rPr>
              <a:t>Focus on the rubric as opposed to the Role Guides in the Module.</a:t>
            </a:r>
          </a:p>
          <a:p>
            <a:endParaRPr lang="en-US" dirty="0">
              <a:solidFill>
                <a:srgbClr val="1D1C1D"/>
              </a:solidFill>
              <a:latin typeface="Slack-Lato"/>
            </a:endParaRPr>
          </a:p>
          <a:p>
            <a:pPr marL="285750" indent="-285750">
              <a:buFont typeface="Arial" panose="020B0604020202020204" pitchFamily="34" charset="0"/>
              <a:buChar char="•"/>
            </a:pPr>
            <a:r>
              <a:rPr lang="en-US" dirty="0">
                <a:solidFill>
                  <a:srgbClr val="1D1C1D"/>
                </a:solidFill>
                <a:latin typeface="Slack-Lato"/>
              </a:rPr>
              <a:t>Have a more structured approach to determining the questions we wanted to ask.</a:t>
            </a:r>
          </a:p>
          <a:p>
            <a:pPr marL="285750" indent="-285750">
              <a:buFont typeface="Arial" panose="020B0604020202020204" pitchFamily="34" charset="0"/>
              <a:buChar char="•"/>
            </a:pPr>
            <a:endParaRPr lang="en-US" dirty="0">
              <a:solidFill>
                <a:srgbClr val="1D1C1D"/>
              </a:solidFill>
              <a:latin typeface="Slack-Lato"/>
            </a:endParaRPr>
          </a:p>
          <a:p>
            <a:pPr marL="285750" indent="-285750">
              <a:buFont typeface="Arial" panose="020B0604020202020204" pitchFamily="34" charset="0"/>
              <a:buChar char="•"/>
            </a:pPr>
            <a:r>
              <a:rPr lang="en-US" dirty="0">
                <a:solidFill>
                  <a:srgbClr val="1D1C1D"/>
                </a:solidFill>
                <a:latin typeface="Slack-Lato"/>
              </a:rPr>
              <a:t>Keep a running list of dependencies for our ‘Requirements.txt’ file</a:t>
            </a:r>
          </a:p>
          <a:p>
            <a:endParaRPr lang="en-US" dirty="0">
              <a:solidFill>
                <a:srgbClr val="1D1C1D"/>
              </a:solidFill>
              <a:latin typeface="Slack-Lato"/>
            </a:endParaRPr>
          </a:p>
          <a:p>
            <a:endParaRPr lang="en-US" dirty="0">
              <a:solidFill>
                <a:srgbClr val="1D1C1D"/>
              </a:solidFill>
              <a:latin typeface="Slack-Lato"/>
            </a:endParaRPr>
          </a:p>
        </p:txBody>
      </p:sp>
    </p:spTree>
    <p:extLst>
      <p:ext uri="{BB962C8B-B14F-4D97-AF65-F5344CB8AC3E}">
        <p14:creationId xmlns:p14="http://schemas.microsoft.com/office/powerpoint/2010/main" val="1671427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BE29B26-9DCE-4449-A91D-FF934C0DA75E}"/>
              </a:ext>
            </a:extLst>
          </p:cNvPr>
          <p:cNvSpPr/>
          <p:nvPr/>
        </p:nvSpPr>
        <p:spPr>
          <a:xfrm>
            <a:off x="5715000" y="3124200"/>
            <a:ext cx="2800767" cy="1754326"/>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a:t>
            </a:r>
          </a:p>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YOU!</a:t>
            </a:r>
          </a:p>
        </p:txBody>
      </p:sp>
      <p:pic>
        <p:nvPicPr>
          <p:cNvPr id="4098" name="Picture 2">
            <a:extLst>
              <a:ext uri="{FF2B5EF4-FFF2-40B4-BE49-F238E27FC236}">
                <a16:creationId xmlns:a16="http://schemas.microsoft.com/office/drawing/2014/main" id="{7FAA5BB6-5BD4-4F44-BAC6-44A918589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14600"/>
            <a:ext cx="3810000" cy="3810000"/>
          </a:xfrm>
          <a:prstGeom prst="rect">
            <a:avLst/>
          </a:prstGeom>
          <a:noFill/>
          <a:effectLst>
            <a:glow rad="2286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023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Why Baseball?</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lvl="0" indent="0" algn="l" rtl="0">
              <a:spcBef>
                <a:spcPts val="0"/>
              </a:spcBef>
              <a:spcAft>
                <a:spcPts val="0"/>
              </a:spcAft>
              <a:buNone/>
            </a:pPr>
            <a:r>
              <a:rPr lang="en-US" sz="2000" dirty="0"/>
              <a:t>This topic was selected not just for our love of baseball, but because America’s Pastime has been around for over 120 years and has an immense volume of data available for a machine learning model to incorporate.  Between fans of the game, historians, front-office types and gamblers, there will always be people interested in this data and the answers it holds.</a:t>
            </a:r>
          </a:p>
        </p:txBody>
      </p:sp>
      <p:sp>
        <p:nvSpPr>
          <p:cNvPr id="4" name="TextBox 3">
            <a:extLst>
              <a:ext uri="{FF2B5EF4-FFF2-40B4-BE49-F238E27FC236}">
                <a16:creationId xmlns:a16="http://schemas.microsoft.com/office/drawing/2014/main" id="{47ECFEAB-7172-467F-B78C-6736F71E0C45}"/>
              </a:ext>
            </a:extLst>
          </p:cNvPr>
          <p:cNvSpPr txBox="1"/>
          <p:nvPr/>
        </p:nvSpPr>
        <p:spPr>
          <a:xfrm>
            <a:off x="7527036" y="6462066"/>
            <a:ext cx="1371600" cy="276999"/>
          </a:xfrm>
          <a:prstGeom prst="rect">
            <a:avLst/>
          </a:prstGeom>
          <a:noFill/>
        </p:spPr>
        <p:txBody>
          <a:bodyPr wrap="square" rtlCol="0">
            <a:spAutoFit/>
          </a:bodyPr>
          <a:lstStyle/>
          <a:p>
            <a:pPr algn="r"/>
            <a:r>
              <a:rPr lang="en-US" sz="1200" dirty="0"/>
              <a:t>David</a:t>
            </a:r>
          </a:p>
        </p:txBody>
      </p:sp>
      <p:pic>
        <p:nvPicPr>
          <p:cNvPr id="8" name="Picture 7" descr="A picture containing text, person, indoor, people&#10;&#10;Description automatically generated">
            <a:extLst>
              <a:ext uri="{FF2B5EF4-FFF2-40B4-BE49-F238E27FC236}">
                <a16:creationId xmlns:a16="http://schemas.microsoft.com/office/drawing/2014/main" id="{C9E05E32-7278-4165-AEE9-F84785E577A6}"/>
              </a:ext>
            </a:extLst>
          </p:cNvPr>
          <p:cNvPicPr>
            <a:picLocks noChangeAspect="1"/>
          </p:cNvPicPr>
          <p:nvPr/>
        </p:nvPicPr>
        <p:blipFill rotWithShape="1">
          <a:blip r:embed="rId4">
            <a:extLst>
              <a:ext uri="{28A0092B-C50C-407E-A947-70E740481C1C}">
                <a14:useLocalDpi xmlns:a14="http://schemas.microsoft.com/office/drawing/2010/main" val="0"/>
              </a:ext>
            </a:extLst>
          </a:blip>
          <a:srcRect l="1821" r="19109"/>
          <a:stretch/>
        </p:blipFill>
        <p:spPr>
          <a:xfrm rot="21330181">
            <a:off x="5986270" y="3202599"/>
            <a:ext cx="2795392" cy="1988598"/>
          </a:xfrm>
          <a:prstGeom prst="rect">
            <a:avLst/>
          </a:prstGeom>
          <a:effectLst>
            <a:softEdge rad="63500"/>
          </a:effectLst>
        </p:spPr>
      </p:pic>
      <p:pic>
        <p:nvPicPr>
          <p:cNvPr id="3" name="Picture 2" descr="A baseball player sliding into home base&#10;&#10;Description automatically generated with medium confidence">
            <a:extLst>
              <a:ext uri="{FF2B5EF4-FFF2-40B4-BE49-F238E27FC236}">
                <a16:creationId xmlns:a16="http://schemas.microsoft.com/office/drawing/2014/main" id="{F17063B2-30D7-4E18-9141-5D9CD22D6800}"/>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rot="390004">
            <a:off x="3316284" y="3921729"/>
            <a:ext cx="3427832" cy="2097405"/>
          </a:xfrm>
          <a:prstGeom prst="rect">
            <a:avLst/>
          </a:prstGeom>
          <a:effectLst>
            <a:softEdge rad="31750"/>
          </a:effectLst>
        </p:spPr>
      </p:pic>
      <p:pic>
        <p:nvPicPr>
          <p:cNvPr id="6" name="Picture 5" descr="A portrait of a person&#10;&#10;Description automatically generated with medium confidence">
            <a:extLst>
              <a:ext uri="{FF2B5EF4-FFF2-40B4-BE49-F238E27FC236}">
                <a16:creationId xmlns:a16="http://schemas.microsoft.com/office/drawing/2014/main" id="{49BC9E2C-E2E3-4FAB-B3FC-21AD3DAD4B9A}"/>
              </a:ext>
            </a:extLst>
          </p:cNvPr>
          <p:cNvPicPr>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rot="20803518">
            <a:off x="2273693" y="3576741"/>
            <a:ext cx="1643913" cy="3068637"/>
          </a:xfrm>
          <a:prstGeom prst="rect">
            <a:avLst/>
          </a:prstGeom>
          <a:effectLst>
            <a:softEdge rad="3175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dirty="0"/>
              <a:t>Data Source</a:t>
            </a:r>
            <a:endParaRPr lang="uk-UA" dirty="0">
              <a:solidFill>
                <a:schemeClr val="accent2"/>
              </a:solidFill>
            </a:endParaRPr>
          </a:p>
        </p:txBody>
      </p:sp>
      <p:sp>
        <p:nvSpPr>
          <p:cNvPr id="4099" name="Rectangle 3"/>
          <p:cNvSpPr>
            <a:spLocks noGrp="1" noChangeArrowheads="1"/>
          </p:cNvSpPr>
          <p:nvPr>
            <p:ph type="body" idx="1"/>
          </p:nvPr>
        </p:nvSpPr>
        <p:spPr>
          <a:xfrm>
            <a:off x="520699" y="2393095"/>
            <a:ext cx="3624262" cy="3808413"/>
          </a:xfrm>
        </p:spPr>
        <p:txBody>
          <a:bodyPr/>
          <a:lstStyle/>
          <a:p>
            <a:pPr marL="0" lvl="0" indent="0" algn="l" rtl="0">
              <a:spcBef>
                <a:spcPts val="0"/>
              </a:spcBef>
              <a:spcAft>
                <a:spcPts val="0"/>
              </a:spcAft>
              <a:buNone/>
            </a:pPr>
            <a:r>
              <a:rPr lang="en-US" sz="1800" dirty="0"/>
              <a:t>We’re leveraging an amazing open-source data center for Major League Baseball, the </a:t>
            </a:r>
            <a:r>
              <a:rPr lang="en-US" sz="1800" dirty="0" err="1"/>
              <a:t>Lahman</a:t>
            </a:r>
            <a:r>
              <a:rPr lang="en-US" sz="1800" dirty="0"/>
              <a:t> Database, which can be found here: </a:t>
            </a:r>
            <a:r>
              <a:rPr lang="en-US" sz="1800" u="sng" dirty="0">
                <a:solidFill>
                  <a:schemeClr val="hlink"/>
                </a:solidFill>
                <a:hlinkClick r:id="rId3"/>
              </a:rPr>
              <a:t>http://www.seanlahman.com/baseball-archive/statistics/</a:t>
            </a:r>
            <a:endParaRPr lang="en-US" sz="1800" dirty="0"/>
          </a:p>
          <a:p>
            <a:pPr marL="0" lvl="0" indent="0" algn="l" rtl="0">
              <a:spcBef>
                <a:spcPts val="1200"/>
              </a:spcBef>
              <a:spcAft>
                <a:spcPts val="1200"/>
              </a:spcAft>
              <a:buNone/>
            </a:pPr>
            <a:endParaRPr lang="en-US" sz="1800" dirty="0"/>
          </a:p>
          <a:p>
            <a:pPr marL="0" lvl="0" indent="0" algn="l" rtl="0">
              <a:spcBef>
                <a:spcPts val="1200"/>
              </a:spcBef>
              <a:spcAft>
                <a:spcPts val="1200"/>
              </a:spcAft>
              <a:buNone/>
            </a:pPr>
            <a:r>
              <a:rPr lang="en-US" sz="1800" dirty="0"/>
              <a:t>For this project, we’re only using data from 1988-2016, due to the quickly increasing rate of pay for baseball players starting in the late 80’s.  </a:t>
            </a:r>
          </a:p>
        </p:txBody>
      </p:sp>
      <p:sp>
        <p:nvSpPr>
          <p:cNvPr id="4" name="TextBox 3">
            <a:extLst>
              <a:ext uri="{FF2B5EF4-FFF2-40B4-BE49-F238E27FC236}">
                <a16:creationId xmlns:a16="http://schemas.microsoft.com/office/drawing/2014/main" id="{A1398093-78A8-4B56-AF21-A850F61B7C31}"/>
              </a:ext>
            </a:extLst>
          </p:cNvPr>
          <p:cNvSpPr txBox="1"/>
          <p:nvPr/>
        </p:nvSpPr>
        <p:spPr>
          <a:xfrm>
            <a:off x="7527036" y="6462066"/>
            <a:ext cx="1371600" cy="276999"/>
          </a:xfrm>
          <a:prstGeom prst="rect">
            <a:avLst/>
          </a:prstGeom>
          <a:noFill/>
        </p:spPr>
        <p:txBody>
          <a:bodyPr wrap="square" rtlCol="0">
            <a:spAutoFit/>
          </a:bodyPr>
          <a:lstStyle/>
          <a:p>
            <a:pPr algn="r"/>
            <a:r>
              <a:rPr lang="en-US" sz="1200" dirty="0"/>
              <a:t>David</a:t>
            </a:r>
          </a:p>
        </p:txBody>
      </p:sp>
      <p:pic>
        <p:nvPicPr>
          <p:cNvPr id="3" name="Picture 2" descr="A person in a white shirt&#10;&#10;Description automatically generated with medium confidence">
            <a:extLst>
              <a:ext uri="{FF2B5EF4-FFF2-40B4-BE49-F238E27FC236}">
                <a16:creationId xmlns:a16="http://schemas.microsoft.com/office/drawing/2014/main" id="{B5335EC5-AFC8-446F-8201-3F81D3AE3BDE}"/>
              </a:ext>
            </a:extLst>
          </p:cNvPr>
          <p:cNvPicPr>
            <a:picLocks noChangeAspect="1"/>
          </p:cNvPicPr>
          <p:nvPr/>
        </p:nvPicPr>
        <p:blipFill rotWithShape="1">
          <a:blip r:embed="rId4">
            <a:extLst>
              <a:ext uri="{28A0092B-C50C-407E-A947-70E740481C1C}">
                <a14:useLocalDpi xmlns:a14="http://schemas.microsoft.com/office/drawing/2010/main" val="0"/>
              </a:ext>
            </a:extLst>
          </a:blip>
          <a:srcRect l="33854" r="9018"/>
          <a:stretch/>
        </p:blipFill>
        <p:spPr>
          <a:xfrm>
            <a:off x="4901031" y="2508738"/>
            <a:ext cx="3722270" cy="2901462"/>
          </a:xfrm>
          <a:prstGeom prst="rect">
            <a:avLst/>
          </a:prstGeom>
          <a:ln w="38100">
            <a:solidFill>
              <a:schemeClr val="tx1"/>
            </a:solidFill>
          </a:ln>
        </p:spPr>
      </p:pic>
      <p:sp>
        <p:nvSpPr>
          <p:cNvPr id="6" name="TextBox 5">
            <a:extLst>
              <a:ext uri="{FF2B5EF4-FFF2-40B4-BE49-F238E27FC236}">
                <a16:creationId xmlns:a16="http://schemas.microsoft.com/office/drawing/2014/main" id="{081D286A-D8E7-49C8-8AD0-C53CBD9EE4EF}"/>
              </a:ext>
            </a:extLst>
          </p:cNvPr>
          <p:cNvSpPr txBox="1"/>
          <p:nvPr/>
        </p:nvSpPr>
        <p:spPr>
          <a:xfrm>
            <a:off x="5410200" y="5562600"/>
            <a:ext cx="2819400" cy="461665"/>
          </a:xfrm>
          <a:prstGeom prst="rect">
            <a:avLst/>
          </a:prstGeom>
          <a:noFill/>
        </p:spPr>
        <p:txBody>
          <a:bodyPr wrap="square" rtlCol="0">
            <a:spAutoFit/>
          </a:bodyPr>
          <a:lstStyle/>
          <a:p>
            <a:r>
              <a:rPr lang="en-US" sz="1200" i="1" dirty="0"/>
              <a:t>Sean </a:t>
            </a:r>
            <a:r>
              <a:rPr lang="en-US" sz="1200" i="1" dirty="0" err="1"/>
              <a:t>Lahman</a:t>
            </a:r>
            <a:r>
              <a:rPr lang="en-US" sz="1200" i="1" dirty="0"/>
              <a:t>, Journalist, Author and creator of the </a:t>
            </a:r>
            <a:r>
              <a:rPr lang="en-US" sz="1200" i="1" dirty="0" err="1"/>
              <a:t>Lahman</a:t>
            </a:r>
            <a:r>
              <a:rPr lang="en-US" sz="1200" i="1" dirty="0"/>
              <a:t> Database</a:t>
            </a:r>
          </a:p>
        </p:txBody>
      </p:sp>
    </p:spTree>
    <p:extLst>
      <p:ext uri="{BB962C8B-B14F-4D97-AF65-F5344CB8AC3E}">
        <p14:creationId xmlns:p14="http://schemas.microsoft.com/office/powerpoint/2010/main" val="284853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Database Integration</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lgn="l">
              <a:buNone/>
            </a:pPr>
            <a:r>
              <a:rPr lang="en-US" sz="1400" b="0" i="0" dirty="0">
                <a:solidFill>
                  <a:srgbClr val="24292E"/>
                </a:solidFill>
                <a:effectLst/>
              </a:rPr>
              <a:t>We decided to use Postgres for our data storage because of its ease of use and our familiarity with it. This created a challenge, however, since we would need some sort of subscription service like Amazon Web Services (AWS) to host our database and allow each team member access.  </a:t>
            </a:r>
          </a:p>
          <a:p>
            <a:pPr marL="0" indent="0" algn="l">
              <a:buNone/>
            </a:pPr>
            <a:endParaRPr lang="en-US" sz="1400" dirty="0">
              <a:solidFill>
                <a:srgbClr val="24292E"/>
              </a:solidFill>
            </a:endParaRPr>
          </a:p>
          <a:p>
            <a:pPr marL="0" indent="0" algn="l">
              <a:buNone/>
            </a:pPr>
            <a:r>
              <a:rPr lang="en-US" sz="1400" b="0" i="0" dirty="0">
                <a:solidFill>
                  <a:srgbClr val="24292E"/>
                </a:solidFill>
                <a:effectLst/>
              </a:rPr>
              <a:t>The solution?  Creating duplicate databases on each of our local machines.  </a:t>
            </a:r>
          </a:p>
          <a:p>
            <a:pPr marL="0" indent="0" algn="l">
              <a:buNone/>
            </a:pPr>
            <a:endParaRPr lang="en-US" sz="1400" b="0" i="0" dirty="0">
              <a:solidFill>
                <a:srgbClr val="24292E"/>
              </a:solidFill>
              <a:effectLst/>
            </a:endParaRPr>
          </a:p>
          <a:p>
            <a:pPr marL="0" lvl="0" indent="0" algn="l" rtl="0">
              <a:spcBef>
                <a:spcPts val="0"/>
              </a:spcBef>
              <a:spcAft>
                <a:spcPts val="0"/>
              </a:spcAft>
              <a:buNone/>
            </a:pPr>
            <a:endParaRPr lang="en-US" sz="2000" dirty="0"/>
          </a:p>
        </p:txBody>
      </p:sp>
      <p:sp>
        <p:nvSpPr>
          <p:cNvPr id="4" name="TextBox 3">
            <a:extLst>
              <a:ext uri="{FF2B5EF4-FFF2-40B4-BE49-F238E27FC236}">
                <a16:creationId xmlns:a16="http://schemas.microsoft.com/office/drawing/2014/main" id="{8725EF62-2CDF-42CC-BD8B-563561C996D4}"/>
              </a:ext>
            </a:extLst>
          </p:cNvPr>
          <p:cNvSpPr txBox="1"/>
          <p:nvPr/>
        </p:nvSpPr>
        <p:spPr>
          <a:xfrm>
            <a:off x="7527036" y="6462066"/>
            <a:ext cx="1371600" cy="276999"/>
          </a:xfrm>
          <a:prstGeom prst="rect">
            <a:avLst/>
          </a:prstGeom>
          <a:noFill/>
        </p:spPr>
        <p:txBody>
          <a:bodyPr wrap="square" rtlCol="0">
            <a:spAutoFit/>
          </a:bodyPr>
          <a:lstStyle/>
          <a:p>
            <a:pPr algn="r"/>
            <a:r>
              <a:rPr lang="en-US" sz="1200" dirty="0"/>
              <a:t>Austin</a:t>
            </a:r>
          </a:p>
        </p:txBody>
      </p:sp>
      <p:pic>
        <p:nvPicPr>
          <p:cNvPr id="5" name="Content Placeholder 4" descr="Table&#10;&#10;Description automatically generated with medium confidence">
            <a:extLst>
              <a:ext uri="{FF2B5EF4-FFF2-40B4-BE49-F238E27FC236}">
                <a16:creationId xmlns:a16="http://schemas.microsoft.com/office/drawing/2014/main" id="{A74ACCF3-CDF8-064E-BF58-F8F9D7664455}"/>
              </a:ext>
            </a:extLst>
          </p:cNvPr>
          <p:cNvPicPr>
            <a:picLocks noGrp="1" noChangeAspect="1"/>
          </p:cNvPicPr>
          <p:nvPr/>
        </p:nvPicPr>
        <p:blipFill>
          <a:blip r:embed="rId4">
            <a:extLst>
              <a:ext uri="{28A0092B-C50C-407E-A947-70E740481C1C}">
                <a14:useLocalDpi xmlns:a14="http://schemas.microsoft.com/office/drawing/2010/main" val="0"/>
              </a:ext>
            </a:extLst>
          </a:blip>
          <a:stretch>
            <a:fillRect/>
          </a:stretch>
        </p:blipFill>
        <p:spPr bwMode="auto">
          <a:xfrm>
            <a:off x="2123834" y="2694801"/>
            <a:ext cx="6480656" cy="3554413"/>
          </a:xfrm>
          <a:prstGeom prst="rect">
            <a:avLst/>
          </a:prstGeom>
          <a:noFill/>
          <a:ln w="9525">
            <a:noFill/>
            <a:miter lim="800000"/>
            <a:headEnd/>
            <a:tailEnd/>
          </a:ln>
        </p:spPr>
      </p:pic>
    </p:spTree>
    <p:extLst>
      <p:ext uri="{BB962C8B-B14F-4D97-AF65-F5344CB8AC3E}">
        <p14:creationId xmlns:p14="http://schemas.microsoft.com/office/powerpoint/2010/main" val="75791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Asking Questions</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spcBef>
                <a:spcPts val="0"/>
              </a:spcBef>
              <a:spcAft>
                <a:spcPts val="0"/>
              </a:spcAft>
              <a:buNone/>
            </a:pPr>
            <a:endParaRPr lang="en-US" sz="1400" b="0" i="0" dirty="0">
              <a:solidFill>
                <a:srgbClr val="24292E"/>
              </a:solidFill>
              <a:effectLst/>
            </a:endParaRPr>
          </a:p>
          <a:p>
            <a:pPr marL="0" indent="0">
              <a:spcBef>
                <a:spcPts val="0"/>
              </a:spcBef>
              <a:spcAft>
                <a:spcPts val="0"/>
              </a:spcAft>
              <a:buNone/>
            </a:pPr>
            <a:r>
              <a:rPr lang="en-US" sz="1600" b="0" i="0" dirty="0">
                <a:solidFill>
                  <a:srgbClr val="24292E"/>
                </a:solidFill>
                <a:effectLst/>
              </a:rPr>
              <a:t>We’ve incorporated our data – now what do we want to do with it? </a:t>
            </a: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r>
              <a:rPr lang="en-US" sz="1600" dirty="0">
                <a:solidFill>
                  <a:srgbClr val="24292E"/>
                </a:solidFill>
              </a:rPr>
              <a:t>Money talks.  Baseball teams aren’t just about winning championships anymore – it’s big business.  If you’re the General Manager of a team, how do you know you’re spending your money on the right players?  </a:t>
            </a: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r>
              <a:rPr lang="en-US" sz="1600" dirty="0">
                <a:solidFill>
                  <a:srgbClr val="24292E"/>
                </a:solidFill>
              </a:rPr>
              <a:t>Some players get handed huge contracts only to epically underproduce.  Can this be avoided?  </a:t>
            </a: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r>
              <a:rPr lang="en-US" sz="1600" dirty="0">
                <a:solidFill>
                  <a:srgbClr val="24292E"/>
                </a:solidFill>
              </a:rPr>
              <a:t>Even once you’ve identified the players you want, should you go wild and shatter the Salary Cap?  Will breaking the piggy bank open get you more wins?  </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lvl="0" indent="0" algn="l" rtl="0">
              <a:spcBef>
                <a:spcPts val="0"/>
              </a:spcBef>
              <a:spcAft>
                <a:spcPts val="0"/>
              </a:spcAft>
              <a:buNone/>
            </a:pPr>
            <a:endParaRPr lang="en-US" sz="2000" dirty="0"/>
          </a:p>
        </p:txBody>
      </p:sp>
      <p:sp>
        <p:nvSpPr>
          <p:cNvPr id="4" name="TextBox 3">
            <a:extLst>
              <a:ext uri="{FF2B5EF4-FFF2-40B4-BE49-F238E27FC236}">
                <a16:creationId xmlns:a16="http://schemas.microsoft.com/office/drawing/2014/main" id="{D45BF726-CE32-4948-8324-A3B9C2A00331}"/>
              </a:ext>
            </a:extLst>
          </p:cNvPr>
          <p:cNvSpPr txBox="1"/>
          <p:nvPr/>
        </p:nvSpPr>
        <p:spPr>
          <a:xfrm>
            <a:off x="7527036" y="6462066"/>
            <a:ext cx="1371600" cy="276999"/>
          </a:xfrm>
          <a:prstGeom prst="rect">
            <a:avLst/>
          </a:prstGeom>
          <a:noFill/>
        </p:spPr>
        <p:txBody>
          <a:bodyPr wrap="square" rtlCol="0">
            <a:spAutoFit/>
          </a:bodyPr>
          <a:lstStyle/>
          <a:p>
            <a:pPr algn="r"/>
            <a:r>
              <a:rPr lang="en-US" sz="1200" dirty="0"/>
              <a:t>David</a:t>
            </a:r>
          </a:p>
        </p:txBody>
      </p:sp>
      <p:pic>
        <p:nvPicPr>
          <p:cNvPr id="2052" name="Picture 4" descr="Carl Crawford: seven years, $142 million">
            <a:extLst>
              <a:ext uri="{FF2B5EF4-FFF2-40B4-BE49-F238E27FC236}">
                <a16:creationId xmlns:a16="http://schemas.microsoft.com/office/drawing/2014/main" id="{D720809E-EA66-4308-9BE8-441887314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429000"/>
            <a:ext cx="2306053" cy="17526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2054" name="Picture 6" descr="Chris Davis: seven years, $161 million">
            <a:extLst>
              <a:ext uri="{FF2B5EF4-FFF2-40B4-BE49-F238E27FC236}">
                <a16:creationId xmlns:a16="http://schemas.microsoft.com/office/drawing/2014/main" id="{F3DEF048-2D5B-4E52-B9DE-606CAB3251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048" r="16856"/>
          <a:stretch/>
        </p:blipFill>
        <p:spPr bwMode="auto">
          <a:xfrm>
            <a:off x="4925242" y="3429000"/>
            <a:ext cx="1818959" cy="17526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8807DE9-1A08-40E9-92FF-8F2568CABAE1}"/>
              </a:ext>
            </a:extLst>
          </p:cNvPr>
          <p:cNvSpPr txBox="1"/>
          <p:nvPr/>
        </p:nvSpPr>
        <p:spPr>
          <a:xfrm>
            <a:off x="6934200" y="3433657"/>
            <a:ext cx="1885950" cy="1754326"/>
          </a:xfrm>
          <a:prstGeom prst="rect">
            <a:avLst/>
          </a:prstGeom>
          <a:noFill/>
        </p:spPr>
        <p:txBody>
          <a:bodyPr wrap="square" rtlCol="0">
            <a:spAutoFit/>
          </a:bodyPr>
          <a:lstStyle/>
          <a:p>
            <a:r>
              <a:rPr lang="en-US" sz="1200" i="1" dirty="0"/>
              <a:t>Left: Carl Crawford signs an ill-fated 7-year, $142 million dollar contract with Boston.</a:t>
            </a:r>
          </a:p>
          <a:p>
            <a:endParaRPr lang="en-US" sz="1200" i="1" dirty="0"/>
          </a:p>
          <a:p>
            <a:r>
              <a:rPr lang="en-US" sz="1200" i="1" dirty="0"/>
              <a:t>Right: Chris Davis was one of the worst hitters in the league after inking his $161 contract.</a:t>
            </a:r>
          </a:p>
        </p:txBody>
      </p:sp>
    </p:spTree>
    <p:extLst>
      <p:ext uri="{BB962C8B-B14F-4D97-AF65-F5344CB8AC3E}">
        <p14:creationId xmlns:p14="http://schemas.microsoft.com/office/powerpoint/2010/main" val="318383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Rise of the Machines</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spcBef>
                <a:spcPts val="0"/>
              </a:spcBef>
              <a:spcAft>
                <a:spcPts val="0"/>
              </a:spcAft>
              <a:buNone/>
            </a:pPr>
            <a:r>
              <a:rPr lang="en-US" sz="1800" dirty="0">
                <a:solidFill>
                  <a:srgbClr val="24292E"/>
                </a:solidFill>
              </a:rPr>
              <a:t>Let’s use a Machine Learning Model to predict whether a player deserves to earn a premium salary.</a:t>
            </a:r>
            <a:endParaRPr lang="en-US" sz="1800" b="0" i="0" dirty="0">
              <a:solidFill>
                <a:srgbClr val="24292E"/>
              </a:solidFill>
              <a:effectLst/>
            </a:endParaRPr>
          </a:p>
          <a:p>
            <a:pPr marL="0" indent="0">
              <a:spcBef>
                <a:spcPts val="0"/>
              </a:spcBef>
              <a:spcAft>
                <a:spcPts val="0"/>
              </a:spcAft>
              <a:buNone/>
            </a:pPr>
            <a:endParaRPr lang="en-US" sz="1800" dirty="0">
              <a:solidFill>
                <a:srgbClr val="24292E"/>
              </a:solidFill>
            </a:endParaRPr>
          </a:p>
          <a:p>
            <a:pPr marL="0" indent="0">
              <a:spcBef>
                <a:spcPts val="0"/>
              </a:spcBef>
              <a:spcAft>
                <a:spcPts val="0"/>
              </a:spcAft>
              <a:buNone/>
            </a:pPr>
            <a:r>
              <a:rPr lang="en-US" sz="1800" dirty="0">
                <a:solidFill>
                  <a:srgbClr val="24292E"/>
                </a:solidFill>
              </a:rPr>
              <a:t>We’re going to use </a:t>
            </a:r>
            <a:r>
              <a:rPr lang="en-US" sz="1800" b="0" i="0" dirty="0">
                <a:solidFill>
                  <a:srgbClr val="24292E"/>
                </a:solidFill>
                <a:effectLst/>
              </a:rPr>
              <a:t>Mike Trout’s personal statistics as our baseline for a ‘premium’ player.  </a:t>
            </a:r>
            <a:r>
              <a:rPr lang="en-US" sz="1800" dirty="0">
                <a:solidFill>
                  <a:srgbClr val="24292E"/>
                </a:solidFill>
              </a:rPr>
              <a:t>He’s arguably the best player in baseball today and has earned almost all his accomplishments</a:t>
            </a:r>
            <a:r>
              <a:rPr lang="en-US" sz="1800" b="0" i="0" dirty="0">
                <a:solidFill>
                  <a:srgbClr val="24292E"/>
                </a:solidFill>
                <a:effectLst/>
              </a:rPr>
              <a:t> while on a very </a:t>
            </a:r>
            <a:r>
              <a:rPr lang="en-US" sz="1800" dirty="0">
                <a:solidFill>
                  <a:srgbClr val="24292E"/>
                </a:solidFill>
              </a:rPr>
              <a:t>team-favorable salary.  </a:t>
            </a:r>
          </a:p>
          <a:p>
            <a:pPr marL="0" indent="0">
              <a:spcBef>
                <a:spcPts val="0"/>
              </a:spcBef>
              <a:spcAft>
                <a:spcPts val="0"/>
              </a:spcAft>
              <a:buNone/>
            </a:pPr>
            <a:endParaRPr lang="en-US" sz="1800" b="0" i="0" dirty="0">
              <a:solidFill>
                <a:srgbClr val="24292E"/>
              </a:solidFill>
              <a:effectLst/>
            </a:endParaRPr>
          </a:p>
          <a:p>
            <a:pPr marL="0" indent="0">
              <a:spcBef>
                <a:spcPts val="0"/>
              </a:spcBef>
              <a:spcAft>
                <a:spcPts val="0"/>
              </a:spcAft>
              <a:buNone/>
            </a:pPr>
            <a:r>
              <a:rPr lang="en-US" sz="1800" b="0" i="0" dirty="0">
                <a:solidFill>
                  <a:srgbClr val="24292E"/>
                </a:solidFill>
                <a:effectLst/>
              </a:rPr>
              <a:t>In addition to on-field stats, we’re going to factor in the awards each player won to see if they had any overall impact on their individual League.  </a:t>
            </a:r>
          </a:p>
          <a:p>
            <a:pPr marL="0" indent="0">
              <a:spcBef>
                <a:spcPts val="0"/>
              </a:spcBef>
              <a:spcAft>
                <a:spcPts val="0"/>
              </a:spcAft>
              <a:buNone/>
            </a:pPr>
            <a:endParaRPr lang="en-US" sz="1400" dirty="0">
              <a:solidFill>
                <a:srgbClr val="24292E"/>
              </a:solidFill>
            </a:endParaRPr>
          </a:p>
        </p:txBody>
      </p:sp>
      <p:sp>
        <p:nvSpPr>
          <p:cNvPr id="5" name="TextBox 4">
            <a:extLst>
              <a:ext uri="{FF2B5EF4-FFF2-40B4-BE49-F238E27FC236}">
                <a16:creationId xmlns:a16="http://schemas.microsoft.com/office/drawing/2014/main" id="{FB63DDC3-5106-4F4D-927C-6A304FF9F026}"/>
              </a:ext>
            </a:extLst>
          </p:cNvPr>
          <p:cNvSpPr txBox="1"/>
          <p:nvPr/>
        </p:nvSpPr>
        <p:spPr>
          <a:xfrm>
            <a:off x="5184775" y="5217646"/>
            <a:ext cx="2286000" cy="523220"/>
          </a:xfrm>
          <a:prstGeom prst="rect">
            <a:avLst/>
          </a:prstGeom>
          <a:noFill/>
        </p:spPr>
        <p:txBody>
          <a:bodyPr wrap="square" rtlCol="0">
            <a:spAutoFit/>
          </a:bodyPr>
          <a:lstStyle/>
          <a:p>
            <a:r>
              <a:rPr lang="en-US" sz="1400" i="1" dirty="0"/>
              <a:t>Four-Time American League MVP Mike Trout</a:t>
            </a:r>
          </a:p>
        </p:txBody>
      </p:sp>
      <p:sp>
        <p:nvSpPr>
          <p:cNvPr id="6" name="TextBox 5">
            <a:extLst>
              <a:ext uri="{FF2B5EF4-FFF2-40B4-BE49-F238E27FC236}">
                <a16:creationId xmlns:a16="http://schemas.microsoft.com/office/drawing/2014/main" id="{09FCEDBC-6288-4908-8660-C564BC760A7E}"/>
              </a:ext>
            </a:extLst>
          </p:cNvPr>
          <p:cNvSpPr txBox="1"/>
          <p:nvPr/>
        </p:nvSpPr>
        <p:spPr>
          <a:xfrm>
            <a:off x="7741920" y="6526213"/>
            <a:ext cx="1371600" cy="276999"/>
          </a:xfrm>
          <a:prstGeom prst="rect">
            <a:avLst/>
          </a:prstGeom>
          <a:noFill/>
        </p:spPr>
        <p:txBody>
          <a:bodyPr wrap="square" rtlCol="0">
            <a:spAutoFit/>
          </a:bodyPr>
          <a:lstStyle/>
          <a:p>
            <a:pPr algn="r"/>
            <a:r>
              <a:rPr lang="en-US" sz="1200" dirty="0"/>
              <a:t>Christa </a:t>
            </a:r>
          </a:p>
        </p:txBody>
      </p:sp>
      <p:pic>
        <p:nvPicPr>
          <p:cNvPr id="7" name="Picture 6" descr="A picture containing baseball, person, player, outdoor&#10;&#10;Description automatically generated">
            <a:extLst>
              <a:ext uri="{FF2B5EF4-FFF2-40B4-BE49-F238E27FC236}">
                <a16:creationId xmlns:a16="http://schemas.microsoft.com/office/drawing/2014/main" id="{4BE3B05E-C9E8-42FB-9FB4-4253CB4DD6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6477" y="4495799"/>
            <a:ext cx="2952751" cy="1966913"/>
          </a:xfrm>
          <a:prstGeom prst="rect">
            <a:avLst/>
          </a:prstGeom>
          <a:ln w="28575">
            <a:solidFill>
              <a:schemeClr val="tx1"/>
            </a:solidFill>
          </a:ln>
        </p:spPr>
      </p:pic>
    </p:spTree>
    <p:extLst>
      <p:ext uri="{BB962C8B-B14F-4D97-AF65-F5344CB8AC3E}">
        <p14:creationId xmlns:p14="http://schemas.microsoft.com/office/powerpoint/2010/main" val="245130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Rise of the Machines</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spcBef>
                <a:spcPts val="0"/>
              </a:spcBef>
              <a:spcAft>
                <a:spcPts val="0"/>
              </a:spcAft>
              <a:buNone/>
            </a:pPr>
            <a:r>
              <a:rPr lang="en-US" sz="1400" b="0" i="0" dirty="0">
                <a:solidFill>
                  <a:srgbClr val="24292E"/>
                </a:solidFill>
                <a:effectLst/>
              </a:rPr>
              <a:t>Through pre-processing the data, we chose supervised learning via a Random Forest Model. </a:t>
            </a: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endParaRPr lang="en-US" dirty="0"/>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r>
              <a:rPr lang="en-US" sz="1400" b="0" i="0" dirty="0">
                <a:solidFill>
                  <a:srgbClr val="24292E"/>
                </a:solidFill>
                <a:effectLst/>
              </a:rPr>
              <a:t>The Random Forest Model uses classification to predict based on our salary target and our features which are year, team, stats (like strikeouts), and birth year. By pairing down the data, through combining and cleaning the csv files, we can really dial in to the details of what we want to measure. </a:t>
            </a:r>
          </a:p>
          <a:p>
            <a:pPr marL="0" indent="0">
              <a:spcBef>
                <a:spcPts val="0"/>
              </a:spcBef>
              <a:spcAft>
                <a:spcPts val="0"/>
              </a:spcAft>
              <a:buNone/>
            </a:pPr>
            <a:endParaRPr lang="en-US" sz="1400" b="0" i="0" dirty="0">
              <a:solidFill>
                <a:srgbClr val="24292E"/>
              </a:solidFill>
              <a:effectLst/>
            </a:endParaRP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endParaRPr lang="en-US" sz="1400" dirty="0">
              <a:solidFill>
                <a:srgbClr val="24292E"/>
              </a:solidFill>
            </a:endParaRPr>
          </a:p>
          <a:p>
            <a:pPr marL="0" lvl="0" indent="0" algn="l" rtl="0">
              <a:spcBef>
                <a:spcPts val="0"/>
              </a:spcBef>
              <a:spcAft>
                <a:spcPts val="0"/>
              </a:spcAft>
              <a:buNone/>
            </a:pPr>
            <a:endParaRPr lang="en-US" sz="2000" dirty="0"/>
          </a:p>
        </p:txBody>
      </p:sp>
      <p:pic>
        <p:nvPicPr>
          <p:cNvPr id="4" name="Picture 3" descr="Table&#10;&#10;Description automatically generated">
            <a:extLst>
              <a:ext uri="{FF2B5EF4-FFF2-40B4-BE49-F238E27FC236}">
                <a16:creationId xmlns:a16="http://schemas.microsoft.com/office/drawing/2014/main" id="{CE72F528-A39F-E24F-9EF2-3DF1E2D702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3762" y="3587804"/>
            <a:ext cx="6400800" cy="2798709"/>
          </a:xfrm>
          <a:prstGeom prst="rect">
            <a:avLst/>
          </a:prstGeom>
          <a:ln w="28575">
            <a:solidFill>
              <a:schemeClr val="tx1"/>
            </a:solidFill>
          </a:ln>
        </p:spPr>
      </p:pic>
      <p:sp>
        <p:nvSpPr>
          <p:cNvPr id="8" name="TextBox 7">
            <a:extLst>
              <a:ext uri="{FF2B5EF4-FFF2-40B4-BE49-F238E27FC236}">
                <a16:creationId xmlns:a16="http://schemas.microsoft.com/office/drawing/2014/main" id="{9BD6CE3F-11BC-42D5-9F3D-958261463F7E}"/>
              </a:ext>
            </a:extLst>
          </p:cNvPr>
          <p:cNvSpPr txBox="1"/>
          <p:nvPr/>
        </p:nvSpPr>
        <p:spPr>
          <a:xfrm>
            <a:off x="7741920" y="6526213"/>
            <a:ext cx="1371600" cy="276999"/>
          </a:xfrm>
          <a:prstGeom prst="rect">
            <a:avLst/>
          </a:prstGeom>
          <a:noFill/>
        </p:spPr>
        <p:txBody>
          <a:bodyPr wrap="square" rtlCol="0">
            <a:spAutoFit/>
          </a:bodyPr>
          <a:lstStyle/>
          <a:p>
            <a:pPr algn="r"/>
            <a:r>
              <a:rPr lang="en-US" sz="1200" dirty="0"/>
              <a:t>Christa </a:t>
            </a:r>
          </a:p>
        </p:txBody>
      </p:sp>
      <p:pic>
        <p:nvPicPr>
          <p:cNvPr id="9" name="Picture 8">
            <a:extLst>
              <a:ext uri="{FF2B5EF4-FFF2-40B4-BE49-F238E27FC236}">
                <a16:creationId xmlns:a16="http://schemas.microsoft.com/office/drawing/2014/main" id="{17CBD9AD-5972-4429-B8AB-578B4C654A6D}"/>
              </a:ext>
            </a:extLst>
          </p:cNvPr>
          <p:cNvPicPr>
            <a:picLocks noChangeAspect="1"/>
          </p:cNvPicPr>
          <p:nvPr/>
        </p:nvPicPr>
        <p:blipFill rotWithShape="1">
          <a:blip r:embed="rId5">
            <a:extLst>
              <a:ext uri="{28A0092B-C50C-407E-A947-70E740481C1C}">
                <a14:useLocalDpi xmlns:a14="http://schemas.microsoft.com/office/drawing/2010/main" val="0"/>
              </a:ext>
            </a:extLst>
          </a:blip>
          <a:srcRect l="6667" t="8776" r="11666"/>
          <a:stretch/>
        </p:blipFill>
        <p:spPr>
          <a:xfrm>
            <a:off x="2392362" y="1676400"/>
            <a:ext cx="5943600" cy="509831"/>
          </a:xfrm>
          <a:prstGeom prst="rect">
            <a:avLst/>
          </a:prstGeom>
          <a:ln w="28575">
            <a:solidFill>
              <a:schemeClr val="tx1"/>
            </a:solidFill>
          </a:ln>
        </p:spPr>
      </p:pic>
    </p:spTree>
    <p:extLst>
      <p:ext uri="{BB962C8B-B14F-4D97-AF65-F5344CB8AC3E}">
        <p14:creationId xmlns:p14="http://schemas.microsoft.com/office/powerpoint/2010/main" val="3976983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Technology &amp; Tools</a:t>
            </a:r>
            <a:endParaRPr lang="uk-UA" sz="3200" dirty="0">
              <a:solidFill>
                <a:schemeClr val="accent2"/>
              </a:solidFill>
            </a:endParaRPr>
          </a:p>
        </p:txBody>
      </p:sp>
      <p:sp>
        <p:nvSpPr>
          <p:cNvPr id="3" name="TextBox 2">
            <a:extLst>
              <a:ext uri="{FF2B5EF4-FFF2-40B4-BE49-F238E27FC236}">
                <a16:creationId xmlns:a16="http://schemas.microsoft.com/office/drawing/2014/main" id="{454E31BE-B11C-4C8C-9049-2999EBBD67CD}"/>
              </a:ext>
            </a:extLst>
          </p:cNvPr>
          <p:cNvSpPr txBox="1"/>
          <p:nvPr/>
        </p:nvSpPr>
        <p:spPr>
          <a:xfrm>
            <a:off x="228600" y="4024223"/>
            <a:ext cx="3886200" cy="1200329"/>
          </a:xfrm>
          <a:prstGeom prst="rect">
            <a:avLst/>
          </a:prstGeom>
          <a:noFill/>
        </p:spPr>
        <p:txBody>
          <a:bodyPr wrap="square" rtlCol="0">
            <a:spAutoFit/>
          </a:bodyPr>
          <a:lstStyle/>
          <a:p>
            <a:pPr algn="ctr"/>
            <a:r>
              <a:rPr lang="en-US" b="1" u="sng" dirty="0"/>
              <a:t>Presentation</a:t>
            </a:r>
          </a:p>
          <a:p>
            <a:pPr algn="ctr"/>
            <a:r>
              <a:rPr lang="en-US" dirty="0"/>
              <a:t>Tableau Public</a:t>
            </a:r>
          </a:p>
          <a:p>
            <a:pPr algn="ctr"/>
            <a:r>
              <a:rPr lang="en-US" dirty="0"/>
              <a:t>Microsoft PowerPoint</a:t>
            </a:r>
          </a:p>
          <a:p>
            <a:pPr algn="ctr"/>
            <a:r>
              <a:rPr lang="en-US" dirty="0"/>
              <a:t> </a:t>
            </a:r>
          </a:p>
        </p:txBody>
      </p:sp>
      <p:sp>
        <p:nvSpPr>
          <p:cNvPr id="5" name="TextBox 4">
            <a:extLst>
              <a:ext uri="{FF2B5EF4-FFF2-40B4-BE49-F238E27FC236}">
                <a16:creationId xmlns:a16="http://schemas.microsoft.com/office/drawing/2014/main" id="{8EF92398-65F1-4528-A452-4D1DA1119027}"/>
              </a:ext>
            </a:extLst>
          </p:cNvPr>
          <p:cNvSpPr txBox="1"/>
          <p:nvPr/>
        </p:nvSpPr>
        <p:spPr>
          <a:xfrm>
            <a:off x="200025" y="2590800"/>
            <a:ext cx="3886200" cy="1477328"/>
          </a:xfrm>
          <a:prstGeom prst="rect">
            <a:avLst/>
          </a:prstGeom>
          <a:noFill/>
        </p:spPr>
        <p:txBody>
          <a:bodyPr wrap="square" rtlCol="0">
            <a:spAutoFit/>
          </a:bodyPr>
          <a:lstStyle/>
          <a:p>
            <a:pPr algn="ctr"/>
            <a:r>
              <a:rPr lang="en-US" b="1" u="sng" dirty="0"/>
              <a:t>Collaboration</a:t>
            </a:r>
          </a:p>
          <a:p>
            <a:pPr algn="ctr"/>
            <a:r>
              <a:rPr lang="en-US" dirty="0" err="1"/>
              <a:t>Github</a:t>
            </a:r>
            <a:endParaRPr lang="en-US" dirty="0"/>
          </a:p>
          <a:p>
            <a:pPr algn="ctr"/>
            <a:r>
              <a:rPr lang="en-US" dirty="0" err="1"/>
              <a:t>Github</a:t>
            </a:r>
            <a:r>
              <a:rPr lang="en-US" dirty="0"/>
              <a:t> Desktop</a:t>
            </a:r>
          </a:p>
          <a:p>
            <a:pPr algn="ctr"/>
            <a:r>
              <a:rPr lang="en-US" dirty="0"/>
              <a:t>Slack</a:t>
            </a:r>
          </a:p>
          <a:p>
            <a:pPr algn="ctr"/>
            <a:r>
              <a:rPr lang="en-US" dirty="0"/>
              <a:t> </a:t>
            </a:r>
          </a:p>
        </p:txBody>
      </p:sp>
      <p:sp>
        <p:nvSpPr>
          <p:cNvPr id="7" name="TextBox 6">
            <a:extLst>
              <a:ext uri="{FF2B5EF4-FFF2-40B4-BE49-F238E27FC236}">
                <a16:creationId xmlns:a16="http://schemas.microsoft.com/office/drawing/2014/main" id="{DB2C7569-B210-4CBE-99F0-75B8056AE077}"/>
              </a:ext>
            </a:extLst>
          </p:cNvPr>
          <p:cNvSpPr txBox="1"/>
          <p:nvPr/>
        </p:nvSpPr>
        <p:spPr>
          <a:xfrm>
            <a:off x="4724400" y="2589276"/>
            <a:ext cx="3886200" cy="1200329"/>
          </a:xfrm>
          <a:prstGeom prst="rect">
            <a:avLst/>
          </a:prstGeom>
          <a:noFill/>
        </p:spPr>
        <p:txBody>
          <a:bodyPr wrap="square" rtlCol="0">
            <a:spAutoFit/>
          </a:bodyPr>
          <a:lstStyle/>
          <a:p>
            <a:pPr algn="ctr"/>
            <a:r>
              <a:rPr lang="en-US" b="1" u="sng" dirty="0"/>
              <a:t>Coding &amp; Data Management</a:t>
            </a:r>
          </a:p>
          <a:p>
            <a:pPr algn="ctr"/>
            <a:r>
              <a:rPr lang="en-US" dirty="0" err="1"/>
              <a:t>Jupyter</a:t>
            </a:r>
            <a:r>
              <a:rPr lang="en-US" dirty="0"/>
              <a:t> Notebook</a:t>
            </a:r>
          </a:p>
          <a:p>
            <a:pPr algn="ctr"/>
            <a:r>
              <a:rPr lang="en-US" dirty="0" err="1"/>
              <a:t>pgAdmin</a:t>
            </a:r>
            <a:endParaRPr lang="en-US" dirty="0"/>
          </a:p>
          <a:p>
            <a:pPr algn="ctr"/>
            <a:r>
              <a:rPr lang="en-US" dirty="0"/>
              <a:t> </a:t>
            </a:r>
          </a:p>
        </p:txBody>
      </p:sp>
      <p:sp>
        <p:nvSpPr>
          <p:cNvPr id="8" name="TextBox 7">
            <a:extLst>
              <a:ext uri="{FF2B5EF4-FFF2-40B4-BE49-F238E27FC236}">
                <a16:creationId xmlns:a16="http://schemas.microsoft.com/office/drawing/2014/main" id="{CB8178D5-9B30-4832-AD9C-AD3BB0704769}"/>
              </a:ext>
            </a:extLst>
          </p:cNvPr>
          <p:cNvSpPr txBox="1"/>
          <p:nvPr/>
        </p:nvSpPr>
        <p:spPr>
          <a:xfrm>
            <a:off x="4724400" y="4015093"/>
            <a:ext cx="3886200" cy="2308324"/>
          </a:xfrm>
          <a:prstGeom prst="rect">
            <a:avLst/>
          </a:prstGeom>
          <a:noFill/>
        </p:spPr>
        <p:txBody>
          <a:bodyPr wrap="square" numCol="1" rtlCol="0">
            <a:spAutoFit/>
          </a:bodyPr>
          <a:lstStyle/>
          <a:p>
            <a:pPr algn="ctr"/>
            <a:r>
              <a:rPr lang="en-US" b="1" u="sng" dirty="0"/>
              <a:t>Analysis Tools &amp; Languages</a:t>
            </a:r>
          </a:p>
          <a:p>
            <a:pPr algn="ctr"/>
            <a:r>
              <a:rPr lang="en-US" dirty="0"/>
              <a:t>Python Pandas</a:t>
            </a:r>
          </a:p>
          <a:p>
            <a:pPr algn="ctr"/>
            <a:r>
              <a:rPr lang="en-US" dirty="0"/>
              <a:t>Matplotlib</a:t>
            </a:r>
          </a:p>
          <a:p>
            <a:pPr algn="ctr"/>
            <a:r>
              <a:rPr lang="en-US" dirty="0"/>
              <a:t>Tableau</a:t>
            </a:r>
          </a:p>
          <a:p>
            <a:pPr algn="ctr"/>
            <a:r>
              <a:rPr lang="en-US" dirty="0"/>
              <a:t>NumPy</a:t>
            </a:r>
          </a:p>
          <a:p>
            <a:pPr algn="ctr"/>
            <a:r>
              <a:rPr lang="en-US" dirty="0"/>
              <a:t>SciPy</a:t>
            </a:r>
          </a:p>
          <a:p>
            <a:pPr algn="ctr"/>
            <a:r>
              <a:rPr lang="en-US" dirty="0" err="1"/>
              <a:t>RandomForest</a:t>
            </a:r>
            <a:endParaRPr lang="en-US" dirty="0"/>
          </a:p>
          <a:p>
            <a:pPr algn="ctr"/>
            <a:r>
              <a:rPr lang="en-US" dirty="0"/>
              <a:t> </a:t>
            </a:r>
          </a:p>
        </p:txBody>
      </p:sp>
      <p:sp>
        <p:nvSpPr>
          <p:cNvPr id="9" name="TextBox 8">
            <a:extLst>
              <a:ext uri="{FF2B5EF4-FFF2-40B4-BE49-F238E27FC236}">
                <a16:creationId xmlns:a16="http://schemas.microsoft.com/office/drawing/2014/main" id="{390C74B7-BA95-4A86-89DA-E93018B242B9}"/>
              </a:ext>
            </a:extLst>
          </p:cNvPr>
          <p:cNvSpPr txBox="1"/>
          <p:nvPr/>
        </p:nvSpPr>
        <p:spPr>
          <a:xfrm>
            <a:off x="7527036" y="6462066"/>
            <a:ext cx="1371600" cy="276999"/>
          </a:xfrm>
          <a:prstGeom prst="rect">
            <a:avLst/>
          </a:prstGeom>
          <a:noFill/>
        </p:spPr>
        <p:txBody>
          <a:bodyPr wrap="square" rtlCol="0">
            <a:spAutoFit/>
          </a:bodyPr>
          <a:lstStyle/>
          <a:p>
            <a:pPr algn="r"/>
            <a:r>
              <a:rPr lang="en-US" sz="1200" dirty="0"/>
              <a:t>Christa</a:t>
            </a:r>
          </a:p>
        </p:txBody>
      </p:sp>
      <p:sp>
        <p:nvSpPr>
          <p:cNvPr id="6" name="AutoShape 6" descr="Github Logo  free icon">
            <a:extLst>
              <a:ext uri="{FF2B5EF4-FFF2-40B4-BE49-F238E27FC236}">
                <a16:creationId xmlns:a16="http://schemas.microsoft.com/office/drawing/2014/main" id="{475FFD14-42E3-4BFB-8892-51BD3EB8761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Shape&#10;&#10;Description automatically generated with low confidence">
            <a:extLst>
              <a:ext uri="{FF2B5EF4-FFF2-40B4-BE49-F238E27FC236}">
                <a16:creationId xmlns:a16="http://schemas.microsoft.com/office/drawing/2014/main" id="{AF914A1A-C4BF-41F4-A239-3259675E4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49" y="5105400"/>
            <a:ext cx="932301" cy="932301"/>
          </a:xfrm>
          <a:prstGeom prst="rect">
            <a:avLst/>
          </a:prstGeom>
        </p:spPr>
      </p:pic>
      <p:pic>
        <p:nvPicPr>
          <p:cNvPr id="13" name="Picture 12" descr="Logo, company name&#10;&#10;Description automatically generated">
            <a:extLst>
              <a:ext uri="{FF2B5EF4-FFF2-40B4-BE49-F238E27FC236}">
                <a16:creationId xmlns:a16="http://schemas.microsoft.com/office/drawing/2014/main" id="{7CC52F28-4418-4CE9-A212-5E1A8218E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600199" y="5105400"/>
            <a:ext cx="932301" cy="932301"/>
          </a:xfrm>
          <a:prstGeom prst="rect">
            <a:avLst/>
          </a:prstGeom>
        </p:spPr>
      </p:pic>
      <p:pic>
        <p:nvPicPr>
          <p:cNvPr id="1032" name="Picture 8">
            <a:extLst>
              <a:ext uri="{FF2B5EF4-FFF2-40B4-BE49-F238E27FC236}">
                <a16:creationId xmlns:a16="http://schemas.microsoft.com/office/drawing/2014/main" id="{86EE2ABE-CE0D-4513-9E11-F4114D2DD3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227" t="18750" r="28376" b="18143"/>
          <a:stretch/>
        </p:blipFill>
        <p:spPr bwMode="auto">
          <a:xfrm>
            <a:off x="2749218" y="5105400"/>
            <a:ext cx="932302" cy="9323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con&#10;&#10;Description automatically generated">
            <a:extLst>
              <a:ext uri="{FF2B5EF4-FFF2-40B4-BE49-F238E27FC236}">
                <a16:creationId xmlns:a16="http://schemas.microsoft.com/office/drawing/2014/main" id="{5A24DA4A-52BF-4BE6-879A-D102F9AC9F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4070" y="5105177"/>
            <a:ext cx="982730" cy="1013441"/>
          </a:xfrm>
          <a:prstGeom prst="rect">
            <a:avLst/>
          </a:prstGeom>
        </p:spPr>
      </p:pic>
    </p:spTree>
    <p:extLst>
      <p:ext uri="{BB962C8B-B14F-4D97-AF65-F5344CB8AC3E}">
        <p14:creationId xmlns:p14="http://schemas.microsoft.com/office/powerpoint/2010/main" val="319906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sp>
        <p:nvSpPr>
          <p:cNvPr id="2" name="TextBox 1">
            <a:extLst>
              <a:ext uri="{FF2B5EF4-FFF2-40B4-BE49-F238E27FC236}">
                <a16:creationId xmlns:a16="http://schemas.microsoft.com/office/drawing/2014/main" id="{989B653B-B6DC-4A60-98A9-673AB2C2344C}"/>
              </a:ext>
            </a:extLst>
          </p:cNvPr>
          <p:cNvSpPr txBox="1"/>
          <p:nvPr/>
        </p:nvSpPr>
        <p:spPr>
          <a:xfrm>
            <a:off x="533400" y="2743200"/>
            <a:ext cx="7924800" cy="2862322"/>
          </a:xfrm>
          <a:prstGeom prst="rect">
            <a:avLst/>
          </a:prstGeom>
          <a:noFill/>
        </p:spPr>
        <p:txBody>
          <a:bodyPr wrap="square" rtlCol="0">
            <a:spAutoFit/>
          </a:bodyPr>
          <a:lstStyle/>
          <a:p>
            <a:r>
              <a:rPr lang="en-US" dirty="0"/>
              <a:t>As we begin to analyze our data, we will be using a combination of Machine Learning and Data Visualization to answer our key questions:</a:t>
            </a:r>
          </a:p>
          <a:p>
            <a:endParaRPr lang="en-US" dirty="0"/>
          </a:p>
          <a:p>
            <a:pPr marL="342900" indent="-342900">
              <a:buAutoNum type="arabicPeriod"/>
            </a:pPr>
            <a:r>
              <a:rPr lang="en-US" dirty="0"/>
              <a:t>Does a higher team salary spend equate to more wins?</a:t>
            </a:r>
          </a:p>
          <a:p>
            <a:pPr marL="342900" indent="-342900">
              <a:buAutoNum type="arabicPeriod"/>
            </a:pPr>
            <a:endParaRPr lang="en-US" dirty="0"/>
          </a:p>
          <a:p>
            <a:pPr marL="342900" indent="-342900">
              <a:buAutoNum type="arabicPeriod"/>
            </a:pPr>
            <a:r>
              <a:rPr lang="en-US" dirty="0"/>
              <a:t>What statistics are the most significant in determining the salary of an individual player, based on historical data?</a:t>
            </a:r>
          </a:p>
          <a:p>
            <a:pPr marL="342900" indent="-342900">
              <a:buAutoNum type="arabicPeriod"/>
            </a:pPr>
            <a:endParaRPr lang="en-US" dirty="0"/>
          </a:p>
          <a:p>
            <a:pPr marL="342900" indent="-342900">
              <a:buAutoNum type="arabicPeriod"/>
            </a:pPr>
            <a:r>
              <a:rPr lang="en-US" dirty="0"/>
              <a:t>Can we build a model to predict whether or not a player will command a premium salary based on their demographics &amp; statistics?</a:t>
            </a:r>
          </a:p>
        </p:txBody>
      </p:sp>
      <p:sp>
        <p:nvSpPr>
          <p:cNvPr id="4" name="TextBox 3">
            <a:extLst>
              <a:ext uri="{FF2B5EF4-FFF2-40B4-BE49-F238E27FC236}">
                <a16:creationId xmlns:a16="http://schemas.microsoft.com/office/drawing/2014/main" id="{6FF1A7C1-9266-4509-961C-29AE7BB92AE3}"/>
              </a:ext>
            </a:extLst>
          </p:cNvPr>
          <p:cNvSpPr txBox="1"/>
          <p:nvPr/>
        </p:nvSpPr>
        <p:spPr>
          <a:xfrm>
            <a:off x="7527036" y="6462066"/>
            <a:ext cx="1371600" cy="276999"/>
          </a:xfrm>
          <a:prstGeom prst="rect">
            <a:avLst/>
          </a:prstGeom>
          <a:noFill/>
        </p:spPr>
        <p:txBody>
          <a:bodyPr wrap="square" rtlCol="0">
            <a:spAutoFit/>
          </a:bodyPr>
          <a:lstStyle/>
          <a:p>
            <a:pPr algn="r"/>
            <a:r>
              <a:rPr lang="en-US" sz="1200" dirty="0"/>
              <a:t>Christa</a:t>
            </a:r>
          </a:p>
        </p:txBody>
      </p:sp>
    </p:spTree>
    <p:extLst>
      <p:ext uri="{BB962C8B-B14F-4D97-AF65-F5344CB8AC3E}">
        <p14:creationId xmlns:p14="http://schemas.microsoft.com/office/powerpoint/2010/main" val="2991355908"/>
      </p:ext>
    </p:extLst>
  </p:cSld>
  <p:clrMapOvr>
    <a:masterClrMapping/>
  </p:clrMapOvr>
</p:sld>
</file>

<file path=ppt/theme/theme1.xml><?xml version="1.0" encoding="utf-8"?>
<a:theme xmlns:a="http://schemas.openxmlformats.org/drawingml/2006/main" name="template">
  <a:themeElements>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111111"/>
        </a:dk1>
        <a:lt1>
          <a:srgbClr val="FFFFFF"/>
        </a:lt1>
        <a:dk2>
          <a:srgbClr val="000000"/>
        </a:dk2>
        <a:lt2>
          <a:srgbClr val="800000"/>
        </a:lt2>
        <a:accent1>
          <a:srgbClr val="CC0000"/>
        </a:accent1>
        <a:accent2>
          <a:srgbClr val="FFFF99"/>
        </a:accent2>
        <a:accent3>
          <a:srgbClr val="FFFFFF"/>
        </a:accent3>
        <a:accent4>
          <a:srgbClr val="0D0D0D"/>
        </a:accent4>
        <a:accent5>
          <a:srgbClr val="E2AAAA"/>
        </a:accent5>
        <a:accent6>
          <a:srgbClr val="E7E78A"/>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111111"/>
        </a:dk1>
        <a:lt1>
          <a:srgbClr val="FFFFFF"/>
        </a:lt1>
        <a:dk2>
          <a:srgbClr val="000000"/>
        </a:dk2>
        <a:lt2>
          <a:srgbClr val="993300"/>
        </a:lt2>
        <a:accent1>
          <a:srgbClr val="FFCC66"/>
        </a:accent1>
        <a:accent2>
          <a:srgbClr val="FF6600"/>
        </a:accent2>
        <a:accent3>
          <a:srgbClr val="FFFFFF"/>
        </a:accent3>
        <a:accent4>
          <a:srgbClr val="0D0D0D"/>
        </a:accent4>
        <a:accent5>
          <a:srgbClr val="FFE2B8"/>
        </a:accent5>
        <a:accent6>
          <a:srgbClr val="E75C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111111"/>
        </a:dk1>
        <a:lt1>
          <a:srgbClr val="FFFFFF"/>
        </a:lt1>
        <a:dk2>
          <a:srgbClr val="000000"/>
        </a:dk2>
        <a:lt2>
          <a:srgbClr val="996633"/>
        </a:lt2>
        <a:accent1>
          <a:srgbClr val="FFCC66"/>
        </a:accent1>
        <a:accent2>
          <a:srgbClr val="800000"/>
        </a:accent2>
        <a:accent3>
          <a:srgbClr val="FFFFFF"/>
        </a:accent3>
        <a:accent4>
          <a:srgbClr val="0D0D0D"/>
        </a:accent4>
        <a:accent5>
          <a:srgbClr val="FFE2B8"/>
        </a:accent5>
        <a:accent6>
          <a:srgbClr val="7300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407</TotalTime>
  <Words>2944</Words>
  <Application>Microsoft Office PowerPoint</Application>
  <PresentationFormat>On-screen Show (4:3)</PresentationFormat>
  <Paragraphs>234</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Slack-Lato</vt:lpstr>
      <vt:lpstr>template</vt:lpstr>
      <vt:lpstr>Beyond the Batter’s Box</vt:lpstr>
      <vt:lpstr>Why Baseball?</vt:lpstr>
      <vt:lpstr>Data Source</vt:lpstr>
      <vt:lpstr>Database Integration</vt:lpstr>
      <vt:lpstr>Asking Questions</vt:lpstr>
      <vt:lpstr>Rise of the Machines</vt:lpstr>
      <vt:lpstr>Rise of the Machines</vt:lpstr>
      <vt:lpstr>Technology &amp; Tools</vt:lpstr>
      <vt:lpstr>Answering Questions</vt:lpstr>
      <vt:lpstr>Answering Questions</vt:lpstr>
      <vt:lpstr>Answering Questions</vt:lpstr>
      <vt:lpstr>Answering Questions</vt:lpstr>
      <vt:lpstr>Answering Questions</vt:lpstr>
      <vt:lpstr>Dashboard</vt:lpstr>
      <vt:lpstr>Dashboard</vt:lpstr>
      <vt:lpstr>The Debrief</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the Batter’s Box</dc:title>
  <dc:creator>David Fashbinder</dc:creator>
  <cp:lastModifiedBy>David Fashbinder</cp:lastModifiedBy>
  <cp:revision>3</cp:revision>
  <dcterms:created xsi:type="dcterms:W3CDTF">2021-03-19T00:09:36Z</dcterms:created>
  <dcterms:modified xsi:type="dcterms:W3CDTF">2021-03-24T01:52:44Z</dcterms:modified>
</cp:coreProperties>
</file>