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c51a047ac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c51a047a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51a047ac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51a047ac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51a047ac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51a047ac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51a047ac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51a047ac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51a047ac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51a047ac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c51a047ac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51a047ac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51a047ac4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51a047ac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www.seanlahman.com/baseball-archive/statistic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Beyond the Batter’s Box</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92500"/>
          </a:bodyPr>
          <a:lstStyle/>
          <a:p>
            <a:pPr indent="0" lvl="0" marL="0" rtl="0" algn="ctr">
              <a:spcBef>
                <a:spcPts val="0"/>
              </a:spcBef>
              <a:spcAft>
                <a:spcPts val="0"/>
              </a:spcAft>
              <a:buNone/>
            </a:pPr>
            <a:r>
              <a:rPr lang="en"/>
              <a:t> Analyzing the Winners and Losers of America’s </a:t>
            </a:r>
            <a:r>
              <a:rPr lang="en"/>
              <a:t>Pastime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this presentation, we will be analyzing a deep pool of data focused on Major League Baseball teams.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We have created a machine learning model that is capable of predicting performance as a function of salary - specifically in regards to:</a:t>
            </a:r>
            <a:endParaRPr/>
          </a:p>
          <a:p>
            <a:pPr indent="-342900" lvl="0" marL="457200" rtl="0" algn="l">
              <a:spcBef>
                <a:spcPts val="1200"/>
              </a:spcBef>
              <a:spcAft>
                <a:spcPts val="0"/>
              </a:spcAft>
              <a:buSzPts val="1800"/>
              <a:buChar char="●"/>
            </a:pPr>
            <a:r>
              <a:rPr lang="en"/>
              <a:t>Batting: Hits, Average, Runs, Home Runs, Extra Base Hits, Strike Outs, Walks</a:t>
            </a:r>
            <a:endParaRPr/>
          </a:p>
          <a:p>
            <a:pPr indent="-342900" lvl="0" marL="457200" rtl="0" algn="l">
              <a:spcBef>
                <a:spcPts val="0"/>
              </a:spcBef>
              <a:spcAft>
                <a:spcPts val="0"/>
              </a:spcAft>
              <a:buSzPts val="1800"/>
              <a:buChar char="●"/>
            </a:pPr>
            <a:r>
              <a:rPr lang="en"/>
              <a:t>Pitching: Strike Outs, Outs, FIP, BAA, Innings, and ERA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Baseball?</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This topic was selected not just for our love of baseball, but because America’s </a:t>
            </a:r>
            <a:r>
              <a:rPr lang="en"/>
              <a:t>Pastime</a:t>
            </a:r>
            <a:r>
              <a:rPr lang="en"/>
              <a:t> has been around for over 120 years, and has an immense volume of data available for a machine learning model to incorporate.  Between fans of the game, historians, front-office types and gamblers, there will always be people interested in this data and the answers it holds.</a:t>
            </a:r>
            <a:endParaRPr/>
          </a:p>
          <a:p>
            <a:pPr indent="0" lvl="0" marL="0" rtl="0" algn="l">
              <a:spcBef>
                <a:spcPts val="1200"/>
              </a:spcBef>
              <a:spcAft>
                <a:spcPts val="1200"/>
              </a:spcAft>
              <a:buNone/>
            </a:pPr>
            <a:r>
              <a:rPr lang="en"/>
              <a:t>Some teams like the New York Yankees have a strong legacy of both spending money and winning championships.  Other teams like the Tampa Bay Rays have had significant success (still chasing their championship), and have barely spent anything.  We want to find out which strategy makes the most sense, and we’re going to use machine learning to do it.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Source</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We’re leveraging an amazing open-source data center for Major League Baseball, the Lahman Database, which can be found here: </a:t>
            </a:r>
            <a:r>
              <a:rPr lang="en" u="sng">
                <a:solidFill>
                  <a:schemeClr val="hlink"/>
                </a:solidFill>
                <a:hlinkClick r:id="rId3"/>
              </a:rPr>
              <a:t>http://www.seanlahman.com/baseball-archive/statistics/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Each zip file contains CSV documents that cover topics of interest in baseball.  The data goes back all the way to 1871, so we can have confidence in the model’s depth of information.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Questions	</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24292E"/>
                </a:solidFill>
                <a:highlight>
                  <a:srgbClr val="FFFFFF"/>
                </a:highlight>
              </a:rPr>
              <a:t>A good example of how we can look into the why behind salary information its role in successful teams. For example the 2020 Tampa Bay Rays was the lowest paid team in Major League Baseball. They ended up being American League East Division champions, then won the entire American League and then we to the 2020 World Series. </a:t>
            </a:r>
            <a:r>
              <a:rPr b="1" lang="en" sz="1700">
                <a:solidFill>
                  <a:srgbClr val="24292E"/>
                </a:solidFill>
                <a:highlight>
                  <a:srgbClr val="FFFFFF"/>
                </a:highlight>
              </a:rPr>
              <a:t> Is team salary a bad predictor of team success?</a:t>
            </a:r>
            <a:endParaRPr b="1" sz="1700">
              <a:solidFill>
                <a:srgbClr val="24292E"/>
              </a:solidFill>
              <a:highlight>
                <a:srgbClr val="FFFFFF"/>
              </a:highlight>
            </a:endParaRPr>
          </a:p>
          <a:p>
            <a:pPr indent="0" lvl="0" marL="0" rtl="0" algn="l">
              <a:spcBef>
                <a:spcPts val="1200"/>
              </a:spcBef>
              <a:spcAft>
                <a:spcPts val="0"/>
              </a:spcAft>
              <a:buNone/>
            </a:pPr>
            <a:r>
              <a:t/>
            </a:r>
            <a:endParaRPr b="1" sz="1700">
              <a:solidFill>
                <a:srgbClr val="24292E"/>
              </a:solidFill>
              <a:highlight>
                <a:srgbClr val="FFFFFF"/>
              </a:highlight>
            </a:endParaRPr>
          </a:p>
          <a:p>
            <a:pPr indent="0" lvl="0" marL="0" rtl="0" algn="l">
              <a:spcBef>
                <a:spcPts val="1200"/>
              </a:spcBef>
              <a:spcAft>
                <a:spcPts val="1200"/>
              </a:spcAft>
              <a:buNone/>
            </a:pPr>
            <a:r>
              <a:rPr lang="en" sz="1700">
                <a:solidFill>
                  <a:srgbClr val="24292E"/>
                </a:solidFill>
                <a:highlight>
                  <a:srgbClr val="FFFFFF"/>
                </a:highlight>
              </a:rPr>
              <a:t>Clayton Kershaw is one of the best pitchers in baseball and had a major role in the LA Dodgers’ win over the Rays in the 2020 World Series.  He’s also the highest paid pitcher in baseball.  </a:t>
            </a:r>
            <a:r>
              <a:rPr b="1" lang="en" sz="1700">
                <a:solidFill>
                  <a:srgbClr val="24292E"/>
                </a:solidFill>
                <a:highlight>
                  <a:srgbClr val="FFFFFF"/>
                </a:highlight>
              </a:rPr>
              <a:t>Do his statistics justify his salary, and did they have an impact on the World Series win?  Or was he simply on the best offensive team?  </a:t>
            </a:r>
            <a:endParaRPr b="1" sz="1700">
              <a:solidFill>
                <a:srgbClr val="24292E"/>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Exploration</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WILL ADD BY 3/14</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WILL ADD BY 3/14</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Tableau Dashboard	</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LINK TO DASHBOARD &amp; INSTRUCTIONS WILL GO HERE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