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56" r:id="rId4"/>
    <p:sldId id="257" r:id="rId5"/>
    <p:sldId id="320" r:id="rId6"/>
    <p:sldId id="340" r:id="rId7"/>
    <p:sldId id="343" r:id="rId8"/>
    <p:sldId id="341" r:id="rId9"/>
    <p:sldId id="342" r:id="rId10"/>
    <p:sldId id="344" r:id="rId11"/>
    <p:sldId id="345" r:id="rId12"/>
    <p:sldId id="297" r:id="rId13"/>
  </p:sldIdLst>
  <p:sldSz cx="12192000" cy="6858000"/>
  <p:notesSz cx="12192000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59"/>
  </p:normalViewPr>
  <p:slideViewPr>
    <p:cSldViewPr>
      <p:cViewPr varScale="1">
        <p:scale>
          <a:sx n="122" d="100"/>
          <a:sy n="122" d="100"/>
        </p:scale>
        <p:origin x="9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756F-8ECC-EF44-B33C-22EC1CA725EA}" type="datetimeFigureOut">
              <a:rPr lang="es-ES_tradnl" smtClean="0"/>
              <a:t>06/03/2018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15ADD-8B51-6443-B892-A5D88FFF15C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716572"/>
            <a:ext cx="11303000" cy="83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2E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721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2E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2E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0251" y="714921"/>
            <a:ext cx="947149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B2E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134" y="1733287"/>
            <a:ext cx="10285730" cy="352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721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graphql-dotnet.github.io/learn/" TargetMode="External"/><Relationship Id="rId4" Type="http://schemas.openxmlformats.org/officeDocument/2006/relationships/hyperlink" Target="https://github.com/graphql-dot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thetvd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vuejs.org/v2/guide/comparis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75427" y="3930227"/>
            <a:ext cx="444182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10" dirty="0">
                <a:solidFill>
                  <a:srgbClr val="C82026"/>
                </a:solidFill>
                <a:latin typeface="Verdana"/>
                <a:cs typeface="Verdana"/>
              </a:rPr>
              <a:t>Innovative technology</a:t>
            </a:r>
            <a:r>
              <a:rPr sz="1900" b="1" spc="-155" dirty="0">
                <a:solidFill>
                  <a:srgbClr val="C82026"/>
                </a:solidFill>
                <a:latin typeface="Verdana"/>
                <a:cs typeface="Verdana"/>
              </a:rPr>
              <a:t> </a:t>
            </a:r>
            <a:r>
              <a:rPr sz="1900" b="1" spc="5" dirty="0">
                <a:solidFill>
                  <a:srgbClr val="C82026"/>
                </a:solidFill>
                <a:latin typeface="Verdana"/>
                <a:cs typeface="Verdana"/>
              </a:rPr>
              <a:t>solutions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6796" y="2298700"/>
            <a:ext cx="6218407" cy="1243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5427" y="5212927"/>
            <a:ext cx="444182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10" dirty="0">
                <a:solidFill>
                  <a:srgbClr val="C82026"/>
                </a:solidFill>
                <a:latin typeface="Verdana"/>
                <a:cs typeface="Verdana"/>
              </a:rPr>
              <a:t>Innovative technology</a:t>
            </a:r>
            <a:r>
              <a:rPr sz="1900" b="1" spc="-155" dirty="0">
                <a:solidFill>
                  <a:srgbClr val="C82026"/>
                </a:solidFill>
                <a:latin typeface="Verdana"/>
                <a:cs typeface="Verdana"/>
              </a:rPr>
              <a:t> </a:t>
            </a:r>
            <a:r>
              <a:rPr sz="1900" b="1" spc="5" dirty="0">
                <a:solidFill>
                  <a:srgbClr val="C82026"/>
                </a:solidFill>
                <a:latin typeface="Verdana"/>
                <a:cs typeface="Verdana"/>
              </a:rPr>
              <a:t>solutions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6796" y="3581400"/>
            <a:ext cx="6218407" cy="1243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4573586" y="1377950"/>
            <a:ext cx="30448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_tradnl" sz="5250" b="1" kern="0" spc="-5" dirty="0">
                <a:solidFill>
                  <a:srgbClr val="C82026"/>
                </a:solidFill>
                <a:latin typeface="Verdana" charset="0"/>
                <a:ea typeface="Verdana" charset="0"/>
                <a:cs typeface="Verdana" charset="0"/>
              </a:rPr>
              <a:t>Gracias.</a:t>
            </a:r>
            <a:endParaRPr lang="es-ES_tradnl" sz="5250" b="1" kern="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2E30">
              <a:alpha val="86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81961" y="6147972"/>
            <a:ext cx="219710" cy="219075"/>
          </a:xfrm>
          <a:custGeom>
            <a:avLst/>
            <a:gdLst/>
            <a:ahLst/>
            <a:cxnLst/>
            <a:rect l="l" t="t" r="r" b="b"/>
            <a:pathLst>
              <a:path w="219709" h="219075">
                <a:moveTo>
                  <a:pt x="126082" y="144767"/>
                </a:moveTo>
                <a:lnTo>
                  <a:pt x="91059" y="144767"/>
                </a:lnTo>
                <a:lnTo>
                  <a:pt x="90893" y="145351"/>
                </a:lnTo>
                <a:lnTo>
                  <a:pt x="90893" y="145707"/>
                </a:lnTo>
                <a:lnTo>
                  <a:pt x="89966" y="146735"/>
                </a:lnTo>
                <a:lnTo>
                  <a:pt x="58712" y="171217"/>
                </a:lnTo>
                <a:lnTo>
                  <a:pt x="24526" y="188718"/>
                </a:lnTo>
                <a:lnTo>
                  <a:pt x="0" y="197091"/>
                </a:lnTo>
                <a:lnTo>
                  <a:pt x="0" y="199034"/>
                </a:lnTo>
                <a:lnTo>
                  <a:pt x="10414" y="218554"/>
                </a:lnTo>
                <a:lnTo>
                  <a:pt x="34566" y="209231"/>
                </a:lnTo>
                <a:lnTo>
                  <a:pt x="57208" y="197308"/>
                </a:lnTo>
                <a:lnTo>
                  <a:pt x="78338" y="182483"/>
                </a:lnTo>
                <a:lnTo>
                  <a:pt x="97955" y="164452"/>
                </a:lnTo>
                <a:lnTo>
                  <a:pt x="118224" y="164452"/>
                </a:lnTo>
                <a:lnTo>
                  <a:pt x="118224" y="160858"/>
                </a:lnTo>
                <a:lnTo>
                  <a:pt x="148209" y="160858"/>
                </a:lnTo>
                <a:lnTo>
                  <a:pt x="147709" y="160573"/>
                </a:lnTo>
                <a:lnTo>
                  <a:pt x="126082" y="144767"/>
                </a:lnTo>
                <a:close/>
              </a:path>
              <a:path w="219709" h="219075">
                <a:moveTo>
                  <a:pt x="118224" y="164452"/>
                </a:moveTo>
                <a:lnTo>
                  <a:pt x="97955" y="164452"/>
                </a:lnTo>
                <a:lnTo>
                  <a:pt x="97955" y="218236"/>
                </a:lnTo>
                <a:lnTo>
                  <a:pt x="118224" y="218236"/>
                </a:lnTo>
                <a:lnTo>
                  <a:pt x="118224" y="164452"/>
                </a:lnTo>
                <a:close/>
              </a:path>
              <a:path w="219709" h="219075">
                <a:moveTo>
                  <a:pt x="148209" y="160858"/>
                </a:moveTo>
                <a:lnTo>
                  <a:pt x="118224" y="160858"/>
                </a:lnTo>
                <a:lnTo>
                  <a:pt x="139091" y="178535"/>
                </a:lnTo>
                <a:lnTo>
                  <a:pt x="160931" y="194032"/>
                </a:lnTo>
                <a:lnTo>
                  <a:pt x="184289" y="206654"/>
                </a:lnTo>
                <a:lnTo>
                  <a:pt x="209715" y="215709"/>
                </a:lnTo>
                <a:lnTo>
                  <a:pt x="219671" y="191693"/>
                </a:lnTo>
                <a:lnTo>
                  <a:pt x="194466" y="183827"/>
                </a:lnTo>
                <a:lnTo>
                  <a:pt x="170497" y="173528"/>
                </a:lnTo>
                <a:lnTo>
                  <a:pt x="148209" y="160858"/>
                </a:lnTo>
                <a:close/>
              </a:path>
              <a:path w="219709" h="219075">
                <a:moveTo>
                  <a:pt x="65208" y="57742"/>
                </a:moveTo>
                <a:lnTo>
                  <a:pt x="35623" y="57797"/>
                </a:lnTo>
                <a:lnTo>
                  <a:pt x="33743" y="57975"/>
                </a:lnTo>
                <a:lnTo>
                  <a:pt x="31711" y="58089"/>
                </a:lnTo>
                <a:lnTo>
                  <a:pt x="31711" y="152920"/>
                </a:lnTo>
                <a:lnTo>
                  <a:pt x="51358" y="152920"/>
                </a:lnTo>
                <a:lnTo>
                  <a:pt x="51777" y="144767"/>
                </a:lnTo>
                <a:lnTo>
                  <a:pt x="126082" y="144767"/>
                </a:lnTo>
                <a:lnTo>
                  <a:pt x="184124" y="144741"/>
                </a:lnTo>
                <a:lnTo>
                  <a:pt x="184124" y="127939"/>
                </a:lnTo>
                <a:lnTo>
                  <a:pt x="51930" y="127939"/>
                </a:lnTo>
                <a:lnTo>
                  <a:pt x="51930" y="109702"/>
                </a:lnTo>
                <a:lnTo>
                  <a:pt x="118224" y="109702"/>
                </a:lnTo>
                <a:lnTo>
                  <a:pt x="118224" y="109562"/>
                </a:lnTo>
                <a:lnTo>
                  <a:pt x="184124" y="109562"/>
                </a:lnTo>
                <a:lnTo>
                  <a:pt x="184124" y="92760"/>
                </a:lnTo>
                <a:lnTo>
                  <a:pt x="51904" y="92760"/>
                </a:lnTo>
                <a:lnTo>
                  <a:pt x="51904" y="74548"/>
                </a:lnTo>
                <a:lnTo>
                  <a:pt x="184124" y="74548"/>
                </a:lnTo>
                <a:lnTo>
                  <a:pt x="184124" y="57911"/>
                </a:lnTo>
                <a:lnTo>
                  <a:pt x="97040" y="57911"/>
                </a:lnTo>
                <a:lnTo>
                  <a:pt x="65208" y="57742"/>
                </a:lnTo>
                <a:close/>
              </a:path>
              <a:path w="219709" h="219075">
                <a:moveTo>
                  <a:pt x="184124" y="144741"/>
                </a:moveTo>
                <a:lnTo>
                  <a:pt x="164058" y="144741"/>
                </a:lnTo>
                <a:lnTo>
                  <a:pt x="164668" y="149885"/>
                </a:lnTo>
                <a:lnTo>
                  <a:pt x="184124" y="149885"/>
                </a:lnTo>
                <a:lnTo>
                  <a:pt x="184124" y="144741"/>
                </a:lnTo>
                <a:close/>
              </a:path>
              <a:path w="219709" h="219075">
                <a:moveTo>
                  <a:pt x="118224" y="109702"/>
                </a:moveTo>
                <a:lnTo>
                  <a:pt x="97650" y="109702"/>
                </a:lnTo>
                <a:lnTo>
                  <a:pt x="97650" y="127939"/>
                </a:lnTo>
                <a:lnTo>
                  <a:pt x="184124" y="127939"/>
                </a:lnTo>
                <a:lnTo>
                  <a:pt x="118224" y="127863"/>
                </a:lnTo>
                <a:lnTo>
                  <a:pt x="118224" y="109702"/>
                </a:lnTo>
                <a:close/>
              </a:path>
              <a:path w="219709" h="219075">
                <a:moveTo>
                  <a:pt x="184124" y="109562"/>
                </a:moveTo>
                <a:lnTo>
                  <a:pt x="164084" y="109562"/>
                </a:lnTo>
                <a:lnTo>
                  <a:pt x="164084" y="127863"/>
                </a:lnTo>
                <a:lnTo>
                  <a:pt x="184124" y="127863"/>
                </a:lnTo>
                <a:lnTo>
                  <a:pt x="184124" y="109562"/>
                </a:lnTo>
                <a:close/>
              </a:path>
              <a:path w="219709" h="219075">
                <a:moveTo>
                  <a:pt x="184124" y="74548"/>
                </a:moveTo>
                <a:lnTo>
                  <a:pt x="97599" y="74548"/>
                </a:lnTo>
                <a:lnTo>
                  <a:pt x="97599" y="92760"/>
                </a:lnTo>
                <a:lnTo>
                  <a:pt x="184124" y="92760"/>
                </a:lnTo>
                <a:lnTo>
                  <a:pt x="118338" y="92722"/>
                </a:lnTo>
                <a:lnTo>
                  <a:pt x="118338" y="74612"/>
                </a:lnTo>
                <a:lnTo>
                  <a:pt x="184124" y="74612"/>
                </a:lnTo>
                <a:close/>
              </a:path>
              <a:path w="219709" h="219075">
                <a:moveTo>
                  <a:pt x="184124" y="74612"/>
                </a:moveTo>
                <a:lnTo>
                  <a:pt x="164045" y="74612"/>
                </a:lnTo>
                <a:lnTo>
                  <a:pt x="164045" y="92722"/>
                </a:lnTo>
                <a:lnTo>
                  <a:pt x="184124" y="92722"/>
                </a:lnTo>
                <a:lnTo>
                  <a:pt x="184124" y="74612"/>
                </a:lnTo>
                <a:close/>
              </a:path>
              <a:path w="219709" h="219075">
                <a:moveTo>
                  <a:pt x="49655" y="22737"/>
                </a:moveTo>
                <a:lnTo>
                  <a:pt x="5016" y="22783"/>
                </a:lnTo>
                <a:lnTo>
                  <a:pt x="3162" y="22961"/>
                </a:lnTo>
                <a:lnTo>
                  <a:pt x="1485" y="23050"/>
                </a:lnTo>
                <a:lnTo>
                  <a:pt x="1485" y="41719"/>
                </a:lnTo>
                <a:lnTo>
                  <a:pt x="97929" y="41719"/>
                </a:lnTo>
                <a:lnTo>
                  <a:pt x="98120" y="56540"/>
                </a:lnTo>
                <a:lnTo>
                  <a:pt x="97040" y="57911"/>
                </a:lnTo>
                <a:lnTo>
                  <a:pt x="184124" y="57911"/>
                </a:lnTo>
                <a:lnTo>
                  <a:pt x="184124" y="57772"/>
                </a:lnTo>
                <a:lnTo>
                  <a:pt x="118071" y="57772"/>
                </a:lnTo>
                <a:lnTo>
                  <a:pt x="117716" y="42964"/>
                </a:lnTo>
                <a:lnTo>
                  <a:pt x="118960" y="41592"/>
                </a:lnTo>
                <a:lnTo>
                  <a:pt x="212458" y="41592"/>
                </a:lnTo>
                <a:lnTo>
                  <a:pt x="212458" y="22898"/>
                </a:lnTo>
                <a:lnTo>
                  <a:pt x="97015" y="22898"/>
                </a:lnTo>
                <a:lnTo>
                  <a:pt x="49655" y="22737"/>
                </a:lnTo>
                <a:close/>
              </a:path>
              <a:path w="219709" h="219075">
                <a:moveTo>
                  <a:pt x="212458" y="41592"/>
                </a:moveTo>
                <a:lnTo>
                  <a:pt x="118960" y="41592"/>
                </a:lnTo>
                <a:lnTo>
                  <a:pt x="144278" y="41719"/>
                </a:lnTo>
                <a:lnTo>
                  <a:pt x="165061" y="41744"/>
                </a:lnTo>
                <a:lnTo>
                  <a:pt x="212458" y="41719"/>
                </a:lnTo>
                <a:close/>
              </a:path>
              <a:path w="219709" h="219075">
                <a:moveTo>
                  <a:pt x="111048" y="0"/>
                </a:moveTo>
                <a:lnTo>
                  <a:pt x="104775" y="241"/>
                </a:lnTo>
                <a:lnTo>
                  <a:pt x="97993" y="241"/>
                </a:lnTo>
                <a:lnTo>
                  <a:pt x="97993" y="6121"/>
                </a:lnTo>
                <a:lnTo>
                  <a:pt x="97726" y="11620"/>
                </a:lnTo>
                <a:lnTo>
                  <a:pt x="98336" y="21450"/>
                </a:lnTo>
                <a:lnTo>
                  <a:pt x="97015" y="22898"/>
                </a:lnTo>
                <a:lnTo>
                  <a:pt x="212458" y="22898"/>
                </a:lnTo>
                <a:lnTo>
                  <a:pt x="121488" y="22707"/>
                </a:lnTo>
                <a:lnTo>
                  <a:pt x="118440" y="21958"/>
                </a:lnTo>
                <a:lnTo>
                  <a:pt x="118478" y="16205"/>
                </a:lnTo>
                <a:lnTo>
                  <a:pt x="117729" y="10350"/>
                </a:lnTo>
                <a:lnTo>
                  <a:pt x="121297" y="1612"/>
                </a:lnTo>
                <a:lnTo>
                  <a:pt x="120764" y="507"/>
                </a:lnTo>
                <a:lnTo>
                  <a:pt x="111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4359" y="6206196"/>
            <a:ext cx="149860" cy="160655"/>
          </a:xfrm>
          <a:custGeom>
            <a:avLst/>
            <a:gdLst/>
            <a:ahLst/>
            <a:cxnLst/>
            <a:rect l="l" t="t" r="r" b="b"/>
            <a:pathLst>
              <a:path w="149859" h="160654">
                <a:moveTo>
                  <a:pt x="56476" y="137960"/>
                </a:moveTo>
                <a:lnTo>
                  <a:pt x="49695" y="138010"/>
                </a:lnTo>
                <a:lnTo>
                  <a:pt x="42570" y="138010"/>
                </a:lnTo>
                <a:lnTo>
                  <a:pt x="46532" y="159626"/>
                </a:lnTo>
                <a:lnTo>
                  <a:pt x="47129" y="159842"/>
                </a:lnTo>
                <a:lnTo>
                  <a:pt x="47421" y="160045"/>
                </a:lnTo>
                <a:lnTo>
                  <a:pt x="63601" y="160134"/>
                </a:lnTo>
                <a:lnTo>
                  <a:pt x="83299" y="160134"/>
                </a:lnTo>
                <a:lnTo>
                  <a:pt x="88112" y="155384"/>
                </a:lnTo>
                <a:lnTo>
                  <a:pt x="88138" y="138074"/>
                </a:lnTo>
                <a:lnTo>
                  <a:pt x="66154" y="138074"/>
                </a:lnTo>
                <a:lnTo>
                  <a:pt x="56476" y="137960"/>
                </a:lnTo>
                <a:close/>
              </a:path>
              <a:path w="149859" h="160654">
                <a:moveTo>
                  <a:pt x="88138" y="80337"/>
                </a:moveTo>
                <a:lnTo>
                  <a:pt x="44802" y="80337"/>
                </a:lnTo>
                <a:lnTo>
                  <a:pt x="68008" y="80391"/>
                </a:lnTo>
                <a:lnTo>
                  <a:pt x="68008" y="137185"/>
                </a:lnTo>
                <a:lnTo>
                  <a:pt x="66154" y="138074"/>
                </a:lnTo>
                <a:lnTo>
                  <a:pt x="88138" y="138074"/>
                </a:lnTo>
                <a:lnTo>
                  <a:pt x="88138" y="80337"/>
                </a:lnTo>
                <a:close/>
              </a:path>
              <a:path w="149859" h="160654">
                <a:moveTo>
                  <a:pt x="149250" y="77177"/>
                </a:moveTo>
                <a:lnTo>
                  <a:pt x="127787" y="77177"/>
                </a:lnTo>
                <a:lnTo>
                  <a:pt x="130924" y="83985"/>
                </a:lnTo>
                <a:lnTo>
                  <a:pt x="131432" y="84023"/>
                </a:lnTo>
                <a:lnTo>
                  <a:pt x="137515" y="84035"/>
                </a:lnTo>
                <a:lnTo>
                  <a:pt x="149250" y="84023"/>
                </a:lnTo>
                <a:lnTo>
                  <a:pt x="149250" y="77177"/>
                </a:lnTo>
                <a:close/>
              </a:path>
              <a:path w="149859" h="160654">
                <a:moveTo>
                  <a:pt x="18720" y="83413"/>
                </a:moveTo>
                <a:lnTo>
                  <a:pt x="15798" y="83413"/>
                </a:lnTo>
                <a:lnTo>
                  <a:pt x="18478" y="83870"/>
                </a:lnTo>
                <a:lnTo>
                  <a:pt x="18720" y="83413"/>
                </a:lnTo>
                <a:close/>
              </a:path>
              <a:path w="149859" h="160654">
                <a:moveTo>
                  <a:pt x="149250" y="0"/>
                </a:moveTo>
                <a:lnTo>
                  <a:pt x="0" y="0"/>
                </a:lnTo>
                <a:lnTo>
                  <a:pt x="0" y="83426"/>
                </a:lnTo>
                <a:lnTo>
                  <a:pt x="9525" y="83451"/>
                </a:lnTo>
                <a:lnTo>
                  <a:pt x="18720" y="83413"/>
                </a:lnTo>
                <a:lnTo>
                  <a:pt x="21374" y="78409"/>
                </a:lnTo>
                <a:lnTo>
                  <a:pt x="125662" y="78409"/>
                </a:lnTo>
                <a:lnTo>
                  <a:pt x="127787" y="77177"/>
                </a:lnTo>
                <a:lnTo>
                  <a:pt x="149250" y="77177"/>
                </a:lnTo>
                <a:lnTo>
                  <a:pt x="149250" y="65722"/>
                </a:lnTo>
                <a:lnTo>
                  <a:pt x="20256" y="65722"/>
                </a:lnTo>
                <a:lnTo>
                  <a:pt x="20256" y="16319"/>
                </a:lnTo>
                <a:lnTo>
                  <a:pt x="149250" y="16319"/>
                </a:lnTo>
                <a:lnTo>
                  <a:pt x="149250" y="0"/>
                </a:lnTo>
                <a:close/>
              </a:path>
              <a:path w="149859" h="160654">
                <a:moveTo>
                  <a:pt x="122790" y="80075"/>
                </a:moveTo>
                <a:lnTo>
                  <a:pt x="103004" y="80075"/>
                </a:lnTo>
                <a:lnTo>
                  <a:pt x="110213" y="80107"/>
                </a:lnTo>
                <a:lnTo>
                  <a:pt x="117460" y="80358"/>
                </a:lnTo>
                <a:lnTo>
                  <a:pt x="121894" y="80594"/>
                </a:lnTo>
                <a:lnTo>
                  <a:pt x="122790" y="80075"/>
                </a:lnTo>
                <a:close/>
              </a:path>
              <a:path w="149859" h="160654">
                <a:moveTo>
                  <a:pt x="125662" y="78409"/>
                </a:moveTo>
                <a:lnTo>
                  <a:pt x="21374" y="78409"/>
                </a:lnTo>
                <a:lnTo>
                  <a:pt x="25615" y="80581"/>
                </a:lnTo>
                <a:lnTo>
                  <a:pt x="36908" y="80358"/>
                </a:lnTo>
                <a:lnTo>
                  <a:pt x="88138" y="80337"/>
                </a:lnTo>
                <a:lnTo>
                  <a:pt x="88138" y="80187"/>
                </a:lnTo>
                <a:lnTo>
                  <a:pt x="122790" y="80075"/>
                </a:lnTo>
                <a:lnTo>
                  <a:pt x="125662" y="78409"/>
                </a:lnTo>
                <a:close/>
              </a:path>
              <a:path w="149859" h="160654">
                <a:moveTo>
                  <a:pt x="149250" y="16319"/>
                </a:moveTo>
                <a:lnTo>
                  <a:pt x="129400" y="16319"/>
                </a:lnTo>
                <a:lnTo>
                  <a:pt x="129400" y="65722"/>
                </a:lnTo>
                <a:lnTo>
                  <a:pt x="149250" y="65722"/>
                </a:lnTo>
                <a:lnTo>
                  <a:pt x="149250" y="16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17329" y="6250655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70">
                <a:moveTo>
                  <a:pt x="43159" y="0"/>
                </a:moveTo>
                <a:lnTo>
                  <a:pt x="8719" y="18613"/>
                </a:lnTo>
                <a:lnTo>
                  <a:pt x="0" y="52925"/>
                </a:lnTo>
                <a:lnTo>
                  <a:pt x="538" y="60363"/>
                </a:lnTo>
                <a:lnTo>
                  <a:pt x="26839" y="98196"/>
                </a:lnTo>
                <a:lnTo>
                  <a:pt x="53138" y="102660"/>
                </a:lnTo>
                <a:lnTo>
                  <a:pt x="65901" y="99835"/>
                </a:lnTo>
                <a:lnTo>
                  <a:pt x="78160" y="93179"/>
                </a:lnTo>
                <a:lnTo>
                  <a:pt x="86191" y="85318"/>
                </a:lnTo>
                <a:lnTo>
                  <a:pt x="48315" y="85318"/>
                </a:lnTo>
                <a:lnTo>
                  <a:pt x="39936" y="84093"/>
                </a:lnTo>
                <a:lnTo>
                  <a:pt x="21086" y="55994"/>
                </a:lnTo>
                <a:lnTo>
                  <a:pt x="20299" y="51409"/>
                </a:lnTo>
                <a:lnTo>
                  <a:pt x="20985" y="46278"/>
                </a:lnTo>
                <a:lnTo>
                  <a:pt x="21188" y="41871"/>
                </a:lnTo>
                <a:lnTo>
                  <a:pt x="22204" y="37668"/>
                </a:lnTo>
                <a:lnTo>
                  <a:pt x="25804" y="28846"/>
                </a:lnTo>
                <a:lnTo>
                  <a:pt x="31605" y="22302"/>
                </a:lnTo>
                <a:lnTo>
                  <a:pt x="39277" y="18256"/>
                </a:lnTo>
                <a:lnTo>
                  <a:pt x="48493" y="16929"/>
                </a:lnTo>
                <a:lnTo>
                  <a:pt x="85787" y="16929"/>
                </a:lnTo>
                <a:lnTo>
                  <a:pt x="83850" y="14249"/>
                </a:lnTo>
                <a:lnTo>
                  <a:pt x="75047" y="6838"/>
                </a:lnTo>
                <a:lnTo>
                  <a:pt x="65214" y="2347"/>
                </a:lnTo>
                <a:lnTo>
                  <a:pt x="54526" y="245"/>
                </a:lnTo>
                <a:lnTo>
                  <a:pt x="43159" y="0"/>
                </a:lnTo>
                <a:close/>
              </a:path>
              <a:path w="96519" h="102870">
                <a:moveTo>
                  <a:pt x="85787" y="16929"/>
                </a:moveTo>
                <a:lnTo>
                  <a:pt x="48493" y="16929"/>
                </a:lnTo>
                <a:lnTo>
                  <a:pt x="57533" y="18391"/>
                </a:lnTo>
                <a:lnTo>
                  <a:pt x="64968" y="22474"/>
                </a:lnTo>
                <a:lnTo>
                  <a:pt x="75527" y="52925"/>
                </a:lnTo>
                <a:lnTo>
                  <a:pt x="75105" y="58387"/>
                </a:lnTo>
                <a:lnTo>
                  <a:pt x="48315" y="85318"/>
                </a:lnTo>
                <a:lnTo>
                  <a:pt x="86191" y="85318"/>
                </a:lnTo>
                <a:lnTo>
                  <a:pt x="86858" y="84665"/>
                </a:lnTo>
                <a:lnTo>
                  <a:pt x="92376" y="74374"/>
                </a:lnTo>
                <a:lnTo>
                  <a:pt x="95271" y="62374"/>
                </a:lnTo>
                <a:lnTo>
                  <a:pt x="96118" y="48666"/>
                </a:lnTo>
                <a:lnTo>
                  <a:pt x="95642" y="40166"/>
                </a:lnTo>
                <a:lnTo>
                  <a:pt x="93675" y="31334"/>
                </a:lnTo>
                <a:lnTo>
                  <a:pt x="89862" y="22563"/>
                </a:lnTo>
                <a:lnTo>
                  <a:pt x="85787" y="16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63762" y="6250297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70">
                <a:moveTo>
                  <a:pt x="41225" y="0"/>
                </a:moveTo>
                <a:lnTo>
                  <a:pt x="8265" y="19333"/>
                </a:lnTo>
                <a:lnTo>
                  <a:pt x="0" y="55386"/>
                </a:lnTo>
                <a:lnTo>
                  <a:pt x="2345" y="70862"/>
                </a:lnTo>
                <a:lnTo>
                  <a:pt x="29883" y="99696"/>
                </a:lnTo>
                <a:lnTo>
                  <a:pt x="48867" y="102371"/>
                </a:lnTo>
                <a:lnTo>
                  <a:pt x="55232" y="102160"/>
                </a:lnTo>
                <a:lnTo>
                  <a:pt x="66697" y="99912"/>
                </a:lnTo>
                <a:lnTo>
                  <a:pt x="76547" y="95024"/>
                </a:lnTo>
                <a:lnTo>
                  <a:pt x="84680" y="87538"/>
                </a:lnTo>
                <a:lnTo>
                  <a:pt x="85852" y="85675"/>
                </a:lnTo>
                <a:lnTo>
                  <a:pt x="48209" y="85675"/>
                </a:lnTo>
                <a:lnTo>
                  <a:pt x="40373" y="84597"/>
                </a:lnTo>
                <a:lnTo>
                  <a:pt x="20726" y="54789"/>
                </a:lnTo>
                <a:lnTo>
                  <a:pt x="20180" y="49861"/>
                </a:lnTo>
                <a:lnTo>
                  <a:pt x="20916" y="45708"/>
                </a:lnTo>
                <a:lnTo>
                  <a:pt x="21361" y="40336"/>
                </a:lnTo>
                <a:lnTo>
                  <a:pt x="22885" y="35294"/>
                </a:lnTo>
                <a:lnTo>
                  <a:pt x="26622" y="27666"/>
                </a:lnTo>
                <a:lnTo>
                  <a:pt x="32377" y="21975"/>
                </a:lnTo>
                <a:lnTo>
                  <a:pt x="39739" y="18442"/>
                </a:lnTo>
                <a:lnTo>
                  <a:pt x="48298" y="17286"/>
                </a:lnTo>
                <a:lnTo>
                  <a:pt x="86011" y="17286"/>
                </a:lnTo>
                <a:lnTo>
                  <a:pt x="79685" y="10374"/>
                </a:lnTo>
                <a:lnTo>
                  <a:pt x="68262" y="4065"/>
                </a:lnTo>
                <a:lnTo>
                  <a:pt x="54645" y="434"/>
                </a:lnTo>
                <a:lnTo>
                  <a:pt x="41225" y="0"/>
                </a:lnTo>
                <a:close/>
              </a:path>
              <a:path w="96519" h="102870">
                <a:moveTo>
                  <a:pt x="86011" y="17286"/>
                </a:moveTo>
                <a:lnTo>
                  <a:pt x="48298" y="17286"/>
                </a:lnTo>
                <a:lnTo>
                  <a:pt x="56785" y="18561"/>
                </a:lnTo>
                <a:lnTo>
                  <a:pt x="63960" y="22096"/>
                </a:lnTo>
                <a:lnTo>
                  <a:pt x="75518" y="52477"/>
                </a:lnTo>
                <a:lnTo>
                  <a:pt x="74739" y="60439"/>
                </a:lnTo>
                <a:lnTo>
                  <a:pt x="48209" y="85675"/>
                </a:lnTo>
                <a:lnTo>
                  <a:pt x="85852" y="85675"/>
                </a:lnTo>
                <a:lnTo>
                  <a:pt x="90995" y="77496"/>
                </a:lnTo>
                <a:lnTo>
                  <a:pt x="94053" y="69189"/>
                </a:lnTo>
                <a:lnTo>
                  <a:pt x="95643" y="60671"/>
                </a:lnTo>
                <a:lnTo>
                  <a:pt x="95961" y="53938"/>
                </a:lnTo>
                <a:lnTo>
                  <a:pt x="95934" y="49861"/>
                </a:lnTo>
                <a:lnTo>
                  <a:pt x="95567" y="43245"/>
                </a:lnTo>
                <a:lnTo>
                  <a:pt x="93038" y="30384"/>
                </a:lnTo>
                <a:lnTo>
                  <a:pt x="87844" y="19288"/>
                </a:lnTo>
                <a:lnTo>
                  <a:pt x="86011" y="17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32205" y="6147604"/>
            <a:ext cx="217170" cy="41910"/>
          </a:xfrm>
          <a:custGeom>
            <a:avLst/>
            <a:gdLst/>
            <a:ahLst/>
            <a:cxnLst/>
            <a:rect l="l" t="t" r="r" b="b"/>
            <a:pathLst>
              <a:path w="217169" h="41910">
                <a:moveTo>
                  <a:pt x="99758" y="0"/>
                </a:moveTo>
                <a:lnTo>
                  <a:pt x="99758" y="22821"/>
                </a:lnTo>
                <a:lnTo>
                  <a:pt x="0" y="22821"/>
                </a:lnTo>
                <a:lnTo>
                  <a:pt x="0" y="41478"/>
                </a:lnTo>
                <a:lnTo>
                  <a:pt x="216255" y="41478"/>
                </a:lnTo>
                <a:lnTo>
                  <a:pt x="216255" y="36766"/>
                </a:lnTo>
                <a:lnTo>
                  <a:pt x="215976" y="32397"/>
                </a:lnTo>
                <a:lnTo>
                  <a:pt x="216700" y="23787"/>
                </a:lnTo>
                <a:lnTo>
                  <a:pt x="215459" y="22745"/>
                </a:lnTo>
                <a:lnTo>
                  <a:pt x="120040" y="22720"/>
                </a:lnTo>
                <a:lnTo>
                  <a:pt x="121208" y="16509"/>
                </a:lnTo>
                <a:lnTo>
                  <a:pt x="117678" y="10363"/>
                </a:lnTo>
                <a:lnTo>
                  <a:pt x="123101" y="4889"/>
                </a:lnTo>
                <a:lnTo>
                  <a:pt x="121577" y="1625"/>
                </a:lnTo>
                <a:lnTo>
                  <a:pt x="113919" y="774"/>
                </a:lnTo>
                <a:lnTo>
                  <a:pt x="107086" y="469"/>
                </a:lnTo>
                <a:lnTo>
                  <a:pt x="99758" y="0"/>
                </a:lnTo>
                <a:close/>
              </a:path>
              <a:path w="217169" h="41910">
                <a:moveTo>
                  <a:pt x="215277" y="22593"/>
                </a:moveTo>
                <a:lnTo>
                  <a:pt x="168649" y="22745"/>
                </a:lnTo>
                <a:lnTo>
                  <a:pt x="215459" y="22745"/>
                </a:lnTo>
                <a:lnTo>
                  <a:pt x="215277" y="22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29914" y="6252221"/>
            <a:ext cx="88900" cy="99695"/>
          </a:xfrm>
          <a:custGeom>
            <a:avLst/>
            <a:gdLst/>
            <a:ahLst/>
            <a:cxnLst/>
            <a:rect l="l" t="t" r="r" b="b"/>
            <a:pathLst>
              <a:path w="88900" h="99695">
                <a:moveTo>
                  <a:pt x="59060" y="53035"/>
                </a:moveTo>
                <a:lnTo>
                  <a:pt x="35788" y="53035"/>
                </a:lnTo>
                <a:lnTo>
                  <a:pt x="37515" y="55714"/>
                </a:lnTo>
                <a:lnTo>
                  <a:pt x="55307" y="85963"/>
                </a:lnTo>
                <a:lnTo>
                  <a:pt x="61823" y="96939"/>
                </a:lnTo>
                <a:lnTo>
                  <a:pt x="63373" y="98742"/>
                </a:lnTo>
                <a:lnTo>
                  <a:pt x="72351" y="99098"/>
                </a:lnTo>
                <a:lnTo>
                  <a:pt x="80086" y="98945"/>
                </a:lnTo>
                <a:lnTo>
                  <a:pt x="88874" y="98945"/>
                </a:lnTo>
                <a:lnTo>
                  <a:pt x="59060" y="53035"/>
                </a:lnTo>
                <a:close/>
              </a:path>
              <a:path w="88900" h="99695">
                <a:moveTo>
                  <a:pt x="19329" y="571"/>
                </a:moveTo>
                <a:lnTo>
                  <a:pt x="0" y="571"/>
                </a:lnTo>
                <a:lnTo>
                  <a:pt x="0" y="98615"/>
                </a:lnTo>
                <a:lnTo>
                  <a:pt x="19431" y="98615"/>
                </a:lnTo>
                <a:lnTo>
                  <a:pt x="19507" y="83591"/>
                </a:lnTo>
                <a:lnTo>
                  <a:pt x="17678" y="75818"/>
                </a:lnTo>
                <a:lnTo>
                  <a:pt x="22872" y="63626"/>
                </a:lnTo>
                <a:lnTo>
                  <a:pt x="29679" y="59105"/>
                </a:lnTo>
                <a:lnTo>
                  <a:pt x="34912" y="53606"/>
                </a:lnTo>
                <a:lnTo>
                  <a:pt x="35217" y="53454"/>
                </a:lnTo>
                <a:lnTo>
                  <a:pt x="35788" y="53035"/>
                </a:lnTo>
                <a:lnTo>
                  <a:pt x="59060" y="53035"/>
                </a:lnTo>
                <a:lnTo>
                  <a:pt x="52445" y="42849"/>
                </a:lnTo>
                <a:lnTo>
                  <a:pt x="20459" y="42849"/>
                </a:lnTo>
                <a:lnTo>
                  <a:pt x="19329" y="42392"/>
                </a:lnTo>
                <a:lnTo>
                  <a:pt x="19329" y="571"/>
                </a:lnTo>
                <a:close/>
              </a:path>
              <a:path w="88900" h="99695">
                <a:moveTo>
                  <a:pt x="69646" y="0"/>
                </a:moveTo>
                <a:lnTo>
                  <a:pt x="60274" y="355"/>
                </a:lnTo>
                <a:lnTo>
                  <a:pt x="58407" y="1790"/>
                </a:lnTo>
                <a:lnTo>
                  <a:pt x="49665" y="11195"/>
                </a:lnTo>
                <a:lnTo>
                  <a:pt x="24968" y="38036"/>
                </a:lnTo>
                <a:lnTo>
                  <a:pt x="20459" y="42849"/>
                </a:lnTo>
                <a:lnTo>
                  <a:pt x="52445" y="42849"/>
                </a:lnTo>
                <a:lnTo>
                  <a:pt x="49707" y="38633"/>
                </a:lnTo>
                <a:lnTo>
                  <a:pt x="86741" y="152"/>
                </a:lnTo>
                <a:lnTo>
                  <a:pt x="77406" y="152"/>
                </a:lnTo>
                <a:lnTo>
                  <a:pt x="69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50093" y="6252032"/>
            <a:ext cx="99060" cy="99695"/>
          </a:xfrm>
          <a:custGeom>
            <a:avLst/>
            <a:gdLst/>
            <a:ahLst/>
            <a:cxnLst/>
            <a:rect l="l" t="t" r="r" b="b"/>
            <a:pathLst>
              <a:path w="99060" h="99695">
                <a:moveTo>
                  <a:pt x="20675" y="99060"/>
                </a:moveTo>
                <a:lnTo>
                  <a:pt x="11988" y="99060"/>
                </a:lnTo>
                <a:lnTo>
                  <a:pt x="20307" y="99301"/>
                </a:lnTo>
                <a:lnTo>
                  <a:pt x="20675" y="99060"/>
                </a:lnTo>
                <a:close/>
              </a:path>
              <a:path w="99060" h="99695">
                <a:moveTo>
                  <a:pt x="90390" y="76720"/>
                </a:moveTo>
                <a:lnTo>
                  <a:pt x="30289" y="76720"/>
                </a:lnTo>
                <a:lnTo>
                  <a:pt x="33007" y="76758"/>
                </a:lnTo>
                <a:lnTo>
                  <a:pt x="57444" y="76837"/>
                </a:lnTo>
                <a:lnTo>
                  <a:pt x="67119" y="77000"/>
                </a:lnTo>
                <a:lnTo>
                  <a:pt x="69329" y="78613"/>
                </a:lnTo>
                <a:lnTo>
                  <a:pt x="72389" y="85191"/>
                </a:lnTo>
                <a:lnTo>
                  <a:pt x="74129" y="90601"/>
                </a:lnTo>
                <a:lnTo>
                  <a:pt x="76898" y="97104"/>
                </a:lnTo>
                <a:lnTo>
                  <a:pt x="78244" y="98933"/>
                </a:lnTo>
                <a:lnTo>
                  <a:pt x="85712" y="99275"/>
                </a:lnTo>
                <a:lnTo>
                  <a:pt x="92138" y="99123"/>
                </a:lnTo>
                <a:lnTo>
                  <a:pt x="98945" y="99123"/>
                </a:lnTo>
                <a:lnTo>
                  <a:pt x="98513" y="97548"/>
                </a:lnTo>
                <a:lnTo>
                  <a:pt x="98348" y="96608"/>
                </a:lnTo>
                <a:lnTo>
                  <a:pt x="90390" y="76720"/>
                </a:lnTo>
                <a:close/>
              </a:path>
              <a:path w="99060" h="99695">
                <a:moveTo>
                  <a:pt x="39560" y="0"/>
                </a:moveTo>
                <a:lnTo>
                  <a:pt x="37909" y="1371"/>
                </a:lnTo>
                <a:lnTo>
                  <a:pt x="30452" y="20810"/>
                </a:lnTo>
                <a:lnTo>
                  <a:pt x="24242" y="36752"/>
                </a:lnTo>
                <a:lnTo>
                  <a:pt x="11772" y="68618"/>
                </a:lnTo>
                <a:lnTo>
                  <a:pt x="0" y="99174"/>
                </a:lnTo>
                <a:lnTo>
                  <a:pt x="6362" y="99174"/>
                </a:lnTo>
                <a:lnTo>
                  <a:pt x="11988" y="99060"/>
                </a:lnTo>
                <a:lnTo>
                  <a:pt x="20675" y="99060"/>
                </a:lnTo>
                <a:lnTo>
                  <a:pt x="21704" y="98386"/>
                </a:lnTo>
                <a:lnTo>
                  <a:pt x="24218" y="90538"/>
                </a:lnTo>
                <a:lnTo>
                  <a:pt x="26327" y="85432"/>
                </a:lnTo>
                <a:lnTo>
                  <a:pt x="28905" y="77660"/>
                </a:lnTo>
                <a:lnTo>
                  <a:pt x="30289" y="76720"/>
                </a:lnTo>
                <a:lnTo>
                  <a:pt x="90390" y="76720"/>
                </a:lnTo>
                <a:lnTo>
                  <a:pt x="83606" y="59766"/>
                </a:lnTo>
                <a:lnTo>
                  <a:pt x="35699" y="59766"/>
                </a:lnTo>
                <a:lnTo>
                  <a:pt x="48869" y="23456"/>
                </a:lnTo>
                <a:lnTo>
                  <a:pt x="69085" y="23456"/>
                </a:lnTo>
                <a:lnTo>
                  <a:pt x="60172" y="1041"/>
                </a:lnTo>
                <a:lnTo>
                  <a:pt x="59359" y="558"/>
                </a:lnTo>
                <a:lnTo>
                  <a:pt x="47434" y="558"/>
                </a:lnTo>
                <a:lnTo>
                  <a:pt x="39560" y="0"/>
                </a:lnTo>
                <a:close/>
              </a:path>
              <a:path w="99060" h="99695">
                <a:moveTo>
                  <a:pt x="69085" y="23456"/>
                </a:moveTo>
                <a:lnTo>
                  <a:pt x="48869" y="23456"/>
                </a:lnTo>
                <a:lnTo>
                  <a:pt x="62369" y="59766"/>
                </a:lnTo>
                <a:lnTo>
                  <a:pt x="83606" y="59766"/>
                </a:lnTo>
                <a:lnTo>
                  <a:pt x="69085" y="23456"/>
                </a:lnTo>
                <a:close/>
              </a:path>
              <a:path w="99060" h="99695">
                <a:moveTo>
                  <a:pt x="58673" y="152"/>
                </a:moveTo>
                <a:lnTo>
                  <a:pt x="51663" y="457"/>
                </a:lnTo>
                <a:lnTo>
                  <a:pt x="47434" y="558"/>
                </a:lnTo>
                <a:lnTo>
                  <a:pt x="59359" y="558"/>
                </a:lnTo>
                <a:lnTo>
                  <a:pt x="58673" y="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29997" y="6252799"/>
            <a:ext cx="78105" cy="98425"/>
          </a:xfrm>
          <a:custGeom>
            <a:avLst/>
            <a:gdLst/>
            <a:ahLst/>
            <a:cxnLst/>
            <a:rect l="l" t="t" r="r" b="b"/>
            <a:pathLst>
              <a:path w="78105" h="98425">
                <a:moveTo>
                  <a:pt x="78003" y="0"/>
                </a:moveTo>
                <a:lnTo>
                  <a:pt x="0" y="0"/>
                </a:lnTo>
                <a:lnTo>
                  <a:pt x="0" y="16484"/>
                </a:lnTo>
                <a:lnTo>
                  <a:pt x="29121" y="16484"/>
                </a:lnTo>
                <a:lnTo>
                  <a:pt x="29121" y="97942"/>
                </a:lnTo>
                <a:lnTo>
                  <a:pt x="49390" y="97942"/>
                </a:lnTo>
                <a:lnTo>
                  <a:pt x="49390" y="16370"/>
                </a:lnTo>
                <a:lnTo>
                  <a:pt x="78003" y="16370"/>
                </a:lnTo>
                <a:lnTo>
                  <a:pt x="7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68436" y="6252784"/>
            <a:ext cx="78740" cy="98425"/>
          </a:xfrm>
          <a:custGeom>
            <a:avLst/>
            <a:gdLst/>
            <a:ahLst/>
            <a:cxnLst/>
            <a:rect l="l" t="t" r="r" b="b"/>
            <a:pathLst>
              <a:path w="78740" h="98425">
                <a:moveTo>
                  <a:pt x="78384" y="0"/>
                </a:moveTo>
                <a:lnTo>
                  <a:pt x="0" y="0"/>
                </a:lnTo>
                <a:lnTo>
                  <a:pt x="0" y="16497"/>
                </a:lnTo>
                <a:lnTo>
                  <a:pt x="29159" y="16497"/>
                </a:lnTo>
                <a:lnTo>
                  <a:pt x="29159" y="98094"/>
                </a:lnTo>
                <a:lnTo>
                  <a:pt x="49352" y="98094"/>
                </a:lnTo>
                <a:lnTo>
                  <a:pt x="49352" y="16319"/>
                </a:lnTo>
                <a:lnTo>
                  <a:pt x="78384" y="16319"/>
                </a:lnTo>
                <a:lnTo>
                  <a:pt x="78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77517" y="6166392"/>
            <a:ext cx="38735" cy="63500"/>
          </a:xfrm>
          <a:custGeom>
            <a:avLst/>
            <a:gdLst/>
            <a:ahLst/>
            <a:cxnLst/>
            <a:rect l="l" t="t" r="r" b="b"/>
            <a:pathLst>
              <a:path w="38734" h="63500">
                <a:moveTo>
                  <a:pt x="850" y="0"/>
                </a:moveTo>
                <a:lnTo>
                  <a:pt x="787" y="11772"/>
                </a:lnTo>
                <a:lnTo>
                  <a:pt x="0" y="19799"/>
                </a:lnTo>
                <a:lnTo>
                  <a:pt x="952" y="27622"/>
                </a:lnTo>
                <a:lnTo>
                  <a:pt x="2243" y="36582"/>
                </a:lnTo>
                <a:lnTo>
                  <a:pt x="3819" y="45515"/>
                </a:lnTo>
                <a:lnTo>
                  <a:pt x="5524" y="54445"/>
                </a:lnTo>
                <a:lnTo>
                  <a:pt x="7200" y="63398"/>
                </a:lnTo>
                <a:lnTo>
                  <a:pt x="32270" y="63398"/>
                </a:lnTo>
                <a:lnTo>
                  <a:pt x="35426" y="47780"/>
                </a:lnTo>
                <a:lnTo>
                  <a:pt x="37572" y="32073"/>
                </a:lnTo>
                <a:lnTo>
                  <a:pt x="38442" y="16196"/>
                </a:lnTo>
                <a:lnTo>
                  <a:pt x="37769" y="63"/>
                </a:lnTo>
                <a:lnTo>
                  <a:pt x="12213" y="63"/>
                </a:lnTo>
                <a:lnTo>
                  <a:pt x="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31668" y="6300747"/>
            <a:ext cx="78105" cy="66675"/>
          </a:xfrm>
          <a:custGeom>
            <a:avLst/>
            <a:gdLst/>
            <a:ahLst/>
            <a:cxnLst/>
            <a:rect l="l" t="t" r="r" b="b"/>
            <a:pathLst>
              <a:path w="78104" h="66675">
                <a:moveTo>
                  <a:pt x="59016" y="0"/>
                </a:moveTo>
                <a:lnTo>
                  <a:pt x="46059" y="13323"/>
                </a:lnTo>
                <a:lnTo>
                  <a:pt x="31712" y="24828"/>
                </a:lnTo>
                <a:lnTo>
                  <a:pt x="16386" y="34673"/>
                </a:lnTo>
                <a:lnTo>
                  <a:pt x="0" y="43332"/>
                </a:lnTo>
                <a:lnTo>
                  <a:pt x="11912" y="66167"/>
                </a:lnTo>
                <a:lnTo>
                  <a:pt x="55348" y="37097"/>
                </a:lnTo>
                <a:lnTo>
                  <a:pt x="69481" y="23266"/>
                </a:lnTo>
                <a:lnTo>
                  <a:pt x="71945" y="22618"/>
                </a:lnTo>
                <a:lnTo>
                  <a:pt x="75145" y="20878"/>
                </a:lnTo>
                <a:lnTo>
                  <a:pt x="76771" y="20459"/>
                </a:lnTo>
                <a:lnTo>
                  <a:pt x="77762" y="18783"/>
                </a:lnTo>
                <a:lnTo>
                  <a:pt x="76911" y="16916"/>
                </a:lnTo>
                <a:lnTo>
                  <a:pt x="70561" y="10744"/>
                </a:lnTo>
                <a:lnTo>
                  <a:pt x="64871" y="5499"/>
                </a:lnTo>
                <a:lnTo>
                  <a:pt x="59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69721" y="6300741"/>
            <a:ext cx="76835" cy="62865"/>
          </a:xfrm>
          <a:custGeom>
            <a:avLst/>
            <a:gdLst/>
            <a:ahLst/>
            <a:cxnLst/>
            <a:rect l="l" t="t" r="r" b="b"/>
            <a:pathLst>
              <a:path w="76834" h="62864">
                <a:moveTo>
                  <a:pt x="17741" y="0"/>
                </a:moveTo>
                <a:lnTo>
                  <a:pt x="0" y="13779"/>
                </a:lnTo>
                <a:lnTo>
                  <a:pt x="10828" y="28354"/>
                </a:lnTo>
                <a:lnTo>
                  <a:pt x="26843" y="43041"/>
                </a:lnTo>
                <a:lnTo>
                  <a:pt x="44764" y="55265"/>
                </a:lnTo>
                <a:lnTo>
                  <a:pt x="61315" y="62445"/>
                </a:lnTo>
                <a:lnTo>
                  <a:pt x="62369" y="62712"/>
                </a:lnTo>
                <a:lnTo>
                  <a:pt x="64363" y="62166"/>
                </a:lnTo>
                <a:lnTo>
                  <a:pt x="68884" y="54952"/>
                </a:lnTo>
                <a:lnTo>
                  <a:pt x="72631" y="48399"/>
                </a:lnTo>
                <a:lnTo>
                  <a:pt x="76771" y="41376"/>
                </a:lnTo>
                <a:lnTo>
                  <a:pt x="59757" y="34077"/>
                </a:lnTo>
                <a:lnTo>
                  <a:pt x="44142" y="24979"/>
                </a:lnTo>
                <a:lnTo>
                  <a:pt x="30083" y="13735"/>
                </a:lnTo>
                <a:lnTo>
                  <a:pt x="17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38624" y="6252781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32"/>
                </a:lnTo>
              </a:path>
            </a:pathLst>
          </a:custGeom>
          <a:ln w="190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447904" y="3991851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49153" y="2893829"/>
            <a:ext cx="6047047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200" b="1" spc="15" dirty="0">
                <a:solidFill>
                  <a:srgbClr val="FFFFFF"/>
                </a:solidFill>
                <a:latin typeface="Verdana"/>
                <a:cs typeface="Verdana"/>
              </a:rPr>
              <a:t>David Fernández Luna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60963" y="1335237"/>
            <a:ext cx="10869037" cy="710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n-US" sz="4500" spc="10" dirty="0" err="1">
                <a:solidFill>
                  <a:srgbClr val="FFFFFF"/>
                </a:solidFill>
              </a:rPr>
              <a:t>GraphQL</a:t>
            </a:r>
            <a:r>
              <a:rPr lang="en-US" sz="4500" spc="10" dirty="0">
                <a:solidFill>
                  <a:srgbClr val="FFFFFF"/>
                </a:solidFill>
              </a:rPr>
              <a:t> </a:t>
            </a:r>
            <a:r>
              <a:rPr lang="en-US" sz="4500" spc="10" dirty="0" err="1">
                <a:solidFill>
                  <a:srgbClr val="FFFFFF"/>
                </a:solidFill>
              </a:rPr>
              <a:t>.Net</a:t>
            </a:r>
            <a:r>
              <a:rPr lang="en-US" sz="4500" spc="10" dirty="0">
                <a:solidFill>
                  <a:srgbClr val="FFFFFF"/>
                </a:solidFill>
              </a:rPr>
              <a:t> + EF Core + </a:t>
            </a:r>
            <a:r>
              <a:rPr lang="en-US" sz="4500" spc="10" dirty="0" err="1">
                <a:solidFill>
                  <a:srgbClr val="FFFFFF"/>
                </a:solidFill>
              </a:rPr>
              <a:t>VueJS</a:t>
            </a:r>
            <a:endParaRPr sz="4500" dirty="0"/>
          </a:p>
        </p:txBody>
      </p:sp>
      <p:sp>
        <p:nvSpPr>
          <p:cNvPr id="24" name="AutoShape 4" descr="Resultado de imagen de metro de madrid sa">
            <a:extLst>
              <a:ext uri="{FF2B5EF4-FFF2-40B4-BE49-F238E27FC236}">
                <a16:creationId xmlns:a16="http://schemas.microsoft.com/office/drawing/2014/main" id="{CA3BB0B8-21EC-4A85-940F-27BA390B9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26" name="Picture 2" descr="https://svg2raster.fileformat.info/vlz.jsp?svg=%2Flogos%2Fgraphql%2Fgraphql-ar21.svg&amp;width=500&amp;height=0">
            <a:extLst>
              <a:ext uri="{FF2B5EF4-FFF2-40B4-BE49-F238E27FC236}">
                <a16:creationId xmlns:a16="http://schemas.microsoft.com/office/drawing/2014/main" id="{F90CB235-1C55-48DA-918F-DA576488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3" y="3996116"/>
            <a:ext cx="3594132" cy="179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Provided by: https://github.com/campusMVP/dotnetCoreLogoPack">
            <a:extLst>
              <a:ext uri="{FF2B5EF4-FFF2-40B4-BE49-F238E27FC236}">
                <a16:creationId xmlns:a16="http://schemas.microsoft.com/office/drawing/2014/main" id="{D007534A-E94D-4805-9AC3-584FFB89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743898"/>
            <a:ext cx="2301502" cy="23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7BFAFC7-2786-44D1-8370-17323942E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760" y="3949033"/>
            <a:ext cx="1628775" cy="189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90" y="0"/>
            <a:ext cx="12192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B2E30">
              <a:alpha val="85000"/>
            </a:srgbClr>
          </a:solidFill>
        </p:spPr>
        <p:txBody>
          <a:bodyPr wrap="square" lIns="0" tIns="0" rIns="0" bIns="0" rtlCol="0"/>
          <a:lstStyle/>
          <a:p>
            <a:endParaRPr sz="12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9245" y="1987594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8601" y="328871"/>
            <a:ext cx="2330076" cy="1130053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3650" dirty="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67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INTRODUCCIÓN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9243" y="5867400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9245" y="4343400"/>
            <a:ext cx="1727835" cy="1130053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3650" b="1" spc="-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650" dirty="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67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VUE JS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9244" y="3962400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9245" y="2283460"/>
            <a:ext cx="1735800" cy="1124026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3650" b="1" spc="-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DOMINIO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" y="614318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049492A-59A9-4524-AA72-60A8E246C7C2}"/>
              </a:ext>
            </a:extLst>
          </p:cNvPr>
          <p:cNvSpPr/>
          <p:nvPr/>
        </p:nvSpPr>
        <p:spPr>
          <a:xfrm>
            <a:off x="7467599" y="2013838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DE7B6847-EA80-412A-8176-6E1E8788386F}"/>
              </a:ext>
            </a:extLst>
          </p:cNvPr>
          <p:cNvSpPr txBox="1"/>
          <p:nvPr/>
        </p:nvSpPr>
        <p:spPr>
          <a:xfrm>
            <a:off x="7467600" y="334898"/>
            <a:ext cx="2209800" cy="1124026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3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GRAPHQL .NET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1ACF0D7C-ADA3-4B2C-953A-02A08DD5FEE3}"/>
              </a:ext>
            </a:extLst>
          </p:cNvPr>
          <p:cNvSpPr/>
          <p:nvPr/>
        </p:nvSpPr>
        <p:spPr>
          <a:xfrm>
            <a:off x="7543800" y="3945815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C6D621CC-8DA3-4065-9695-67D0C6C675AD}"/>
              </a:ext>
            </a:extLst>
          </p:cNvPr>
          <p:cNvSpPr txBox="1"/>
          <p:nvPr/>
        </p:nvSpPr>
        <p:spPr>
          <a:xfrm>
            <a:off x="7543801" y="2266875"/>
            <a:ext cx="1735800" cy="1124026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3650" b="1" spc="-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8D0A7E3-2331-446B-BBA7-D4EE41EB27C6}"/>
              </a:ext>
            </a:extLst>
          </p:cNvPr>
          <p:cNvSpPr/>
          <p:nvPr/>
        </p:nvSpPr>
        <p:spPr>
          <a:xfrm>
            <a:off x="7568563" y="5867400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174" y="0"/>
                </a:lnTo>
              </a:path>
            </a:pathLst>
          </a:custGeom>
          <a:ln w="190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7CFB35D1-695F-4FAF-80BD-E924BF13E2EC}"/>
              </a:ext>
            </a:extLst>
          </p:cNvPr>
          <p:cNvSpPr txBox="1"/>
          <p:nvPr/>
        </p:nvSpPr>
        <p:spPr>
          <a:xfrm>
            <a:off x="7568565" y="4343400"/>
            <a:ext cx="1727835" cy="1130053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45"/>
              </a:spcBef>
            </a:pPr>
            <a:r>
              <a:rPr sz="3650" b="1" spc="-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3650" b="1" spc="-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3650" dirty="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670"/>
              </a:spcBef>
            </a:pPr>
            <a:r>
              <a:rPr lang="es-ES" sz="1950" b="1" spc="1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19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1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EB9BAC3-310F-4A3E-92CA-6CD0EDAF958B}"/>
              </a:ext>
            </a:extLst>
          </p:cNvPr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CBC976-D7CC-4A80-8EF5-DBE1F4300121}"/>
              </a:ext>
            </a:extLst>
          </p:cNvPr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57FD5DE-5F56-48D2-BD7F-0A9FD629607E}"/>
              </a:ext>
            </a:extLst>
          </p:cNvPr>
          <p:cNvSpPr txBox="1">
            <a:spLocks/>
          </p:cNvSpPr>
          <p:nvPr/>
        </p:nvSpPr>
        <p:spPr>
          <a:xfrm>
            <a:off x="445698" y="1710905"/>
            <a:ext cx="2373702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95"/>
              </a:spcBef>
            </a:pPr>
            <a:r>
              <a:rPr lang="en-US" sz="2650" b="1" kern="0" spc="-10" dirty="0">
                <a:solidFill>
                  <a:srgbClr val="FFFFFF"/>
                </a:solidFill>
              </a:rPr>
              <a:t>INTRODUCCIÓN</a:t>
            </a:r>
            <a:endParaRPr lang="en-US" sz="265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E3E11EC-4422-48F0-889E-31D8D449AEC7}"/>
              </a:ext>
            </a:extLst>
          </p:cNvPr>
          <p:cNvSpPr/>
          <p:nvPr/>
        </p:nvSpPr>
        <p:spPr>
          <a:xfrm>
            <a:off x="488830" y="2861094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842C068-206A-40C4-826C-10426420CB22}"/>
              </a:ext>
            </a:extLst>
          </p:cNvPr>
          <p:cNvSpPr txBox="1"/>
          <p:nvPr/>
        </p:nvSpPr>
        <p:spPr>
          <a:xfrm>
            <a:off x="474452" y="862641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s-ES" sz="4850" b="1" spc="5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lang="es-ES" sz="4850" b="1" spc="5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A16B5DF-36BB-402F-854D-12E6438D5EAA}"/>
              </a:ext>
            </a:extLst>
          </p:cNvPr>
          <p:cNvSpPr/>
          <p:nvPr/>
        </p:nvSpPr>
        <p:spPr>
          <a:xfrm>
            <a:off x="460075" y="613913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C8F8FB7-B4BC-4EDD-A78E-10E3D37B01B9}"/>
              </a:ext>
            </a:extLst>
          </p:cNvPr>
          <p:cNvSpPr txBox="1"/>
          <p:nvPr/>
        </p:nvSpPr>
        <p:spPr>
          <a:xfrm>
            <a:off x="3886200" y="137241"/>
            <a:ext cx="8305800" cy="507510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1304290">
              <a:spcBef>
                <a:spcPts val="95"/>
              </a:spcBef>
            </a:pPr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GraphQL</a:t>
            </a: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 es un lenguaje de consulta para </a:t>
            </a:r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APIs</a:t>
            </a: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marL="12700" marR="1304290">
              <a:spcBef>
                <a:spcPts val="95"/>
              </a:spcBef>
            </a:pPr>
            <a:endParaRPr lang="es-ES" sz="3600" b="1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Consulta sobre los datos que necesitas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Obtener varios recursos en una única petición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Basado en tipos y campos, no 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endpoints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No-versionado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b="1" u="sng" spc="-10" dirty="0">
                <a:solidFill>
                  <a:srgbClr val="000000"/>
                </a:solidFill>
                <a:latin typeface="Verdana"/>
                <a:cs typeface="Verdana"/>
              </a:rPr>
              <a:t>Alternativa</a:t>
            </a:r>
            <a:r>
              <a:rPr lang="es-ES" sz="2400" b="1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a Api REST</a:t>
            </a:r>
            <a:endParaRPr lang="es-ES" sz="2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2056" name="Picture 8" descr="Resultado de imagen de graphql">
            <a:extLst>
              <a:ext uri="{FF2B5EF4-FFF2-40B4-BE49-F238E27FC236}">
                <a16:creationId xmlns:a16="http://schemas.microsoft.com/office/drawing/2014/main" id="{FD568A66-B7B6-4567-9010-7422E9A9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8" y="3394993"/>
            <a:ext cx="2390403" cy="23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EB9BAC3-310F-4A3E-92CA-6CD0EDAF958B}"/>
              </a:ext>
            </a:extLst>
          </p:cNvPr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CBC976-D7CC-4A80-8EF5-DBE1F4300121}"/>
              </a:ext>
            </a:extLst>
          </p:cNvPr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57FD5DE-5F56-48D2-BD7F-0A9FD629607E}"/>
              </a:ext>
            </a:extLst>
          </p:cNvPr>
          <p:cNvSpPr txBox="1">
            <a:spLocks/>
          </p:cNvSpPr>
          <p:nvPr/>
        </p:nvSpPr>
        <p:spPr>
          <a:xfrm>
            <a:off x="445698" y="1710905"/>
            <a:ext cx="2373702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marL="12700" marR="5080">
              <a:spcBef>
                <a:spcPts val="95"/>
              </a:spcBef>
              <a:defRPr sz="2650" b="1" i="0" spc="-1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GRAPHQL .NET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E3E11EC-4422-48F0-889E-31D8D449AEC7}"/>
              </a:ext>
            </a:extLst>
          </p:cNvPr>
          <p:cNvSpPr/>
          <p:nvPr/>
        </p:nvSpPr>
        <p:spPr>
          <a:xfrm>
            <a:off x="488830" y="2861094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842C068-206A-40C4-826C-10426420CB22}"/>
              </a:ext>
            </a:extLst>
          </p:cNvPr>
          <p:cNvSpPr txBox="1"/>
          <p:nvPr/>
        </p:nvSpPr>
        <p:spPr>
          <a:xfrm>
            <a:off x="474452" y="862641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s-ES" sz="4850" b="1" spc="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lang="es-ES" sz="4850" b="1" spc="5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A16B5DF-36BB-402F-854D-12E6438D5EAA}"/>
              </a:ext>
            </a:extLst>
          </p:cNvPr>
          <p:cNvSpPr/>
          <p:nvPr/>
        </p:nvSpPr>
        <p:spPr>
          <a:xfrm>
            <a:off x="460075" y="613913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C8F8FB7-B4BC-4EDD-A78E-10E3D37B01B9}"/>
              </a:ext>
            </a:extLst>
          </p:cNvPr>
          <p:cNvSpPr txBox="1"/>
          <p:nvPr/>
        </p:nvSpPr>
        <p:spPr>
          <a:xfrm>
            <a:off x="3886200" y="137241"/>
            <a:ext cx="8305800" cy="622157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1304290">
              <a:spcBef>
                <a:spcPts val="95"/>
              </a:spcBef>
            </a:pP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Implementación </a:t>
            </a:r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GraphQL</a:t>
            </a: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 en </a:t>
            </a:r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.Net</a:t>
            </a:r>
            <a:endParaRPr lang="es-ES" sz="3600" b="1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2700" marR="1304290">
              <a:spcBef>
                <a:spcPts val="95"/>
              </a:spcBef>
            </a:pPr>
            <a:endParaRPr lang="es-ES" sz="3600" b="1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Proyecto GitHub</a:t>
            </a:r>
          </a:p>
          <a:p>
            <a:pPr marL="12700" marR="1304290">
              <a:lnSpc>
                <a:spcPct val="150000"/>
              </a:lnSpc>
              <a:spcBef>
                <a:spcPts val="95"/>
              </a:spcBef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  <a:hlinkClick r:id="rId4"/>
              </a:rPr>
              <a:t>https://github.com/graphql-dotnet</a:t>
            </a:r>
            <a:endParaRPr lang="es-ES" sz="2400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2700" marR="1304290">
              <a:lnSpc>
                <a:spcPct val="150000"/>
              </a:lnSpc>
              <a:spcBef>
                <a:spcPts val="95"/>
              </a:spcBef>
            </a:pPr>
            <a:endParaRPr lang="es-ES" sz="2400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Versión “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alpha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” para 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.Net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 Core 2.0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es-ES" sz="2400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“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Topics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” avanzados (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Query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batch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 – </a:t>
            </a:r>
            <a:r>
              <a:rPr lang="es-ES" sz="2400" spc="-10" dirty="0" err="1">
                <a:solidFill>
                  <a:srgbClr val="000000"/>
                </a:solidFill>
                <a:latin typeface="Verdana"/>
                <a:cs typeface="Verdana"/>
              </a:rPr>
              <a:t>Auth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 marL="12700" marR="1304290">
              <a:lnSpc>
                <a:spcPct val="150000"/>
              </a:lnSpc>
              <a:spcBef>
                <a:spcPts val="95"/>
              </a:spcBef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  <a:hlinkClick r:id="rId5"/>
              </a:rPr>
              <a:t>https://graphql-dotnet.github.io/learn/</a:t>
            </a:r>
            <a:endParaRPr lang="es-ES" sz="2400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2700" marR="1304290">
              <a:lnSpc>
                <a:spcPct val="150000"/>
              </a:lnSpc>
              <a:spcBef>
                <a:spcPts val="95"/>
              </a:spcBef>
            </a:pPr>
            <a:endParaRPr lang="es-ES" sz="2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10" name="Picture 8" descr="Resultado de imagen de graphql">
            <a:extLst>
              <a:ext uri="{FF2B5EF4-FFF2-40B4-BE49-F238E27FC236}">
                <a16:creationId xmlns:a16="http://schemas.microsoft.com/office/drawing/2014/main" id="{EAB5B419-936F-4868-A13C-1C9F1323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8" y="3394993"/>
            <a:ext cx="2390403" cy="23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716088"/>
            <a:ext cx="2598423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l" rtl="0">
              <a:spcBef>
                <a:spcPts val="95"/>
              </a:spcBef>
            </a:pPr>
            <a:r>
              <a:rPr lang="en-US" sz="2650" spc="-10" dirty="0">
                <a:solidFill>
                  <a:srgbClr val="FFFFFF"/>
                </a:solidFill>
                <a:latin typeface="+mj-lt"/>
                <a:cs typeface="+mj-cs"/>
              </a:rPr>
              <a:t>DOMINIO</a:t>
            </a:r>
          </a:p>
        </p:txBody>
      </p:sp>
      <p:sp>
        <p:nvSpPr>
          <p:cNvPr id="5" name="object 5"/>
          <p:cNvSpPr/>
          <p:nvPr/>
        </p:nvSpPr>
        <p:spPr>
          <a:xfrm>
            <a:off x="481961" y="2857500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261" y="860099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850" b="1" spc="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4850" b="1" spc="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48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14318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B45EC72-8E6A-4698-9428-EE4CAEA84A37}"/>
              </a:ext>
            </a:extLst>
          </p:cNvPr>
          <p:cNvSpPr txBox="1"/>
          <p:nvPr/>
        </p:nvSpPr>
        <p:spPr>
          <a:xfrm>
            <a:off x="4038600" y="323034"/>
            <a:ext cx="8000999" cy="184121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3922395" algn="l"/>
                <a:tab pos="4252595" algn="l"/>
                <a:tab pos="7621905" algn="l"/>
              </a:tabLst>
            </a:pPr>
            <a:r>
              <a:rPr lang="es-ES" sz="205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 este ejemplo, vamos a utilizar la información de series del servicio </a:t>
            </a:r>
            <a:r>
              <a:rPr lang="es-ES" sz="2050" b="1" dirty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4"/>
              </a:rPr>
              <a:t>https://www.thetvdb.com</a:t>
            </a:r>
            <a:r>
              <a:rPr lang="es-ES" sz="205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en el que tenemos un claro ejemplo de dominio de un Grafo:</a:t>
            </a:r>
          </a:p>
        </p:txBody>
      </p:sp>
      <p:pic>
        <p:nvPicPr>
          <p:cNvPr id="2050" name="Picture 2" descr="actor, actors map, ecology map, envisioning, relation, service design icon">
            <a:extLst>
              <a:ext uri="{FF2B5EF4-FFF2-40B4-BE49-F238E27FC236}">
                <a16:creationId xmlns:a16="http://schemas.microsoft.com/office/drawing/2014/main" id="{34B2EC21-805B-4369-804A-5CF56558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5908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vies, series, television, tv, watching, youtube icon">
            <a:extLst>
              <a:ext uri="{FF2B5EF4-FFF2-40B4-BE49-F238E27FC236}">
                <a16:creationId xmlns:a16="http://schemas.microsoft.com/office/drawing/2014/main" id="{D9343040-2DB1-49E4-B7CC-A1E52469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92864A2-1D5C-4743-8CE4-D4EFF72FF793}"/>
              </a:ext>
            </a:extLst>
          </p:cNvPr>
          <p:cNvSpPr txBox="1"/>
          <p:nvPr/>
        </p:nvSpPr>
        <p:spPr>
          <a:xfrm>
            <a:off x="4953000" y="4191000"/>
            <a:ext cx="116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SERIES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A227E2-3030-4FAC-BB4E-71F69D8040D5}"/>
              </a:ext>
            </a:extLst>
          </p:cNvPr>
          <p:cNvSpPr txBox="1"/>
          <p:nvPr/>
        </p:nvSpPr>
        <p:spPr>
          <a:xfrm>
            <a:off x="9941010" y="4687370"/>
            <a:ext cx="136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ACTORS</a:t>
            </a: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1B098702-A180-4E23-9775-1DD1FB239049}"/>
              </a:ext>
            </a:extLst>
          </p:cNvPr>
          <p:cNvSpPr/>
          <p:nvPr/>
        </p:nvSpPr>
        <p:spPr>
          <a:xfrm>
            <a:off x="7467600" y="3962400"/>
            <a:ext cx="685800" cy="381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4" descr="Logo Provided by: https://github.com/campusMVP/dotnetCoreLogoPack">
            <a:extLst>
              <a:ext uri="{FF2B5EF4-FFF2-40B4-BE49-F238E27FC236}">
                <a16:creationId xmlns:a16="http://schemas.microsoft.com/office/drawing/2014/main" id="{0196059E-92D0-42CB-A8E0-7D2C1F2A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9" y="3450202"/>
            <a:ext cx="2301502" cy="23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716088"/>
            <a:ext cx="2598423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l" rtl="0">
              <a:spcBef>
                <a:spcPts val="95"/>
              </a:spcBef>
            </a:pPr>
            <a:r>
              <a:rPr lang="en-US" sz="2650" kern="1200" spc="-10" dirty="0">
                <a:solidFill>
                  <a:srgbClr val="FFFFFF"/>
                </a:solidFill>
                <a:latin typeface="+mj-lt"/>
                <a:cs typeface="+mj-cs"/>
              </a:rPr>
              <a:t>DEMO</a:t>
            </a:r>
          </a:p>
        </p:txBody>
      </p:sp>
      <p:sp>
        <p:nvSpPr>
          <p:cNvPr id="5" name="object 5"/>
          <p:cNvSpPr/>
          <p:nvPr/>
        </p:nvSpPr>
        <p:spPr>
          <a:xfrm>
            <a:off x="481961" y="2857500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261" y="860099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850" b="1" spc="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4850" b="1" spc="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48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14318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41864B-FD04-430F-BE1A-1BCF830B9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447800"/>
            <a:ext cx="8312784" cy="3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EB9BAC3-310F-4A3E-92CA-6CD0EDAF958B}"/>
              </a:ext>
            </a:extLst>
          </p:cNvPr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CBC976-D7CC-4A80-8EF5-DBE1F4300121}"/>
              </a:ext>
            </a:extLst>
          </p:cNvPr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57FD5DE-5F56-48D2-BD7F-0A9FD629607E}"/>
              </a:ext>
            </a:extLst>
          </p:cNvPr>
          <p:cNvSpPr txBox="1">
            <a:spLocks/>
          </p:cNvSpPr>
          <p:nvPr/>
        </p:nvSpPr>
        <p:spPr>
          <a:xfrm>
            <a:off x="445698" y="1710905"/>
            <a:ext cx="2373702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defPPr>
              <a:defRPr lang="es-ES_tradnl"/>
            </a:defPPr>
            <a:lvl1pPr marL="12700" marR="5080">
              <a:spcBef>
                <a:spcPts val="95"/>
              </a:spcBef>
              <a:defRPr sz="2650" b="1" kern="0" spc="-1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VUE JS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E3E11EC-4422-48F0-889E-31D8D449AEC7}"/>
              </a:ext>
            </a:extLst>
          </p:cNvPr>
          <p:cNvSpPr/>
          <p:nvPr/>
        </p:nvSpPr>
        <p:spPr>
          <a:xfrm>
            <a:off x="488830" y="2861094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842C068-206A-40C4-826C-10426420CB22}"/>
              </a:ext>
            </a:extLst>
          </p:cNvPr>
          <p:cNvSpPr txBox="1"/>
          <p:nvPr/>
        </p:nvSpPr>
        <p:spPr>
          <a:xfrm>
            <a:off x="474452" y="862641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s-ES" sz="4850" b="1" spc="5" dirty="0">
                <a:solidFill>
                  <a:srgbClr val="FFFFFF"/>
                </a:solidFill>
                <a:latin typeface="Verdana"/>
                <a:cs typeface="Verdana"/>
              </a:rPr>
              <a:t>05</a:t>
            </a:r>
            <a:endParaRPr lang="es-ES" sz="4850" b="1" spc="5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A16B5DF-36BB-402F-854D-12E6438D5EAA}"/>
              </a:ext>
            </a:extLst>
          </p:cNvPr>
          <p:cNvSpPr/>
          <p:nvPr/>
        </p:nvSpPr>
        <p:spPr>
          <a:xfrm>
            <a:off x="460075" y="613913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C8F8FB7-B4BC-4EDD-A78E-10E3D37B01B9}"/>
              </a:ext>
            </a:extLst>
          </p:cNvPr>
          <p:cNvSpPr txBox="1"/>
          <p:nvPr/>
        </p:nvSpPr>
        <p:spPr>
          <a:xfrm>
            <a:off x="3886200" y="137241"/>
            <a:ext cx="8305800" cy="565475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1304290">
              <a:spcBef>
                <a:spcPts val="95"/>
              </a:spcBef>
            </a:pP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Vue.js: Framework Progresivo</a:t>
            </a:r>
          </a:p>
          <a:p>
            <a:pPr marL="12700" marR="1304290">
              <a:spcBef>
                <a:spcPts val="95"/>
              </a:spcBef>
            </a:pPr>
            <a:endParaRPr lang="es-ES" sz="3600" b="1" spc="-1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Modulable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Accesible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Fácilmente integrable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SPA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Basado en Reactividad</a:t>
            </a:r>
          </a:p>
          <a:p>
            <a:pPr marL="355600" marR="130429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Comparación con otros FW</a:t>
            </a:r>
          </a:p>
          <a:p>
            <a:pPr marL="12700" marR="1304290">
              <a:lnSpc>
                <a:spcPct val="150000"/>
              </a:lnSpc>
              <a:spcBef>
                <a:spcPts val="95"/>
              </a:spcBef>
            </a:pPr>
            <a:r>
              <a:rPr lang="es-ES" sz="2400" spc="-10" dirty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lang="es-ES" sz="2000" spc="-10" dirty="0">
                <a:solidFill>
                  <a:srgbClr val="000000"/>
                </a:solidFill>
                <a:latin typeface="Verdana"/>
                <a:cs typeface="Verdana"/>
                <a:hlinkClick r:id="rId4"/>
              </a:rPr>
              <a:t>https://vuejs.org/v2/guide/comparison.html</a:t>
            </a:r>
            <a:endParaRPr lang="es-E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E3BD501-EAB5-4240-8592-64625404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61" y="3554497"/>
            <a:ext cx="1628775" cy="18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79800" cy="6851650"/>
          </a:xfrm>
          <a:custGeom>
            <a:avLst/>
            <a:gdLst/>
            <a:ahLst/>
            <a:cxnLst/>
            <a:rect l="l" t="t" r="r" b="b"/>
            <a:pathLst>
              <a:path w="3479800" h="6851650">
                <a:moveTo>
                  <a:pt x="0" y="6851650"/>
                </a:moveTo>
                <a:lnTo>
                  <a:pt x="3479800" y="6851650"/>
                </a:lnTo>
                <a:lnTo>
                  <a:pt x="34798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000000">
              <a:alpha val="8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716088"/>
            <a:ext cx="2598423" cy="4199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l" rtl="0">
              <a:spcBef>
                <a:spcPts val="95"/>
              </a:spcBef>
            </a:pPr>
            <a:r>
              <a:rPr lang="en-US" sz="2650" spc="-10" dirty="0">
                <a:solidFill>
                  <a:srgbClr val="FFFFFF"/>
                </a:solidFill>
                <a:latin typeface="+mj-lt"/>
                <a:cs typeface="+mj-cs"/>
              </a:rPr>
              <a:t>DEMO</a:t>
            </a:r>
          </a:p>
        </p:txBody>
      </p:sp>
      <p:sp>
        <p:nvSpPr>
          <p:cNvPr id="5" name="object 5"/>
          <p:cNvSpPr/>
          <p:nvPr/>
        </p:nvSpPr>
        <p:spPr>
          <a:xfrm>
            <a:off x="481961" y="2857500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19">
                <a:moveTo>
                  <a:pt x="0" y="0"/>
                </a:moveTo>
                <a:lnTo>
                  <a:pt x="101042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261" y="860099"/>
            <a:ext cx="904240" cy="767080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850" b="1" spc="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s-ES" sz="4850" b="1" spc="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48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143182"/>
            <a:ext cx="1288345" cy="257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4B649-F8CE-4CE9-815B-6C2C93D2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1" y="3554497"/>
            <a:ext cx="1628775" cy="18912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85F245-2E66-4694-9ECA-7692F56D2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143000"/>
            <a:ext cx="8253103" cy="5486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E77FFC-8180-457D-9482-896B4E7FD576}"/>
              </a:ext>
            </a:extLst>
          </p:cNvPr>
          <p:cNvSpPr txBox="1"/>
          <p:nvPr/>
        </p:nvSpPr>
        <p:spPr>
          <a:xfrm>
            <a:off x="3886200" y="228600"/>
            <a:ext cx="350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Vue</a:t>
            </a:r>
            <a:r>
              <a:rPr lang="es-ES" sz="3600" b="1" spc="-10" dirty="0">
                <a:solidFill>
                  <a:srgbClr val="000000"/>
                </a:solidFill>
                <a:latin typeface="Verdana"/>
                <a:cs typeface="Verdana"/>
              </a:rPr>
              <a:t> + </a:t>
            </a:r>
            <a:r>
              <a:rPr lang="es-ES" sz="3600" b="1" spc="-10" dirty="0" err="1">
                <a:solidFill>
                  <a:srgbClr val="000000"/>
                </a:solidFill>
                <a:latin typeface="Verdana"/>
                <a:cs typeface="Verdana"/>
              </a:rPr>
              <a:t>Apollo</a:t>
            </a:r>
            <a:endParaRPr lang="es-ES" sz="3600" b="1" spc="-1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7108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4F139DD53E0040A8532AD2B622147C" ma:contentTypeVersion="8" ma:contentTypeDescription="Crear nuevo documento." ma:contentTypeScope="" ma:versionID="e001bd8ff99d2a434196b69dc6e7cbb0">
  <xsd:schema xmlns:xsd="http://www.w3.org/2001/XMLSchema" xmlns:xs="http://www.w3.org/2001/XMLSchema" xmlns:p="http://schemas.microsoft.com/office/2006/metadata/properties" xmlns:ns2="f0689bec-fd14-4c34-b8f6-1dda4750e453" xmlns:ns3="a55c6545-c4b0-41ba-b65e-41037e7c803f" targetNamespace="http://schemas.microsoft.com/office/2006/metadata/properties" ma:root="true" ma:fieldsID="ac157dffd84de2da04ad45f771809d2c" ns2:_="" ns3:_="">
    <xsd:import namespace="f0689bec-fd14-4c34-b8f6-1dda4750e453"/>
    <xsd:import namespace="a55c6545-c4b0-41ba-b65e-41037e7c80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89bec-fd14-4c34-b8f6-1dda4750e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57EC8E-8CBF-4C16-8DFE-49D0AD63D3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E8B5B-5B14-4F5F-A443-382EE1591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689bec-fd14-4c34-b8f6-1dda4750e453"/>
    <ds:schemaRef ds:uri="a55c6545-c4b0-41ba-b65e-41037e7c80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10511</TotalTime>
  <Words>156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Verdana</vt:lpstr>
      <vt:lpstr>Wingdings</vt:lpstr>
      <vt:lpstr>Office Theme</vt:lpstr>
      <vt:lpstr>Presentación de PowerPoint</vt:lpstr>
      <vt:lpstr>GraphQL .Net + EF Core + VueJS</vt:lpstr>
      <vt:lpstr>Presentación de PowerPoint</vt:lpstr>
      <vt:lpstr>Presentación de PowerPoint</vt:lpstr>
      <vt:lpstr>Presentación de PowerPoint</vt:lpstr>
      <vt:lpstr>DOMINIO</vt:lpstr>
      <vt:lpstr>DEMO</vt:lpstr>
      <vt:lpstr>Presentación de PowerPoint</vt:lpstr>
      <vt:lpstr>DEMO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</dc:creator>
  <cp:lastModifiedBy>David Fernández Luna</cp:lastModifiedBy>
  <cp:revision>60</cp:revision>
  <cp:lastPrinted>2018-02-02T09:46:48Z</cp:lastPrinted>
  <dcterms:created xsi:type="dcterms:W3CDTF">2017-11-14T16:54:56Z</dcterms:created>
  <dcterms:modified xsi:type="dcterms:W3CDTF">2018-03-06T15:11:47Z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2017-11-14T00:00:00Z</vt:filetime>
  </property>
  <property fmtid="{D5CDD505-2E9C-101B-9397-08002B2CF9AE}" pid="5" name="ContentTypeId">
    <vt:lpwstr>0x010100E24F139DD53E0040A8532AD2B622147C</vt:lpwstr>
  </property>
</Properties>
</file>