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92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078-7AA9-1643-B2E8-2D302E28B2DF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7443-5D19-5044-BA68-78683DF1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078-7AA9-1643-B2E8-2D302E28B2DF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7443-5D19-5044-BA68-78683DF1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8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078-7AA9-1643-B2E8-2D302E28B2DF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7443-5D19-5044-BA68-78683DF1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5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078-7AA9-1643-B2E8-2D302E28B2DF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7443-5D19-5044-BA68-78683DF1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7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078-7AA9-1643-B2E8-2D302E28B2DF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7443-5D19-5044-BA68-78683DF1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2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078-7AA9-1643-B2E8-2D302E28B2DF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7443-5D19-5044-BA68-78683DF1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3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078-7AA9-1643-B2E8-2D302E28B2DF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7443-5D19-5044-BA68-78683DF1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3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078-7AA9-1643-B2E8-2D302E28B2DF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7443-5D19-5044-BA68-78683DF1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2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078-7AA9-1643-B2E8-2D302E28B2DF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7443-5D19-5044-BA68-78683DF1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078-7AA9-1643-B2E8-2D302E28B2DF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7443-5D19-5044-BA68-78683DF1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3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078-7AA9-1643-B2E8-2D302E28B2DF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7443-5D19-5044-BA68-78683DF1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7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5D078-7AA9-1643-B2E8-2D302E28B2DF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57443-5D19-5044-BA68-78683DF1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7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2800" y="2057400"/>
            <a:ext cx="54864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2075" y="7072316"/>
            <a:ext cx="1990725" cy="1325563"/>
          </a:xfrm>
        </p:spPr>
        <p:txBody>
          <a:bodyPr/>
          <a:lstStyle/>
          <a:p>
            <a:r>
              <a:rPr lang="en-US" smtClean="0"/>
              <a:t>square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7200" y="1600200"/>
            <a:ext cx="36576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9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1"/>
          <p:cNvSpPr/>
          <p:nvPr/>
        </p:nvSpPr>
        <p:spPr>
          <a:xfrm>
            <a:off x="3352800" y="1600200"/>
            <a:ext cx="5486400" cy="3657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6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52800" y="2057400"/>
            <a:ext cx="54864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7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10000" y="1143000"/>
            <a:ext cx="4572000" cy="45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2"/>
          <p:cNvSpPr/>
          <p:nvPr/>
        </p:nvSpPr>
        <p:spPr>
          <a:xfrm>
            <a:off x="3352800" y="2057400"/>
            <a:ext cx="5486400" cy="2743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rt 1"/>
          <p:cNvSpPr/>
          <p:nvPr/>
        </p:nvSpPr>
        <p:spPr>
          <a:xfrm>
            <a:off x="3352800" y="1371600"/>
            <a:ext cx="5486400" cy="41148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8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tagon 1"/>
          <p:cNvSpPr/>
          <p:nvPr/>
        </p:nvSpPr>
        <p:spPr>
          <a:xfrm>
            <a:off x="3352800" y="685800"/>
            <a:ext cx="5486400" cy="54864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3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-Point Star 1"/>
          <p:cNvSpPr/>
          <p:nvPr/>
        </p:nvSpPr>
        <p:spPr>
          <a:xfrm>
            <a:off x="3810000" y="1143000"/>
            <a:ext cx="4572000" cy="4572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</Words>
  <Application>Microsoft Macintosh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Sayed Hashimi</dc:creator>
  <cp:lastModifiedBy>Sayed Hashimi</cp:lastModifiedBy>
  <cp:revision>3</cp:revision>
  <dcterms:created xsi:type="dcterms:W3CDTF">2017-10-14T23:15:03Z</dcterms:created>
  <dcterms:modified xsi:type="dcterms:W3CDTF">2017-10-14T23:35:37Z</dcterms:modified>
</cp:coreProperties>
</file>