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 shapes (blue)" id="{C15E211E-56C3-E945-B93C-49581731D7FA}">
          <p14:sldIdLst>
            <p14:sldId id="256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</p14:sldIdLst>
        </p14:section>
        <p14:section name="3 per page" id="{7AB835C9-567C-424A-A48A-B2CFFC1ACDC0}">
          <p14:sldIdLst>
            <p14:sldId id="266"/>
            <p14:sldId id="267"/>
            <p14:sldId id="268"/>
            <p14:sldId id="270"/>
            <p14:sldId id="269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2600"/>
    <a:srgbClr val="0432FF"/>
    <a:srgbClr val="FFFFFF"/>
    <a:srgbClr val="FF9300"/>
    <a:srgbClr val="929000"/>
    <a:srgbClr val="FFFC00"/>
    <a:srgbClr val="945200"/>
    <a:srgbClr val="FF8AD8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76"/>
  </p:normalViewPr>
  <p:slideViewPr>
    <p:cSldViewPr snapToGrid="0" snapToObjects="1">
      <p:cViewPr varScale="1">
        <p:scale>
          <a:sx n="84" d="100"/>
          <a:sy n="84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54298-FA31-F84C-AB77-2AD6A47DCE1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E9892-9A80-334F-A21B-E4928074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9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7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3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3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2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3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D078-7AA9-1643-B2E8-2D302E28B2DF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7443-5D19-5044-BA68-78683DF12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2057400"/>
            <a:ext cx="54864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2075" y="7072316"/>
            <a:ext cx="1990725" cy="1325563"/>
          </a:xfrm>
        </p:spPr>
        <p:txBody>
          <a:bodyPr/>
          <a:lstStyle/>
          <a:p>
            <a:r>
              <a:rPr lang="en-US" smtClean="0"/>
              <a:t>square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189180">
            <a:off x="5073494" y="3993889"/>
            <a:ext cx="3625518" cy="1812759"/>
          </a:xfrm>
          <a:prstGeom prst="rect">
            <a:avLst/>
          </a:prstGeom>
          <a:solidFill>
            <a:srgbClr val="0432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2075" y="7072316"/>
            <a:ext cx="1990725" cy="1325563"/>
          </a:xfrm>
        </p:spPr>
        <p:txBody>
          <a:bodyPr/>
          <a:lstStyle/>
          <a:p>
            <a:r>
              <a:rPr lang="en-US" smtClean="0"/>
              <a:t>square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 rot="1142896">
            <a:off x="1993232" y="991168"/>
            <a:ext cx="3625518" cy="1812759"/>
          </a:xfrm>
          <a:prstGeom prst="rect">
            <a:avLst/>
          </a:prstGeom>
          <a:solidFill>
            <a:srgbClr val="79797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666331">
            <a:off x="7068261" y="1200961"/>
            <a:ext cx="3625518" cy="1812759"/>
          </a:xfrm>
          <a:prstGeom prst="rect">
            <a:avLst/>
          </a:prstGeom>
          <a:solidFill>
            <a:srgbClr val="008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4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989351">
            <a:off x="3726581" y="1133675"/>
            <a:ext cx="3657600" cy="3657600"/>
          </a:xfrm>
          <a:prstGeom prst="rect">
            <a:avLst/>
          </a:prstGeom>
          <a:gradFill>
            <a:gsLst>
              <a:gs pos="0">
                <a:srgbClr val="7A81FF"/>
              </a:gs>
              <a:gs pos="31000">
                <a:schemeClr val="accent1">
                  <a:lumMod val="35000"/>
                  <a:lumOff val="6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91391" y="2711817"/>
            <a:ext cx="501316" cy="501316"/>
          </a:xfrm>
          <a:prstGeom prst="rect">
            <a:avLst/>
          </a:prstGeom>
          <a:solidFill>
            <a:srgbClr val="FF8A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16754" y="1700464"/>
            <a:ext cx="2486526" cy="2486526"/>
          </a:xfrm>
          <a:prstGeom prst="rect">
            <a:avLst/>
          </a:prstGeom>
          <a:solidFill>
            <a:srgbClr val="73FB79"/>
          </a:solidFill>
          <a:ln w="127000">
            <a:prstDash val="sysDot"/>
          </a:ln>
          <a:effectLst>
            <a:glow rad="800100">
              <a:schemeClr val="accent1">
                <a:alpha val="40000"/>
              </a:schemeClr>
            </a:glow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9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/>
          <p:cNvSpPr/>
          <p:nvPr/>
        </p:nvSpPr>
        <p:spPr>
          <a:xfrm>
            <a:off x="5615539" y="2956560"/>
            <a:ext cx="2761247" cy="1840831"/>
          </a:xfrm>
          <a:prstGeom prst="triangle">
            <a:avLst/>
          </a:prstGeom>
          <a:solidFill>
            <a:srgbClr val="C00000"/>
          </a:solidFill>
          <a:effectLst>
            <a:reflection blurRad="177800" stA="45000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 rot="1711431">
            <a:off x="8117306" y="932045"/>
            <a:ext cx="3988469" cy="2658979"/>
          </a:xfrm>
          <a:prstGeom prst="triangle">
            <a:avLst/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/>
          <p:cNvSpPr/>
          <p:nvPr/>
        </p:nvSpPr>
        <p:spPr>
          <a:xfrm rot="20221852">
            <a:off x="281539" y="432735"/>
            <a:ext cx="5486400" cy="3657600"/>
          </a:xfrm>
          <a:prstGeom prst="triangle">
            <a:avLst/>
          </a:prstGeom>
          <a:gradFill>
            <a:gsLst>
              <a:gs pos="0">
                <a:srgbClr val="FF8AD8"/>
              </a:gs>
              <a:gs pos="68000">
                <a:schemeClr val="accent1">
                  <a:lumMod val="35000"/>
                  <a:lumOff val="6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86602" y="903171"/>
            <a:ext cx="5486400" cy="2743200"/>
          </a:xfrm>
          <a:prstGeom prst="ellipse">
            <a:avLst/>
          </a:prstGeom>
          <a:pattFill prst="plaid">
            <a:fgClr>
              <a:srgbClr val="FF2600"/>
            </a:fgClr>
            <a:bgClr>
              <a:schemeClr val="bg1"/>
            </a:bgClr>
          </a:patt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20948627">
            <a:off x="6716026" y="4334575"/>
            <a:ext cx="3769895" cy="1884948"/>
          </a:xfrm>
          <a:prstGeom prst="ellipse">
            <a:avLst/>
          </a:prstGeom>
          <a:gradFill>
            <a:gsLst>
              <a:gs pos="0">
                <a:srgbClr val="945200"/>
              </a:gs>
              <a:gs pos="46000">
                <a:srgbClr val="929000"/>
              </a:gs>
              <a:gs pos="67000">
                <a:srgbClr val="FF9300"/>
              </a:gs>
              <a:gs pos="100000">
                <a:srgbClr val="FFFC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702974">
            <a:off x="6736882" y="1334703"/>
            <a:ext cx="4636166" cy="2318083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09212" y="774032"/>
            <a:ext cx="5600699" cy="5600699"/>
          </a:xfrm>
          <a:prstGeom prst="ellipse">
            <a:avLst/>
          </a:prstGeom>
          <a:solidFill>
            <a:srgbClr val="0096FF"/>
          </a:solidFill>
          <a:ln w="63500">
            <a:solidFill>
              <a:srgbClr val="FF8AD8"/>
            </a:solidFill>
            <a:prstDash val="lgDash"/>
          </a:ln>
          <a:effectLst>
            <a:outerShdw blurRad="812800" dist="50800" dir="5760000" sx="123000" sy="12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8AD8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106529" y="774032"/>
            <a:ext cx="762002" cy="762002"/>
          </a:xfrm>
          <a:prstGeom prst="ellipse">
            <a:avLst/>
          </a:prstGeom>
          <a:solidFill>
            <a:schemeClr val="tx1"/>
          </a:solidFill>
          <a:ln w="63500">
            <a:noFill/>
            <a:prstDash val="sysDot"/>
          </a:ln>
          <a:effectLst>
            <a:outerShdw blurRad="812800" dist="50800" dir="5760000" sx="123000" sy="12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986210" y="1319463"/>
            <a:ext cx="1768643" cy="1768643"/>
          </a:xfrm>
          <a:prstGeom prst="ellipse">
            <a:avLst/>
          </a:prstGeom>
          <a:solidFill>
            <a:srgbClr val="FF9300"/>
          </a:solidFill>
          <a:ln w="63500">
            <a:solidFill>
              <a:srgbClr val="0432FF"/>
            </a:solidFill>
          </a:ln>
          <a:effectLst>
            <a:outerShdw blurRad="812800" dist="50800" dir="5760000" sx="123000" sy="12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/>
          <p:cNvSpPr/>
          <p:nvPr/>
        </p:nvSpPr>
        <p:spPr>
          <a:xfrm>
            <a:off x="6505074" y="168442"/>
            <a:ext cx="5486400" cy="2743200"/>
          </a:xfrm>
          <a:prstGeom prst="diamond">
            <a:avLst/>
          </a:prstGeom>
          <a:pattFill prst="dashDnDiag">
            <a:fgClr>
              <a:srgbClr val="FF2600"/>
            </a:fgClr>
            <a:bgClr>
              <a:srgbClr val="00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3499185" y="3562952"/>
            <a:ext cx="5486400" cy="2743200"/>
          </a:xfrm>
          <a:prstGeom prst="diamond">
            <a:avLst/>
          </a:prstGeom>
          <a:pattFill prst="dkVert">
            <a:fgClr>
              <a:srgbClr val="9437FF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/>
          <p:cNvSpPr/>
          <p:nvPr/>
        </p:nvSpPr>
        <p:spPr>
          <a:xfrm>
            <a:off x="493295" y="1066800"/>
            <a:ext cx="5486400" cy="2743200"/>
          </a:xfrm>
          <a:prstGeom prst="diamond">
            <a:avLst/>
          </a:prstGeom>
          <a:pattFill prst="lgGrid">
            <a:fgClr>
              <a:srgbClr val="008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5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rt 1"/>
          <p:cNvSpPr/>
          <p:nvPr/>
        </p:nvSpPr>
        <p:spPr>
          <a:xfrm>
            <a:off x="3352800" y="1371600"/>
            <a:ext cx="5486400" cy="4114800"/>
          </a:xfrm>
          <a:prstGeom prst="heart">
            <a:avLst/>
          </a:prstGeom>
          <a:pattFill prst="pct90">
            <a:fgClr>
              <a:srgbClr val="FF2600"/>
            </a:fgClr>
            <a:bgClr>
              <a:schemeClr val="bg1"/>
            </a:bgClr>
          </a:pattFill>
          <a:ln>
            <a:noFill/>
          </a:ln>
          <a:effectLst>
            <a:outerShdw blurRad="1270000" sx="136000" sy="136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/>
          <p:cNvSpPr/>
          <p:nvPr/>
        </p:nvSpPr>
        <p:spPr>
          <a:xfrm>
            <a:off x="9318591" y="4008120"/>
            <a:ext cx="2561389" cy="1921042"/>
          </a:xfrm>
          <a:prstGeom prst="heart">
            <a:avLst/>
          </a:prstGeom>
          <a:gradFill flip="none" rotWithShape="1">
            <a:gsLst>
              <a:gs pos="20000">
                <a:srgbClr val="FFFFFF"/>
              </a:gs>
              <a:gs pos="40000">
                <a:schemeClr val="accent1">
                  <a:lumMod val="45000"/>
                  <a:lumOff val="55000"/>
                </a:schemeClr>
              </a:gs>
              <a:gs pos="72000">
                <a:srgbClr val="FF2600"/>
              </a:gs>
              <a:gs pos="100000">
                <a:srgbClr val="FF2600"/>
              </a:gs>
            </a:gsLst>
            <a:path path="shape">
              <a:fillToRect l="50000" t="50000" r="50000" b="50000"/>
            </a:path>
            <a:tileRect/>
          </a:gra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art 3"/>
          <p:cNvSpPr/>
          <p:nvPr/>
        </p:nvSpPr>
        <p:spPr>
          <a:xfrm rot="2057277">
            <a:off x="710666" y="1009850"/>
            <a:ext cx="1751263" cy="1313447"/>
          </a:xfrm>
          <a:prstGeom prst="heart">
            <a:avLst/>
          </a:prstGeom>
          <a:solidFill>
            <a:srgbClr val="0432FF"/>
          </a:solidFill>
          <a:ln w="635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485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ctagon 2"/>
          <p:cNvSpPr/>
          <p:nvPr/>
        </p:nvSpPr>
        <p:spPr>
          <a:xfrm>
            <a:off x="3352800" y="685800"/>
            <a:ext cx="5486400" cy="5486400"/>
          </a:xfrm>
          <a:prstGeom prst="octagon">
            <a:avLst/>
          </a:prstGeom>
          <a:solidFill>
            <a:srgbClr val="000000"/>
          </a:solidFill>
          <a:ln>
            <a:noFill/>
          </a:ln>
          <a:effectLst>
            <a:outerShdw blurRad="609600" dist="50800" dir="5400000" sx="163000" sy="16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/>
          <p:cNvSpPr/>
          <p:nvPr/>
        </p:nvSpPr>
        <p:spPr>
          <a:xfrm>
            <a:off x="4387516" y="1720516"/>
            <a:ext cx="3416969" cy="3416969"/>
          </a:xfrm>
          <a:prstGeom prst="octagon">
            <a:avLst/>
          </a:prstGeom>
          <a:solidFill>
            <a:schemeClr val="bg1"/>
          </a:solidFill>
          <a:ln w="76200"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ctagon 3"/>
          <p:cNvSpPr/>
          <p:nvPr/>
        </p:nvSpPr>
        <p:spPr>
          <a:xfrm>
            <a:off x="5127458" y="2460458"/>
            <a:ext cx="1937084" cy="1937084"/>
          </a:xfrm>
          <a:prstGeom prst="octagon">
            <a:avLst/>
          </a:prstGeom>
          <a:solidFill>
            <a:srgbClr val="FF2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-Point Star 1"/>
          <p:cNvSpPr/>
          <p:nvPr/>
        </p:nvSpPr>
        <p:spPr>
          <a:xfrm>
            <a:off x="632058" y="0"/>
            <a:ext cx="5616341" cy="5616341"/>
          </a:xfrm>
          <a:prstGeom prst="star5">
            <a:avLst/>
          </a:prstGeom>
          <a:ln w="76200">
            <a:noFill/>
            <a:prstDash val="lgDashDot"/>
          </a:ln>
          <a:effectLst>
            <a:outerShdw blurRad="50800" dist="1054100" dir="5400000" sx="1000" sy="1000" algn="ctr" rotWithShape="0">
              <a:srgbClr val="000000">
                <a:alpha val="43137"/>
              </a:srgbClr>
            </a:outerShdw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8769417" y="1594986"/>
            <a:ext cx="2438401" cy="2438401"/>
          </a:xfrm>
          <a:prstGeom prst="star5">
            <a:avLst/>
          </a:prstGeom>
          <a:solidFill>
            <a:schemeClr val="bg1"/>
          </a:solidFill>
          <a:ln w="7620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/>
          <p:cNvSpPr/>
          <p:nvPr/>
        </p:nvSpPr>
        <p:spPr>
          <a:xfrm>
            <a:off x="2227044" y="1594986"/>
            <a:ext cx="2426369" cy="2426369"/>
          </a:xfrm>
          <a:prstGeom prst="star5">
            <a:avLst/>
          </a:prstGeom>
          <a:solidFill>
            <a:srgbClr val="FF2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1600200"/>
            <a:ext cx="3657600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9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/>
          <p:cNvSpPr/>
          <p:nvPr/>
        </p:nvSpPr>
        <p:spPr>
          <a:xfrm>
            <a:off x="3352800" y="1600200"/>
            <a:ext cx="5486400" cy="3657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52800" y="2057400"/>
            <a:ext cx="54864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7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10000" y="1143000"/>
            <a:ext cx="4572000" cy="45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/>
          <p:cNvSpPr/>
          <p:nvPr/>
        </p:nvSpPr>
        <p:spPr>
          <a:xfrm>
            <a:off x="3352800" y="2057400"/>
            <a:ext cx="5486400" cy="2743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rt 1"/>
          <p:cNvSpPr/>
          <p:nvPr/>
        </p:nvSpPr>
        <p:spPr>
          <a:xfrm>
            <a:off x="3352800" y="1371600"/>
            <a:ext cx="5486400" cy="41148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tagon 1"/>
          <p:cNvSpPr/>
          <p:nvPr/>
        </p:nvSpPr>
        <p:spPr>
          <a:xfrm>
            <a:off x="3352800" y="685800"/>
            <a:ext cx="5486400" cy="54864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3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-Point Star 1"/>
          <p:cNvSpPr/>
          <p:nvPr/>
        </p:nvSpPr>
        <p:spPr>
          <a:xfrm>
            <a:off x="3810000" y="1143000"/>
            <a:ext cx="4572000" cy="457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</Words>
  <Application>Microsoft Macintosh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Sayed Hashimi</dc:creator>
  <cp:lastModifiedBy>Sayed Hashimi</cp:lastModifiedBy>
  <cp:revision>11</cp:revision>
  <cp:lastPrinted>2017-10-15T21:58:28Z</cp:lastPrinted>
  <dcterms:created xsi:type="dcterms:W3CDTF">2017-10-14T23:15:03Z</dcterms:created>
  <dcterms:modified xsi:type="dcterms:W3CDTF">2017-10-15T22:40:29Z</dcterms:modified>
</cp:coreProperties>
</file>