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0074E-95CE-4BB3-8DA4-5B1D40EDBF1F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AA02E-5BDC-40FF-BAC6-1E43FDB4A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1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AA02E-5BDC-40FF-BAC6-1E43FDB4AC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8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7DCF-A8E6-4394-9DC1-97383AC56D1D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F20-FA1C-4234-95C1-890E2E410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7DCF-A8E6-4394-9DC1-97383AC56D1D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F20-FA1C-4234-95C1-890E2E410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7DCF-A8E6-4394-9DC1-97383AC56D1D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F20-FA1C-4234-95C1-890E2E410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7DCF-A8E6-4394-9DC1-97383AC56D1D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F20-FA1C-4234-95C1-890E2E410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8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7DCF-A8E6-4394-9DC1-97383AC56D1D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F20-FA1C-4234-95C1-890E2E410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8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7DCF-A8E6-4394-9DC1-97383AC56D1D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F20-FA1C-4234-95C1-890E2E410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4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7DCF-A8E6-4394-9DC1-97383AC56D1D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F20-FA1C-4234-95C1-890E2E410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8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7DCF-A8E6-4394-9DC1-97383AC56D1D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F20-FA1C-4234-95C1-890E2E410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7DCF-A8E6-4394-9DC1-97383AC56D1D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F20-FA1C-4234-95C1-890E2E410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6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7DCF-A8E6-4394-9DC1-97383AC56D1D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F20-FA1C-4234-95C1-890E2E410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7DCF-A8E6-4394-9DC1-97383AC56D1D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F20-FA1C-4234-95C1-890E2E410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2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27DCF-A8E6-4394-9DC1-97383AC56D1D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4FF20-FA1C-4234-95C1-890E2E410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acebook%20Echoatthebeach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Local Corners MVP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Huff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334000" y="3276600"/>
            <a:ext cx="3324225" cy="1371600"/>
            <a:chOff x="5321710" y="3657600"/>
            <a:chExt cx="3324225" cy="1371600"/>
          </a:xfrm>
        </p:grpSpPr>
        <p:pic>
          <p:nvPicPr>
            <p:cNvPr id="1027" name="Picture 3" descr="C:\Users\Owner\Desktop\Local Corners\Street Signs\european sig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1710" y="3657600"/>
              <a:ext cx="332422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453677" y="3886200"/>
              <a:ext cx="3060290" cy="76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rajan Pro" pitchFamily="18" charset="0"/>
                </a:rPr>
                <a:t>Handmade Str.</a:t>
              </a:r>
              <a:endParaRPr lang="en-US" sz="2400" dirty="0">
                <a:latin typeface="Trajan Pro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334000" y="1600200"/>
            <a:ext cx="3324225" cy="1371600"/>
            <a:chOff x="5334000" y="1600200"/>
            <a:chExt cx="3324225" cy="1371600"/>
          </a:xfrm>
        </p:grpSpPr>
        <p:pic>
          <p:nvPicPr>
            <p:cNvPr id="1026" name="Picture 2" descr="C:\Users\Owner\Desktop\Local Corners\Street Signs\european sig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1600200"/>
              <a:ext cx="332422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465967" y="1905000"/>
              <a:ext cx="3060290" cy="76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rajan Pro" pitchFamily="18" charset="0"/>
                </a:rPr>
                <a:t>Refinished Row</a:t>
              </a:r>
              <a:endParaRPr lang="en-US" sz="2400" dirty="0">
                <a:latin typeface="Trajan Pro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1612" y="762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Simple and most cost effective way to market your works.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1835" y="1581834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Helping the local customer find the local gems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1835" y="2407347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Taking the customer out of the Big Box, Chain stores and guiding them to your art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9209" y="3522406"/>
            <a:ext cx="2961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help your unknown customers find your unknown works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4648200"/>
            <a:ext cx="283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the local search engine for locals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486400"/>
            <a:ext cx="2295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5800" y="5486400"/>
            <a:ext cx="2544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uncover your art by finding your local customer</a:t>
            </a:r>
            <a:endParaRPr lang="en-US" dirty="0"/>
          </a:p>
        </p:txBody>
      </p:sp>
      <p:sp>
        <p:nvSpPr>
          <p:cNvPr id="13" name="AutoShape 6" descr="Image result for how it works butt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252" y="4761131"/>
            <a:ext cx="2343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4377812" y="4761131"/>
            <a:ext cx="1088155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:\Users\Owner\Desktop\Local Corners\Street Signs\Green and whit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168" y="160338"/>
            <a:ext cx="3334057" cy="124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334000" y="533400"/>
            <a:ext cx="3324225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Events Parkway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6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33400"/>
            <a:ext cx="2343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6" descr="Image result for pinterest butt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9600" y="1600200"/>
            <a:ext cx="245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 these Questions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2209800"/>
            <a:ext cx="731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you tried posting on Craigslist but were not very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Have you taken a stab at blogging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you have a Facebook, Pinterest, or Instagram account but your success is marginal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about building your own site but its never found?</a:t>
            </a:r>
          </a:p>
          <a:p>
            <a:r>
              <a:rPr lang="en-US" dirty="0" smtClean="0"/>
              <a:t>I’ve done it all</a:t>
            </a:r>
          </a:p>
          <a:p>
            <a:r>
              <a:rPr lang="en-US" dirty="0" err="1" smtClean="0"/>
              <a:t>DIYer’s</a:t>
            </a:r>
            <a:r>
              <a:rPr lang="en-US" dirty="0" smtClean="0"/>
              <a:t> and many small companies to do not have the luxury to hire a search party to find local customers.</a:t>
            </a:r>
          </a:p>
          <a:p>
            <a:endParaRPr lang="en-US" dirty="0" smtClean="0"/>
          </a:p>
          <a:p>
            <a:r>
              <a:rPr lang="en-US" dirty="0" smtClean="0"/>
              <a:t>We are your solution because we connect local customer to local business through Local Corners.  </a:t>
            </a:r>
          </a:p>
          <a:p>
            <a:r>
              <a:rPr lang="en-US" dirty="0" smtClean="0"/>
              <a:t>We take the fragmentation of so many types of advertising and bring it all together for you</a:t>
            </a:r>
          </a:p>
          <a:p>
            <a:endParaRPr lang="en-US" dirty="0"/>
          </a:p>
          <a:p>
            <a:r>
              <a:rPr lang="en-US" dirty="0" smtClean="0"/>
              <a:t>Click on the local corner you are interested in and enter a </a:t>
            </a:r>
            <a:r>
              <a:rPr lang="en-US" dirty="0" err="1" smtClean="0"/>
              <a:t>zipcode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7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IMG_0847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11239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84352" y="2404140"/>
            <a:ext cx="2438400" cy="9387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You upload your picture and enter a description: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Modern Cement top, reclaimed wood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Price Range 200-250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984352" y="4648200"/>
            <a:ext cx="1455738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Enter your store Front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  <a:hlinkClick r:id="rId3"/>
              </a:rPr>
              <a:t>Echo at the Beach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351463" y="1952625"/>
            <a:ext cx="2605088" cy="2849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 customer in Jacksonville goes to Google and enters: Furniture 32246. With our Search Engine Optimization, Search Engine Marketing, Ad words etc. Local Corners comes up as a the top 10 hit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customer Selects our site. Wala Echo at the Beach comes up.  But not just once!!!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At minimum 200 times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!!!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Calibri" pitchFamily="34" charset="0"/>
                <a:cs typeface="Times New Roman" pitchFamily="18" charset="0"/>
              </a:rPr>
              <a:t>Local Corners Becomes your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Calibri" pitchFamily="34" charset="0"/>
                <a:cs typeface="Times New Roman" pitchFamily="18" charset="0"/>
              </a:rPr>
              <a:t>Because we can use your credentials from Facebook and Pinterest we can upload the pictures and descriptions.  Now Echo at the Beach is on the internet</a:t>
            </a:r>
            <a:r>
              <a:rPr lang="en-US" altLang="en-US" sz="1400" b="1" dirty="0" smtClean="0">
                <a:latin typeface="Calibri" pitchFamily="34" charset="0"/>
                <a:cs typeface="Times New Roman" pitchFamily="18" charset="0"/>
              </a:rPr>
              <a:t> 600 times!!!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81199" y="3490912"/>
            <a:ext cx="2414586" cy="6001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Keywords from the description ties the search results to Echo at the Beach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10800000" flipV="1">
            <a:off x="1981200" y="4262973"/>
            <a:ext cx="1658938" cy="304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Enter your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Zipcode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1952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62475" y="2829192"/>
            <a:ext cx="69602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=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33400"/>
            <a:ext cx="2343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43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334000" y="3276600"/>
            <a:ext cx="3324225" cy="1371600"/>
            <a:chOff x="5321710" y="3657600"/>
            <a:chExt cx="3324225" cy="1371600"/>
          </a:xfrm>
        </p:grpSpPr>
        <p:pic>
          <p:nvPicPr>
            <p:cNvPr id="1027" name="Picture 3" descr="C:\Users\Owner\Desktop\Local Corners\Street Signs\european sig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1710" y="3657600"/>
              <a:ext cx="332422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453677" y="3886200"/>
              <a:ext cx="3060290" cy="76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rajan Pro" pitchFamily="18" charset="0"/>
                </a:rPr>
                <a:t>Handmade Str.</a:t>
              </a:r>
              <a:endParaRPr lang="en-US" sz="2400" dirty="0">
                <a:latin typeface="Trajan Pro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334000" y="1600200"/>
            <a:ext cx="3324225" cy="1371600"/>
            <a:chOff x="5334000" y="1600200"/>
            <a:chExt cx="3324225" cy="1371600"/>
          </a:xfrm>
        </p:grpSpPr>
        <p:pic>
          <p:nvPicPr>
            <p:cNvPr id="1026" name="Picture 2" descr="C:\Users\Owner\Desktop\Local Corners\Street Signs\european sig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1600200"/>
              <a:ext cx="332422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465967" y="1905000"/>
              <a:ext cx="3060290" cy="76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rajan Pro" pitchFamily="18" charset="0"/>
                </a:rPr>
                <a:t>Refinished Row</a:t>
              </a:r>
              <a:endParaRPr lang="en-US" sz="2400" dirty="0">
                <a:latin typeface="Trajan Pro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1612" y="762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Simple and most cost effective way to market your works.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1835" y="1581834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Helping the local customer find the local gems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1835" y="2407347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Taking the customer out of the Big Box, Chain stores and guiding them to your art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9209" y="3522406"/>
            <a:ext cx="2961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help your unknown customers find your unknown works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4648200"/>
            <a:ext cx="283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the local search engine for locals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486400"/>
            <a:ext cx="2295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5800" y="5486400"/>
            <a:ext cx="2544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uncover your art by finding your local customer</a:t>
            </a:r>
            <a:endParaRPr lang="en-US" dirty="0"/>
          </a:p>
        </p:txBody>
      </p:sp>
      <p:sp>
        <p:nvSpPr>
          <p:cNvPr id="13" name="AutoShape 6" descr="Image result for how it works butt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252" y="4761131"/>
            <a:ext cx="2343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4438035" y="5485031"/>
            <a:ext cx="1088155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:\Users\Owner\Desktop\Local Corners\Street Signs\Green and whit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168" y="160338"/>
            <a:ext cx="3334057" cy="124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334000" y="533400"/>
            <a:ext cx="3324225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Events Parkway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7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0" y="2659626"/>
            <a:ext cx="2057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0" y="2667000"/>
            <a:ext cx="2057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91000" y="232356"/>
            <a:ext cx="2057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0" y="197943"/>
            <a:ext cx="2057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9390" y="2020669"/>
            <a:ext cx="3376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dirty="0" smtClean="0"/>
              <a:t>Start Dragging your images of your works into the boxes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8374" y="1818966"/>
            <a:ext cx="2057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Enter Description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82397" y="4191000"/>
            <a:ext cx="2057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Enter Description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30961" y="4191000"/>
            <a:ext cx="2057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Enter Description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58000" y="1816508"/>
            <a:ext cx="2057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Enter Description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265962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Type in your Descriptions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44745" y="5029200"/>
            <a:ext cx="4873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err="1" smtClean="0"/>
              <a:t>zipcode</a:t>
            </a:r>
            <a:endParaRPr lang="en-US" dirty="0" smtClean="0"/>
          </a:p>
          <a:p>
            <a:r>
              <a:rPr lang="en-US" dirty="0" smtClean="0"/>
              <a:t>Email Address</a:t>
            </a:r>
          </a:p>
          <a:p>
            <a:r>
              <a:rPr lang="en-US" dirty="0" smtClean="0"/>
              <a:t>How can people see your art?</a:t>
            </a:r>
          </a:p>
          <a:p>
            <a:r>
              <a:rPr lang="en-US" dirty="0" smtClean="0"/>
              <a:t>Store Front </a:t>
            </a:r>
            <a:r>
              <a:rPr lang="en-US" dirty="0"/>
              <a:t>	</a:t>
            </a:r>
            <a:r>
              <a:rPr lang="en-US" dirty="0" smtClean="0"/>
              <a:t>Event		Other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8725" y="3669268"/>
            <a:ext cx="281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Enter your contact info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32120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Enter a Pricing range</a:t>
            </a:r>
            <a:endParaRPr lang="en-US" dirty="0"/>
          </a:p>
        </p:txBody>
      </p:sp>
      <p:sp>
        <p:nvSpPr>
          <p:cNvPr id="20" name="Rectangular Callout 19"/>
          <p:cNvSpPr/>
          <p:nvPr/>
        </p:nvSpPr>
        <p:spPr>
          <a:xfrm>
            <a:off x="1447800" y="4783394"/>
            <a:ext cx="2357284" cy="1272064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selects store front or event and an info box will appear for them to enter it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1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474</Words>
  <Application>Microsoft Office PowerPoint</Application>
  <PresentationFormat>On-screen Show (4:3)</PresentationFormat>
  <Paragraphs>63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Local Corners MVP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Corners MVP</dc:title>
  <dc:creator>Nick Huff</dc:creator>
  <cp:lastModifiedBy>Nick Huff</cp:lastModifiedBy>
  <cp:revision>18</cp:revision>
  <dcterms:created xsi:type="dcterms:W3CDTF">2016-01-19T00:05:14Z</dcterms:created>
  <dcterms:modified xsi:type="dcterms:W3CDTF">2016-03-28T01:38:39Z</dcterms:modified>
</cp:coreProperties>
</file>