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3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5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12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987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58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42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89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62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7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03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77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5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4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14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9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75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0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9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Bilag/SekvensDiagram_PrintBoard.vsd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SavannaGame_v10.sln" TargetMode="External"/><Relationship Id="rId2" Type="http://schemas.openxmlformats.org/officeDocument/2006/relationships/hyperlink" Target="../../../../../Users/David/Desktop/SavannaGame_v10.exe%20-%20Genvej.l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Drawing1.vsdx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Bilag/Fully%20dressed%20use%20case.docx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Bilag/DomainModel.vsd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Bilag/DesignClassModel.vsdx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The Savanna Game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Et simuleret liv på savannen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629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SystemSekevensDiagram</a:t>
            </a:r>
            <a:endParaRPr lang="da-DK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24"/>
          <a:stretch/>
        </p:blipFill>
        <p:spPr>
          <a:xfrm>
            <a:off x="1295402" y="2773363"/>
            <a:ext cx="9601196" cy="3195637"/>
          </a:xfrm>
        </p:spPr>
      </p:pic>
    </p:spTree>
    <p:extLst>
      <p:ext uri="{BB962C8B-B14F-4D97-AF65-F5344CB8AC3E}">
        <p14:creationId xmlns:p14="http://schemas.microsoft.com/office/powerpoint/2010/main" val="26801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SekvensDiagram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0" b="73849"/>
          <a:stretch/>
        </p:blipFill>
        <p:spPr>
          <a:xfrm>
            <a:off x="1295402" y="2070099"/>
            <a:ext cx="9601196" cy="4000501"/>
          </a:xfrm>
        </p:spPr>
      </p:pic>
      <p:pic>
        <p:nvPicPr>
          <p:cNvPr id="5" name="Billed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" t="43982" r="36722" b="35164"/>
          <a:stretch/>
        </p:blipFill>
        <p:spPr>
          <a:xfrm>
            <a:off x="5541137" y="2368548"/>
            <a:ext cx="5855118" cy="3784601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 rot="20403166">
            <a:off x="5579584" y="2034658"/>
            <a:ext cx="81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Fortsat</a:t>
            </a:r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10388600" y="588593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>
                <a:hlinkClick r:id="rId3" action="ppaction://hlinkfile"/>
              </a:rPr>
              <a:t>SDlink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55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GRASP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Lag </a:t>
            </a:r>
            <a:r>
              <a:rPr lang="da-DK" dirty="0"/>
              <a:t>o</a:t>
            </a:r>
            <a:r>
              <a:rPr lang="da-DK" dirty="0" smtClean="0"/>
              <a:t>pdelt arkitektur</a:t>
            </a:r>
          </a:p>
          <a:p>
            <a:r>
              <a:rPr lang="da-DK" dirty="0" smtClean="0"/>
              <a:t>Information </a:t>
            </a:r>
            <a:r>
              <a:rPr lang="da-DK" dirty="0" err="1" smtClean="0"/>
              <a:t>expert</a:t>
            </a:r>
            <a:endParaRPr lang="da-DK" dirty="0" smtClean="0"/>
          </a:p>
          <a:p>
            <a:r>
              <a:rPr lang="da-DK" dirty="0" smtClean="0"/>
              <a:t>Controller </a:t>
            </a:r>
            <a:r>
              <a:rPr lang="da-DK" dirty="0" smtClean="0"/>
              <a:t>klasse</a:t>
            </a:r>
          </a:p>
          <a:p>
            <a:r>
              <a:rPr lang="da-DK" dirty="0" smtClean="0"/>
              <a:t>Brættet som </a:t>
            </a:r>
            <a:r>
              <a:rPr lang="da-DK" dirty="0" err="1" smtClean="0"/>
              <a:t>creator</a:t>
            </a:r>
            <a:endParaRPr lang="da-DK" dirty="0" smtClean="0"/>
          </a:p>
          <a:p>
            <a:r>
              <a:rPr lang="da-DK" dirty="0" smtClean="0"/>
              <a:t>Business klasse modul opdelt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7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Lagkagen</a:t>
            </a:r>
            <a:endParaRPr lang="da-DK" dirty="0"/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32063"/>
            <a:ext cx="9546167" cy="369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Programmet/Koden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>
                <a:hlinkClick r:id="rId2" action="ppaction://hlinkfile"/>
              </a:rPr>
              <a:t>Programmet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 programmet i aktion</a:t>
            </a:r>
            <a:endParaRPr lang="da-DK" dirty="0"/>
          </a:p>
          <a:p>
            <a:r>
              <a:rPr lang="da-DK" dirty="0" smtClean="0">
                <a:hlinkClick r:id="rId3" action="ppaction://hlinkfile"/>
              </a:rPr>
              <a:t>Koden</a:t>
            </a:r>
            <a:endParaRPr lang="da-DK" dirty="0" smtClean="0"/>
          </a:p>
          <a:p>
            <a:pPr lvl="1"/>
            <a:r>
              <a:rPr lang="da-DK" dirty="0" smtClean="0"/>
              <a:t>Et nærmere kig på koden</a:t>
            </a:r>
            <a:endParaRPr lang="da-DK" dirty="0"/>
          </a:p>
        </p:txBody>
      </p:sp>
      <p:pic>
        <p:nvPicPr>
          <p:cNvPr id="4" name="Billede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2654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4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End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81" y="2676524"/>
            <a:ext cx="4211638" cy="3270213"/>
          </a:xfrm>
        </p:spPr>
      </p:pic>
    </p:spTree>
    <p:extLst>
      <p:ext uri="{BB962C8B-B14F-4D97-AF65-F5344CB8AC3E}">
        <p14:creationId xmlns:p14="http://schemas.microsoft.com/office/powerpoint/2010/main" val="39291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UP Modellerne</a:t>
            </a:r>
            <a:endParaRPr lang="da-DK" dirty="0"/>
          </a:p>
        </p:txBody>
      </p:sp>
      <p:pic>
        <p:nvPicPr>
          <p:cNvPr id="12" name="Billed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2917">
            <a:off x="7341005" y="3156536"/>
            <a:ext cx="3809817" cy="2755840"/>
          </a:xfrm>
          <a:prstGeom prst="rect">
            <a:avLst/>
          </a:prstGeom>
        </p:spPr>
      </p:pic>
      <p:pic>
        <p:nvPicPr>
          <p:cNvPr id="15" name="Billed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04"/>
          <a:stretch/>
        </p:blipFill>
        <p:spPr>
          <a:xfrm rot="1873763">
            <a:off x="5141709" y="2817759"/>
            <a:ext cx="1908582" cy="2305597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7591">
            <a:off x="826847" y="2404570"/>
            <a:ext cx="4784755" cy="2162845"/>
          </a:xfrm>
          <a:prstGeom prst="rect">
            <a:avLst/>
          </a:prstGeom>
        </p:spPr>
      </p:pic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029161"/>
              </p:ext>
            </p:extLst>
          </p:nvPr>
        </p:nvGraphicFramePr>
        <p:xfrm>
          <a:off x="1018389" y="4257818"/>
          <a:ext cx="2083990" cy="2385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6" imgW="3819536" imgH="4372152" progId="Visio.Drawing.15">
                  <p:embed/>
                </p:oleObj>
              </mc:Choice>
              <mc:Fallback>
                <p:oleObj name="Visio" r:id="rId6" imgW="3819536" imgH="437215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8389" y="4257818"/>
                        <a:ext cx="2083990" cy="2385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ladsholder til indhold 7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19796">
            <a:off x="3714091" y="4037270"/>
            <a:ext cx="1595349" cy="2116815"/>
          </a:xfrm>
        </p:spPr>
      </p:pic>
    </p:spTree>
    <p:extLst>
      <p:ext uri="{BB962C8B-B14F-4D97-AF65-F5344CB8AC3E}">
        <p14:creationId xmlns:p14="http://schemas.microsoft.com/office/powerpoint/2010/main" val="39986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Use Case </a:t>
            </a:r>
            <a:r>
              <a:rPr lang="da-DK" dirty="0" err="1" smtClean="0"/>
              <a:t>Fullydressed</a:t>
            </a:r>
            <a:endParaRPr lang="da-DK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74"/>
          <a:stretch/>
        </p:blipFill>
        <p:spPr>
          <a:xfrm>
            <a:off x="1390580" y="2430463"/>
            <a:ext cx="9506018" cy="3792537"/>
          </a:xfrm>
        </p:spPr>
      </p:pic>
    </p:spTree>
    <p:extLst>
      <p:ext uri="{BB962C8B-B14F-4D97-AF65-F5344CB8AC3E}">
        <p14:creationId xmlns:p14="http://schemas.microsoft.com/office/powerpoint/2010/main" val="12339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Use Case fortsat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" t="26672" r="-265" b="47188"/>
          <a:stretch/>
        </p:blipFill>
        <p:spPr>
          <a:xfrm>
            <a:off x="1295402" y="2501900"/>
            <a:ext cx="9601196" cy="3746500"/>
          </a:xfrm>
        </p:spPr>
      </p:pic>
    </p:spTree>
    <p:extLst>
      <p:ext uri="{BB962C8B-B14F-4D97-AF65-F5344CB8AC3E}">
        <p14:creationId xmlns:p14="http://schemas.microsoft.com/office/powerpoint/2010/main" val="37041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Use Case fortsat igen </a:t>
            </a:r>
            <a:r>
              <a:rPr lang="da-DK" dirty="0" smtClean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37" b="24951"/>
          <a:stretch/>
        </p:blipFill>
        <p:spPr>
          <a:xfrm>
            <a:off x="1295402" y="2540000"/>
            <a:ext cx="9601196" cy="2997200"/>
          </a:xfrm>
        </p:spPr>
      </p:pic>
      <p:sp>
        <p:nvSpPr>
          <p:cNvPr id="6" name="Tekstfelt 5"/>
          <p:cNvSpPr txBox="1"/>
          <p:nvPr/>
        </p:nvSpPr>
        <p:spPr>
          <a:xfrm>
            <a:off x="8736776" y="5791201"/>
            <a:ext cx="215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Der er lige lidt mere ;)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747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Use Case sidste del (endelig)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25"/>
          <a:stretch/>
        </p:blipFill>
        <p:spPr>
          <a:xfrm>
            <a:off x="1295402" y="2603500"/>
            <a:ext cx="9655966" cy="3124200"/>
          </a:xfrm>
        </p:spPr>
      </p:pic>
      <p:sp>
        <p:nvSpPr>
          <p:cNvPr id="6" name="Tekstfelt 5"/>
          <p:cNvSpPr txBox="1"/>
          <p:nvPr/>
        </p:nvSpPr>
        <p:spPr>
          <a:xfrm>
            <a:off x="10096500" y="595630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>
                <a:hlinkClick r:id="rId3" action="ppaction://hlinkfile"/>
              </a:rPr>
              <a:t>UseCaselink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131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Domæne Modellen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14" y="2671763"/>
            <a:ext cx="7339971" cy="3317875"/>
          </a:xfrm>
        </p:spPr>
      </p:pic>
      <p:sp>
        <p:nvSpPr>
          <p:cNvPr id="5" name="Tekstfelt 4"/>
          <p:cNvSpPr txBox="1"/>
          <p:nvPr/>
        </p:nvSpPr>
        <p:spPr>
          <a:xfrm rot="19870350">
            <a:off x="6654800" y="2322570"/>
            <a:ext cx="282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Ups hvad er der lige sket der?</a:t>
            </a:r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10453207" y="580497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>
                <a:hlinkClick r:id="rId3" action="ppaction://hlinkfile"/>
              </a:rPr>
              <a:t>DMlink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318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DesignClassDiagram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44"/>
          <a:stretch/>
        </p:blipFill>
        <p:spPr>
          <a:xfrm>
            <a:off x="1295402" y="2570163"/>
            <a:ext cx="9601196" cy="3386137"/>
          </a:xfrm>
        </p:spPr>
      </p:pic>
    </p:spTree>
    <p:extLst>
      <p:ext uri="{BB962C8B-B14F-4D97-AF65-F5344CB8AC3E}">
        <p14:creationId xmlns:p14="http://schemas.microsoft.com/office/powerpoint/2010/main" val="250408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DesignClassDiagram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26"/>
          <a:stretch/>
        </p:blipFill>
        <p:spPr>
          <a:xfrm>
            <a:off x="1612901" y="2578100"/>
            <a:ext cx="8966198" cy="3688687"/>
          </a:xfrm>
        </p:spPr>
      </p:pic>
      <p:sp>
        <p:nvSpPr>
          <p:cNvPr id="5" name="Tekstfelt 4"/>
          <p:cNvSpPr txBox="1"/>
          <p:nvPr/>
        </p:nvSpPr>
        <p:spPr>
          <a:xfrm rot="19903712">
            <a:off x="1612901" y="1449399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Resten af - 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10387484" y="58974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>
                <a:hlinkClick r:id="rId3" action="ppaction://hlinkfile"/>
              </a:rPr>
              <a:t>DCDlink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220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k">
  <a:themeElements>
    <a:clrScheme name="Organis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702</TotalTime>
  <Words>86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20" baseType="lpstr">
      <vt:lpstr>Arial</vt:lpstr>
      <vt:lpstr>Garamond</vt:lpstr>
      <vt:lpstr>Wingdings</vt:lpstr>
      <vt:lpstr>Organisk</vt:lpstr>
      <vt:lpstr>Visio</vt:lpstr>
      <vt:lpstr>The Savanna Game</vt:lpstr>
      <vt:lpstr>UP Modellerne</vt:lpstr>
      <vt:lpstr>Use Case Fullydressed</vt:lpstr>
      <vt:lpstr>Use Case fortsat</vt:lpstr>
      <vt:lpstr>Use Case fortsat igen </vt:lpstr>
      <vt:lpstr>Use Case sidste del (endelig)</vt:lpstr>
      <vt:lpstr>Domæne Modellen</vt:lpstr>
      <vt:lpstr>DesignClassDiagram</vt:lpstr>
      <vt:lpstr>DesignClassDiagram</vt:lpstr>
      <vt:lpstr>SystemSekevensDiagram</vt:lpstr>
      <vt:lpstr>SekvensDiagram</vt:lpstr>
      <vt:lpstr>GRASP</vt:lpstr>
      <vt:lpstr>Lagkagen</vt:lpstr>
      <vt:lpstr>Programmet/Koden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Savanna Game</dc:title>
  <dc:creator>David Feltendal</dc:creator>
  <cp:lastModifiedBy>David Feltendal</cp:lastModifiedBy>
  <cp:revision>16</cp:revision>
  <dcterms:created xsi:type="dcterms:W3CDTF">2014-10-07T09:53:00Z</dcterms:created>
  <dcterms:modified xsi:type="dcterms:W3CDTF">2014-10-09T08:32:48Z</dcterms:modified>
</cp:coreProperties>
</file>