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www.notifree.ml" TargetMode="External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notifree.ml" TargetMode="External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NotiFree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4"/>
            <a:ext cx="7801500" cy="131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www.notifree.ml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search engine for free items in your area</a:t>
            </a:r>
          </a:p>
        </p:txBody>
      </p:sp>
      <p:pic>
        <p:nvPicPr>
          <p:cNvPr descr="ntfr-logo.png"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3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26"/>
            <a:ext cx="9143998" cy="511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2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2"/>
            <a:ext cx="9144001" cy="514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6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7" y="0"/>
            <a:ext cx="91223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NotiFree?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4025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Search engine for free items in your area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It pulls together results from different sites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Sends notifications to user</a:t>
            </a:r>
          </a:p>
        </p:txBody>
      </p:sp>
      <p:sp>
        <p:nvSpPr>
          <p:cNvPr id="69" name="Shape 69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tfr-logo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problems does it solve?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4025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No need to search multiple sites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No need to constantly check for items you want</a:t>
            </a:r>
          </a:p>
        </p:txBody>
      </p:sp>
      <p:pic>
        <p:nvPicPr>
          <p:cNvPr descr="Screen Shot 2016-08-11 at 15.06.01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7" y="2831325"/>
            <a:ext cx="759142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tfr-logo.png"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4025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400"/>
              <a:t>Targeted towards someone who: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has just moved into a new home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is struggling for money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2400"/>
              <a:t>Who would want: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Quick and easy access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Not to be bombarded with notifications</a:t>
            </a: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Intended client/customer</a:t>
            </a:r>
          </a:p>
        </p:txBody>
      </p:sp>
      <p:sp>
        <p:nvSpPr>
          <p:cNvPr id="86" name="Shape 86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ntfr-logo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we made it: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02500"/>
            <a:ext cx="3959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400" u="sng"/>
              <a:t>Frontend</a:t>
            </a:r>
            <a:r>
              <a:rPr lang="en" sz="2400"/>
              <a:t>: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HTML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CSS3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Javascript</a:t>
            </a:r>
          </a:p>
        </p:txBody>
      </p:sp>
      <p:sp>
        <p:nvSpPr>
          <p:cNvPr id="94" name="Shape 94"/>
          <p:cNvSpPr/>
          <p:nvPr/>
        </p:nvSpPr>
        <p:spPr>
          <a:xfrm>
            <a:off x="8726150" y="4755900"/>
            <a:ext cx="63000" cy="63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829750" y="1402487"/>
            <a:ext cx="3959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400" u="sng"/>
              <a:t>Backend</a:t>
            </a:r>
            <a:r>
              <a:rPr lang="en" sz="2400"/>
              <a:t>: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PHP for accounts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Python for getting results</a:t>
            </a:r>
          </a:p>
          <a:p>
            <a:pPr indent="-381000" lvl="0" marL="457200" rtl="0" algn="just">
              <a:spcBef>
                <a:spcPts val="0"/>
              </a:spcBef>
              <a:buSzPct val="100000"/>
            </a:pPr>
            <a:r>
              <a:rPr lang="en" sz="2400"/>
              <a:t>Postfix for mail server</a:t>
            </a:r>
          </a:p>
        </p:txBody>
      </p:sp>
      <p:pic>
        <p:nvPicPr>
          <p:cNvPr descr="ntfr-logo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we’ve learned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4025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David</a:t>
            </a:r>
            <a:r>
              <a:rPr lang="en" sz="2400"/>
              <a:t> - Git + BeautifulSoup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/>
              <a:t>Lewis</a:t>
            </a:r>
            <a:r>
              <a:rPr lang="en" sz="2400"/>
              <a:t> - MySQL + PHP, sessions + cookies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/>
              <a:t>Harry</a:t>
            </a:r>
            <a:r>
              <a:rPr lang="en" sz="2400"/>
              <a:t> - CSS3 keyframes + gradients + HTML5 forms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/>
              <a:t>Christina</a:t>
            </a:r>
            <a:r>
              <a:rPr lang="en" sz="2400"/>
              <a:t> - HTML + CSS including input types + transitions</a:t>
            </a:r>
          </a:p>
        </p:txBody>
      </p:sp>
      <p:pic>
        <p:nvPicPr>
          <p:cNvPr descr="ntfr-logo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NotiFree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671250" y="3174874"/>
            <a:ext cx="7801500" cy="131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www.notifree.ml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 search engine for free items in your area</a:t>
            </a:r>
          </a:p>
        </p:txBody>
      </p:sp>
      <p:pic>
        <p:nvPicPr>
          <p:cNvPr descr="ntfr-logo.png"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525" y="273851"/>
            <a:ext cx="2168624" cy="15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8.pn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" y="0"/>
            <a:ext cx="91307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pload7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2"/>
            <a:ext cx="9144001" cy="514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