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notifree.ml" TargetMode="External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1828800" algn="l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100" y="1136126"/>
            <a:ext cx="2168624" cy="153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2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6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" y="0"/>
            <a:ext cx="91223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NotiFree?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It is a search engine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It pulls together results from different sites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Sends notifications to user</a:t>
            </a:r>
          </a:p>
        </p:txBody>
      </p:sp>
      <p:sp>
        <p:nvSpPr>
          <p:cNvPr id="69" name="Shape 69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problems does it solve?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It saves the trouble of searching through multiple sites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The user doesn’t have to be constantly checking the site for new items</a:t>
            </a:r>
          </a:p>
        </p:txBody>
      </p:sp>
      <p:pic>
        <p:nvPicPr>
          <p:cNvPr descr="Screen Shot 2016-08-11 at 15.06.01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2530525"/>
            <a:ext cx="75914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client/customer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Targeted towards someone who: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has just moved into a new home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is struggling for money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They would want quick and easy access, but they wouldn’t want to enter too many details or receive too many notifications.</a:t>
            </a:r>
          </a:p>
        </p:txBody>
      </p:sp>
      <p:sp>
        <p:nvSpPr>
          <p:cNvPr id="84" name="Shape 84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made it: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Languages we used: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HTML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Javascript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CSS3</a:t>
            </a:r>
          </a:p>
        </p:txBody>
      </p:sp>
      <p:sp>
        <p:nvSpPr>
          <p:cNvPr id="91" name="Shape 91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learned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Harry - CSS3 keyframes + gradients + HTML5 forms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Christina - a lot about HTML + CSS including input types + transitions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David - POST and GET requests + BeautifulSoup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Lewis - using GitHub, SQL + 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9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4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20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3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6"/>
            <a:ext cx="9143998" cy="511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