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notifree.ml" TargetMode="External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notifree.ml" TargetMode="External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3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3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6"/>
            <a:ext cx="9143998" cy="511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2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6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" y="0"/>
            <a:ext cx="91223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NotiFree?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Search engine for free items in your area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It pulls together results from different sites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Sends notifications to user</a:t>
            </a:r>
          </a:p>
        </p:txBody>
      </p:sp>
      <p:sp>
        <p:nvSpPr>
          <p:cNvPr id="69" name="Shape 69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problems does it solve?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 need to search multiple sites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 need to constantly check for items you want</a:t>
            </a:r>
          </a:p>
        </p:txBody>
      </p:sp>
      <p:pic>
        <p:nvPicPr>
          <p:cNvPr descr="Screen Shot 2016-08-11 at 15.06.01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" y="2831325"/>
            <a:ext cx="75914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Targeted towards someone who: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has just moved into a new home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is struggling for money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Who would want: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quick and easy access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not to be bombarded with notifications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client/customer</a:t>
            </a:r>
          </a:p>
        </p:txBody>
      </p:sp>
      <p:sp>
        <p:nvSpPr>
          <p:cNvPr id="86" name="Shape 86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made it: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02500"/>
            <a:ext cx="395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 u="sng"/>
              <a:t>Frontend</a:t>
            </a:r>
            <a:r>
              <a:rPr lang="en" sz="2400"/>
              <a:t>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HTML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CSS3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Javascript</a:t>
            </a:r>
          </a:p>
        </p:txBody>
      </p:sp>
      <p:sp>
        <p:nvSpPr>
          <p:cNvPr id="94" name="Shape 94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719775" y="1402500"/>
            <a:ext cx="506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 u="sng"/>
              <a:t>Backend</a:t>
            </a:r>
            <a:r>
              <a:rPr lang="en" sz="2400"/>
              <a:t>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PHP for accounts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Python for getting results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Apache WSGI to link to Python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Cron to check for new posts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Postfix for mail server</a:t>
            </a:r>
          </a:p>
        </p:txBody>
      </p:sp>
      <p:pic>
        <p:nvPicPr>
          <p:cNvPr descr="ntfr-logo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learned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David</a:t>
            </a:r>
            <a:r>
              <a:rPr lang="en" sz="2400"/>
              <a:t> - Git + BeautifulSoup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Lewis</a:t>
            </a:r>
            <a:r>
              <a:rPr lang="en" sz="2400"/>
              <a:t> - MySQL + PHP, sessions + cookies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Harry</a:t>
            </a:r>
            <a:r>
              <a:rPr lang="en" sz="2400"/>
              <a:t> - CSS3 keyframes + gradients + HTML5 forms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Christina</a:t>
            </a:r>
            <a:r>
              <a:rPr lang="en" sz="2400"/>
              <a:t> - HTML + CSS including input types + transitions</a:t>
            </a:r>
          </a:p>
        </p:txBody>
      </p:sp>
      <p:pic>
        <p:nvPicPr>
          <p:cNvPr descr="ntfr-logo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71250" y="3174874"/>
            <a:ext cx="7801500" cy="13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8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" y="0"/>
            <a:ext cx="9130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7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