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/>
              <a:t>Búsqueda de información en un árbol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ordenados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13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8499" y="-104293"/>
            <a:ext cx="9905998" cy="1478570"/>
          </a:xfrm>
        </p:spPr>
        <p:txBody>
          <a:bodyPr/>
          <a:lstStyle/>
          <a:p>
            <a:r>
              <a:rPr lang="es-AR" b="1" dirty="0"/>
              <a:t>Recorrido </a:t>
            </a:r>
            <a:r>
              <a:rPr lang="es-AR" b="1" dirty="0" smtClean="0"/>
              <a:t>entre-orden:</a:t>
            </a:r>
            <a:endParaRPr lang="es-AR" dirty="0"/>
          </a:p>
        </p:txBody>
      </p:sp>
      <p:pic>
        <p:nvPicPr>
          <p:cNvPr id="5122" name="Picture 2" descr="ar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8" y="1112520"/>
            <a:ext cx="4162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58241" y="5554591"/>
            <a:ext cx="68797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/>
              <a:t>Es decir que el orden de impresión de la información es:</a:t>
            </a:r>
          </a:p>
          <a:p>
            <a:endParaRPr lang="es-AR" sz="1600" dirty="0"/>
          </a:p>
          <a:p>
            <a:r>
              <a:rPr lang="es-AR" sz="1600" dirty="0"/>
              <a:t>50 ?75 ? 100 ?200 ? 400 ? 700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35040" y="2883608"/>
            <a:ext cx="4981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Si observamos podemos ver que la información aparece ordenada.</a:t>
            </a:r>
          </a:p>
          <a:p>
            <a:r>
              <a:rPr lang="es-AR" dirty="0"/>
              <a:t>Este tipo de recorrido es muy útil cuando queremos procesar la información del árbol en orden.</a:t>
            </a:r>
          </a:p>
        </p:txBody>
      </p:sp>
    </p:spTree>
    <p:extLst>
      <p:ext uri="{BB962C8B-B14F-4D97-AF65-F5344CB8AC3E}">
        <p14:creationId xmlns:p14="http://schemas.microsoft.com/office/powerpoint/2010/main" val="349531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AR" b="1" dirty="0"/>
              <a:t>Recorrido </a:t>
            </a:r>
            <a:r>
              <a:rPr lang="es-AR" b="1" dirty="0" smtClean="0"/>
              <a:t>post-orden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08" y="1168400"/>
            <a:ext cx="4210050" cy="4572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83933" y="5808135"/>
            <a:ext cx="7001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Es decir que el orden de impresión de la información es:</a:t>
            </a:r>
          </a:p>
          <a:p>
            <a:endParaRPr lang="es-AR" dirty="0"/>
          </a:p>
          <a:p>
            <a:r>
              <a:rPr lang="es-AR" dirty="0"/>
              <a:t>75 ? 50 ? 200 ? 100 ? 700 ? 400</a:t>
            </a:r>
          </a:p>
        </p:txBody>
      </p:sp>
    </p:spTree>
    <p:extLst>
      <p:ext uri="{BB962C8B-B14F-4D97-AF65-F5344CB8AC3E}">
        <p14:creationId xmlns:p14="http://schemas.microsoft.com/office/powerpoint/2010/main" val="33883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Búsqueda de información en un árbol binario ordenado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39888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Este es una de los principales usos de los árboles binarios.</a:t>
            </a:r>
            <a:br>
              <a:rPr lang="es-AR" dirty="0"/>
            </a:br>
            <a:r>
              <a:rPr lang="es-AR" dirty="0"/>
              <a:t>Para realizar una búsqueda debemos ir comparando la información a buscar y descender por el subárbol izquierdo o derecho según corresponda.</a:t>
            </a:r>
          </a:p>
          <a:p>
            <a:r>
              <a:rPr lang="es-AR" dirty="0"/>
              <a:t>Ej. Si en el árbol anterior necesitamos verificar si está almacenado el 700, primero verificamos si la información del nodo apuntado por raíz es 700, en caso negativo verificamos si la información a buscar (700) es mayor a la información de dicho nodo (400) en caso afirmativo descendemos por el subárbol derecho en caso contrario descendemos por el subárbol izquierdo.</a:t>
            </a:r>
            <a:br>
              <a:rPr lang="es-AR" dirty="0"/>
            </a:br>
            <a:r>
              <a:rPr lang="es-AR" dirty="0"/>
              <a:t>Este proceso lo repetimos hasta encontrar la información buscada o encontrar un subárbol vacío.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29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10518"/>
            <a:ext cx="9905998" cy="1478570"/>
          </a:xfrm>
        </p:spPr>
        <p:txBody>
          <a:bodyPr/>
          <a:lstStyle/>
          <a:p>
            <a:r>
              <a:rPr lang="es-AR" b="1" dirty="0"/>
              <a:t>Recorridos de árboles </a:t>
            </a:r>
            <a:r>
              <a:rPr lang="es-AR" b="1" dirty="0" smtClean="0"/>
              <a:t>binarios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3"/>
                </a:solidFill>
              </a:rPr>
              <a:t>Recorrer</a:t>
            </a:r>
            <a:r>
              <a:rPr lang="es-AR" dirty="0"/>
              <a:t>: Pasar a través del árbol enumerando cada uno de sus nodos una vez.</a:t>
            </a:r>
            <a:r>
              <a:rPr lang="es-AR" dirty="0"/>
              <a:t/>
            </a:r>
            <a:br>
              <a:rPr lang="es-AR" dirty="0"/>
            </a:br>
            <a:r>
              <a:rPr lang="es-AR" b="1" dirty="0">
                <a:solidFill>
                  <a:schemeClr val="accent3"/>
                </a:solidFill>
              </a:rPr>
              <a:t>Visitar</a:t>
            </a:r>
            <a:r>
              <a:rPr lang="es-AR" dirty="0"/>
              <a:t>: Realizar algún procesamiento del nodo.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436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árboles pueden ser recorridos en varios órdenes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353079" y="2520420"/>
            <a:ext cx="9905999" cy="2669646"/>
          </a:xfrm>
        </p:spPr>
        <p:txBody>
          <a:bodyPr/>
          <a:lstStyle/>
          <a:p>
            <a:r>
              <a:rPr lang="es-ES" dirty="0" smtClean="0"/>
              <a:t>Pre-Orden</a:t>
            </a:r>
          </a:p>
          <a:p>
            <a:r>
              <a:rPr lang="es-ES" dirty="0" smtClean="0"/>
              <a:t>Entre-Orden</a:t>
            </a:r>
          </a:p>
          <a:p>
            <a:r>
              <a:rPr lang="es-ES" dirty="0" smtClean="0"/>
              <a:t>Post-Orden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13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Pre-Orden</a:t>
            </a:r>
            <a:br>
              <a:rPr lang="es-ES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Visitar </a:t>
            </a:r>
            <a:r>
              <a:rPr lang="es-AR" dirty="0"/>
              <a:t>la raíz.</a:t>
            </a:r>
          </a:p>
          <a:p>
            <a:r>
              <a:rPr lang="es-AR" dirty="0" smtClean="0"/>
              <a:t>Recorrer </a:t>
            </a:r>
            <a:r>
              <a:rPr lang="es-AR" dirty="0"/>
              <a:t>el subárbol izquierdo en pre-orden.</a:t>
            </a:r>
          </a:p>
          <a:p>
            <a:r>
              <a:rPr lang="es-AR" dirty="0" smtClean="0"/>
              <a:t>Recorrer </a:t>
            </a:r>
            <a:r>
              <a:rPr lang="es-AR" dirty="0"/>
              <a:t>el subárbol derecho en pre-orden.</a:t>
            </a:r>
          </a:p>
        </p:txBody>
      </p:sp>
    </p:spTree>
    <p:extLst>
      <p:ext uri="{BB962C8B-B14F-4D97-AF65-F5344CB8AC3E}">
        <p14:creationId xmlns:p14="http://schemas.microsoft.com/office/powerpoint/2010/main" val="20498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Entre-Orden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Recorrer </a:t>
            </a:r>
            <a:r>
              <a:rPr lang="es-AR" dirty="0"/>
              <a:t>el subárbol izquierdo en entre-orden.</a:t>
            </a:r>
          </a:p>
          <a:p>
            <a:r>
              <a:rPr lang="es-AR" dirty="0" smtClean="0"/>
              <a:t>Visitar </a:t>
            </a:r>
            <a:r>
              <a:rPr lang="es-AR" dirty="0"/>
              <a:t>la raíz.</a:t>
            </a:r>
          </a:p>
          <a:p>
            <a:r>
              <a:rPr lang="es-AR" dirty="0" smtClean="0"/>
              <a:t>Recorrer </a:t>
            </a:r>
            <a:r>
              <a:rPr lang="es-AR" dirty="0"/>
              <a:t>el subárbol derecho en entre-orden.</a:t>
            </a:r>
          </a:p>
        </p:txBody>
      </p:sp>
    </p:spTree>
    <p:extLst>
      <p:ext uri="{BB962C8B-B14F-4D97-AF65-F5344CB8AC3E}">
        <p14:creationId xmlns:p14="http://schemas.microsoft.com/office/powerpoint/2010/main" val="4580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Post-Orden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Recorrer </a:t>
            </a:r>
            <a:r>
              <a:rPr lang="es-AR" dirty="0"/>
              <a:t>el subárbol izquierdo en post-orden.</a:t>
            </a:r>
          </a:p>
          <a:p>
            <a:r>
              <a:rPr lang="es-AR" dirty="0" smtClean="0"/>
              <a:t>Recorrer </a:t>
            </a:r>
            <a:r>
              <a:rPr lang="es-AR" dirty="0"/>
              <a:t>el subárbol derecho en post-orden.</a:t>
            </a:r>
          </a:p>
          <a:p>
            <a:r>
              <a:rPr lang="es-AR" dirty="0" smtClean="0"/>
              <a:t>Visitar </a:t>
            </a:r>
            <a:r>
              <a:rPr lang="es-AR" dirty="0"/>
              <a:t>la raíz.</a:t>
            </a:r>
          </a:p>
        </p:txBody>
      </p:sp>
    </p:spTree>
    <p:extLst>
      <p:ext uri="{BB962C8B-B14F-4D97-AF65-F5344CB8AC3E}">
        <p14:creationId xmlns:p14="http://schemas.microsoft.com/office/powerpoint/2010/main" val="427104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42" y="1569509"/>
            <a:ext cx="3695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531533" y="6096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Ejemplo: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4723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7680" y="0"/>
            <a:ext cx="9905998" cy="1142549"/>
          </a:xfrm>
        </p:spPr>
        <p:txBody>
          <a:bodyPr/>
          <a:lstStyle/>
          <a:p>
            <a:r>
              <a:rPr lang="es-AR" b="1" dirty="0"/>
              <a:t>Recorrido </a:t>
            </a:r>
            <a:r>
              <a:rPr lang="es-AR" b="1" dirty="0" smtClean="0"/>
              <a:t>pre-orden</a:t>
            </a:r>
            <a:r>
              <a:rPr lang="es-AR" b="1" dirty="0"/>
              <a:t>:</a:t>
            </a:r>
            <a:endParaRPr lang="es-AR" dirty="0"/>
          </a:p>
        </p:txBody>
      </p:sp>
      <p:pic>
        <p:nvPicPr>
          <p:cNvPr id="4098" name="Picture 2" descr="ar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25021"/>
            <a:ext cx="4623331" cy="46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31761" y="5941405"/>
            <a:ext cx="5083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/>
              <a:t>Es decir que el orden de impresión de la información es:</a:t>
            </a:r>
          </a:p>
          <a:p>
            <a:endParaRPr lang="es-AR" sz="1400"/>
          </a:p>
          <a:p>
            <a:r>
              <a:rPr lang="es-AR" sz="1400"/>
              <a:t>400 ? 100 ?50 ? 75 ?200 ? 700</a:t>
            </a:r>
            <a:endParaRPr lang="es-AR" sz="1400" dirty="0"/>
          </a:p>
        </p:txBody>
      </p:sp>
      <p:sp>
        <p:nvSpPr>
          <p:cNvPr id="9" name="Rectángulo 8"/>
          <p:cNvSpPr/>
          <p:nvPr/>
        </p:nvSpPr>
        <p:spPr>
          <a:xfrm>
            <a:off x="5815204" y="2211365"/>
            <a:ext cx="5009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333333"/>
                </a:solidFill>
                <a:latin typeface="arial" panose="020B0604020202020204" pitchFamily="34" charset="0"/>
              </a:rPr>
              <a:t>Es importante analizar que el recorrido de árboles es recursivo. Recorrer un subárbol es semejante a recorrer un árbol.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333333"/>
                </a:solidFill>
                <a:latin typeface="arial" panose="020B0604020202020204" pitchFamily="34" charset="0"/>
              </a:rPr>
              <a:t>Es buena práctica dibujar el árbol en un papel y hacer el seguimiento del recorrido y las visitas a cada nodo.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0253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</TotalTime>
  <Words>242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</vt:lpstr>
      <vt:lpstr>Trebuchet MS</vt:lpstr>
      <vt:lpstr>Tw Cen MT</vt:lpstr>
      <vt:lpstr>Circuito</vt:lpstr>
      <vt:lpstr>Búsqueda de información en un árbol </vt:lpstr>
      <vt:lpstr>Búsqueda de información en un árbol binario ordenado </vt:lpstr>
      <vt:lpstr>Recorridos de árboles binarios</vt:lpstr>
      <vt:lpstr>Los árboles pueden ser recorridos en varios órdenes</vt:lpstr>
      <vt:lpstr>Pre-Orden </vt:lpstr>
      <vt:lpstr>Entre-Orden</vt:lpstr>
      <vt:lpstr>Post-Orden</vt:lpstr>
      <vt:lpstr>Presentación de PowerPoint</vt:lpstr>
      <vt:lpstr>Recorrido pre-orden:</vt:lpstr>
      <vt:lpstr>Recorrido entre-orden:</vt:lpstr>
      <vt:lpstr>Recorrido post-orden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información en un árbol </dc:title>
  <dc:creator>labb5</dc:creator>
  <cp:lastModifiedBy>labb5</cp:lastModifiedBy>
  <cp:revision>11</cp:revision>
  <dcterms:created xsi:type="dcterms:W3CDTF">2019-10-22T11:43:07Z</dcterms:created>
  <dcterms:modified xsi:type="dcterms:W3CDTF">2019-10-22T11:55:07Z</dcterms:modified>
</cp:coreProperties>
</file>