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2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 err="1"/>
              <a:t>LinkedList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Listas Enlazadas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339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</a:t>
            </a:r>
            <a:r>
              <a:rPr lang="es-AR" dirty="0" err="1" smtClean="0"/>
              <a:t>qués</a:t>
            </a:r>
            <a:r>
              <a:rPr lang="es-AR" dirty="0" smtClean="0"/>
              <a:t> es </a:t>
            </a:r>
            <a:r>
              <a:rPr lang="es-AR" dirty="0" err="1" smtClean="0"/>
              <a:t>linkedlist</a:t>
            </a:r>
            <a:r>
              <a:rPr lang="es-AR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clase </a:t>
            </a:r>
            <a:r>
              <a:rPr lang="es-ES" dirty="0" err="1"/>
              <a:t>LinkedList</a:t>
            </a:r>
            <a:r>
              <a:rPr lang="es-ES" dirty="0"/>
              <a:t> implementa la lógica para trabajar con listas genéricas, es decir podemos insertar y extraer elementos de cualquier parte de la lista</a:t>
            </a:r>
            <a:r>
              <a:rPr lang="es-ES" dirty="0" smtClean="0"/>
              <a:t>.</a:t>
            </a:r>
          </a:p>
          <a:p>
            <a:r>
              <a:rPr lang="es-ES" dirty="0"/>
              <a:t>los elementos están conectados con el anterior y el posterior. La ventaja es que es fácil mover/eliminar elementos de la lista, simplemente moviendo/eliminando sus referencias hacia otros elementos. La desventaja es que para usar el elemento N de la lista, debemos realizar N movimientos a través de la lista.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61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de esta clase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add</a:t>
            </a:r>
            <a:r>
              <a:rPr lang="es-ES" dirty="0"/>
              <a:t>(</a:t>
            </a:r>
            <a:r>
              <a:rPr lang="es-ES" dirty="0" err="1"/>
              <a:t>Object</a:t>
            </a:r>
            <a:r>
              <a:rPr lang="es-ES" dirty="0"/>
              <a:t> o): añade un objeto al final de la lista.</a:t>
            </a:r>
          </a:p>
          <a:p>
            <a:r>
              <a:rPr lang="es-ES" dirty="0" err="1"/>
              <a:t>add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indice</a:t>
            </a:r>
            <a:r>
              <a:rPr lang="es-ES" dirty="0"/>
              <a:t>, </a:t>
            </a:r>
            <a:r>
              <a:rPr lang="es-ES" dirty="0" err="1"/>
              <a:t>Object</a:t>
            </a:r>
            <a:r>
              <a:rPr lang="es-ES" dirty="0"/>
              <a:t> o): añade un objeto a la lista en la posición indicada.</a:t>
            </a:r>
          </a:p>
          <a:p>
            <a:r>
              <a:rPr lang="es-ES" dirty="0" err="1"/>
              <a:t>get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indice</a:t>
            </a:r>
            <a:r>
              <a:rPr lang="es-ES" dirty="0"/>
              <a:t>): devuelve el objeto de la lista de la posición indicada.</a:t>
            </a:r>
          </a:p>
          <a:p>
            <a:r>
              <a:rPr lang="es-ES" dirty="0" err="1"/>
              <a:t>remove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indice</a:t>
            </a:r>
            <a:r>
              <a:rPr lang="es-ES" dirty="0"/>
              <a:t>): elimina el objeto de la lista pasado por parámetro.</a:t>
            </a:r>
          </a:p>
          <a:p>
            <a:r>
              <a:rPr lang="es-ES" dirty="0" err="1"/>
              <a:t>clear</a:t>
            </a:r>
            <a:r>
              <a:rPr lang="es-ES" dirty="0"/>
              <a:t>(): elimina todos los elementos de la lista.</a:t>
            </a:r>
          </a:p>
          <a:p>
            <a:r>
              <a:rPr lang="es-ES" dirty="0" err="1"/>
              <a:t>indexOf</a:t>
            </a:r>
            <a:r>
              <a:rPr lang="es-ES" dirty="0"/>
              <a:t>(</a:t>
            </a:r>
            <a:r>
              <a:rPr lang="es-ES" dirty="0" err="1"/>
              <a:t>Object</a:t>
            </a:r>
            <a:r>
              <a:rPr lang="es-ES" dirty="0"/>
              <a:t> o): devuelve la posición de la primera vez que un elemento coincida con el objeto pasado por parámetro. Si el elemento no se encuentra devuelve -1.</a:t>
            </a:r>
          </a:p>
          <a:p>
            <a:r>
              <a:rPr lang="es-ES" dirty="0" err="1"/>
              <a:t>lastIndexOf</a:t>
            </a:r>
            <a:r>
              <a:rPr lang="es-ES" dirty="0"/>
              <a:t>(</a:t>
            </a:r>
            <a:r>
              <a:rPr lang="es-ES" dirty="0" err="1"/>
              <a:t>Object</a:t>
            </a:r>
            <a:r>
              <a:rPr lang="es-ES" dirty="0"/>
              <a:t> o):devuelve la posición de la última vez que un elemento coincida con el objeto pasado por parámetro. Si el elemento no se encuentra devuelve -1.</a:t>
            </a:r>
          </a:p>
          <a:p>
            <a:r>
              <a:rPr lang="es-ES" dirty="0" err="1"/>
              <a:t>size</a:t>
            </a:r>
            <a:r>
              <a:rPr lang="es-ES" dirty="0"/>
              <a:t>(): devuelve el número de elementos de la lista.</a:t>
            </a:r>
          </a:p>
          <a:p>
            <a:r>
              <a:rPr lang="es-ES" dirty="0" err="1"/>
              <a:t>contains</a:t>
            </a:r>
            <a:r>
              <a:rPr lang="es-ES" dirty="0"/>
              <a:t>(</a:t>
            </a:r>
            <a:r>
              <a:rPr lang="es-ES" dirty="0" err="1"/>
              <a:t>Object</a:t>
            </a:r>
            <a:r>
              <a:rPr lang="es-ES" dirty="0"/>
              <a:t> o): devuelve verdadero si en la lista aparece el objeto pasado por parámetro, para lo cual utiliza intrínsecamente el método </a:t>
            </a:r>
            <a:r>
              <a:rPr lang="es-ES" dirty="0" err="1"/>
              <a:t>equals</a:t>
            </a:r>
            <a:r>
              <a:rPr lang="es-E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84702797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27</TotalTime>
  <Words>110</Words>
  <Application>Microsoft Office PowerPoint</Application>
  <PresentationFormat>Panorámica</PresentationFormat>
  <Paragraphs>15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LinkedList </vt:lpstr>
      <vt:lpstr>¿qués es linkedlist?</vt:lpstr>
      <vt:lpstr>Métodos de esta clase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LinkedList </dc:title>
  <dc:creator>carlos</dc:creator>
  <cp:lastModifiedBy>carlos</cp:lastModifiedBy>
  <cp:revision>5</cp:revision>
  <dcterms:created xsi:type="dcterms:W3CDTF">2019-10-16T08:46:49Z</dcterms:created>
  <dcterms:modified xsi:type="dcterms:W3CDTF">2019-10-16T09:14:33Z</dcterms:modified>
</cp:coreProperties>
</file>