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err="1" smtClean="0"/>
              <a:t>Queue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smtClean="0"/>
              <a:t>colas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75067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 las </a:t>
            </a:r>
            <a:r>
              <a:rPr lang="es-ES" dirty="0" smtClean="0"/>
              <a:t>colas?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Una lista se comporta como una cola si las inserciones las hacemos al final y las extracciones las hacemos por el frente de la lista. También se las llama listas FIFO (</a:t>
            </a:r>
            <a:r>
              <a:rPr lang="es-AR" dirty="0" err="1"/>
              <a:t>First</a:t>
            </a:r>
            <a:r>
              <a:rPr lang="es-AR" dirty="0"/>
              <a:t> In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Out</a:t>
            </a:r>
            <a:r>
              <a:rPr lang="es-AR" dirty="0"/>
              <a:t> - primero en entrar primero en salir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94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40" y="1104900"/>
            <a:ext cx="7226447" cy="4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947737"/>
            <a:ext cx="68103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79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</TotalTime>
  <Words>53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Queue </vt:lpstr>
      <vt:lpstr>¿Qué son las colas?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</dc:title>
  <dc:creator>labb5</dc:creator>
  <cp:lastModifiedBy>labb5</cp:lastModifiedBy>
  <cp:revision>4</cp:revision>
  <dcterms:created xsi:type="dcterms:W3CDTF">2019-10-08T13:45:01Z</dcterms:created>
  <dcterms:modified xsi:type="dcterms:W3CDTF">2019-10-08T14:11:40Z</dcterms:modified>
</cp:coreProperties>
</file>