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err="1"/>
              <a:t>Stack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smtClean="0"/>
              <a:t>pilas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75067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 las pilas?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Una pila (</a:t>
            </a:r>
            <a:r>
              <a:rPr lang="es-AR" dirty="0" err="1"/>
              <a:t>stack</a:t>
            </a:r>
            <a:r>
              <a:rPr lang="es-AR" dirty="0"/>
              <a:t> en inglés) es una lista ordenada o estructura de datos que permite almacenar y recuperar datos, siendo el modo de acceso a sus elementos de tipo LIFO (del inglés </a:t>
            </a:r>
            <a:r>
              <a:rPr lang="es-AR" dirty="0" err="1"/>
              <a:t>Last</a:t>
            </a:r>
            <a:r>
              <a:rPr lang="es-AR" dirty="0"/>
              <a:t> In,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Out</a:t>
            </a:r>
            <a:r>
              <a:rPr lang="es-AR" dirty="0"/>
              <a:t>, «último en entrar, primero en salir»)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94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552450"/>
            <a:ext cx="7686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8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</TotalTime>
  <Words>60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Stack </vt:lpstr>
      <vt:lpstr>¿Qué son las pilas?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</dc:title>
  <dc:creator>labb5</dc:creator>
  <cp:lastModifiedBy>labb5</cp:lastModifiedBy>
  <cp:revision>3</cp:revision>
  <dcterms:created xsi:type="dcterms:W3CDTF">2019-10-08T13:45:01Z</dcterms:created>
  <dcterms:modified xsi:type="dcterms:W3CDTF">2019-10-08T13:49:15Z</dcterms:modified>
</cp:coreProperties>
</file>