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Formato_en_coma_flotante_de_doble_precisi%C3%B3n" TargetMode="External"/><Relationship Id="rId2" Type="http://schemas.openxmlformats.org/officeDocument/2006/relationships/hyperlink" Target="https://es.wikipedia.org/wiki/Formato_en_coma_flotante_de_simple_precisi%C3%B3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Tipos de datos y clases envolventes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1679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vs Envolventes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Hemos estado utilizando en todos los conceptos anteriores la mayoría de datos primitivos que provee Java, ahora los enumeraremos a todos.</a:t>
            </a:r>
          </a:p>
          <a:p>
            <a:r>
              <a:rPr lang="es-AR" dirty="0" smtClean="0"/>
              <a:t>Recordemos </a:t>
            </a:r>
            <a:r>
              <a:rPr lang="es-AR" dirty="0"/>
              <a:t>que los tipos de datos primitivos son aquellos que almacenan directamente el valor, a diferencia de los tipos de datos referencia que almacenan la dirección de memoria donde se almacena el dato (los objetos son tipo de datos referencia)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10976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Los tipos de datos primitivos los podemos agrupar en: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Tipos Enteros</a:t>
            </a:r>
          </a:p>
          <a:p>
            <a:r>
              <a:rPr lang="es-ES" dirty="0" smtClean="0"/>
              <a:t>Tipos Reales</a:t>
            </a:r>
          </a:p>
          <a:p>
            <a:r>
              <a:rPr lang="es-ES" dirty="0" smtClean="0"/>
              <a:t>Tipo Lógico</a:t>
            </a:r>
          </a:p>
          <a:p>
            <a:r>
              <a:rPr lang="es-ES" dirty="0" smtClean="0"/>
              <a:t>Tipo carácter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12753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Enteros</a:t>
            </a:r>
            <a:br>
              <a:rPr lang="es-ES" dirty="0"/>
            </a:b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Según </a:t>
            </a:r>
            <a:r>
              <a:rPr lang="es-AR" dirty="0"/>
              <a:t>el valor entero máximo a almacenar podemos elegir entre:</a:t>
            </a:r>
          </a:p>
          <a:p>
            <a:pPr marL="896938">
              <a:buFont typeface="Wingdings" panose="05000000000000000000" pitchFamily="2" charset="2"/>
              <a:buChar char="§"/>
            </a:pPr>
            <a:r>
              <a:rPr lang="es-AR" dirty="0"/>
              <a:t>byte: -128 a 127</a:t>
            </a:r>
          </a:p>
          <a:p>
            <a:pPr marL="896938">
              <a:buFont typeface="Wingdings" panose="05000000000000000000" pitchFamily="2" charset="2"/>
              <a:buChar char="§"/>
            </a:pPr>
            <a:r>
              <a:rPr lang="es-AR" dirty="0"/>
              <a:t>short: -32768 a 32767</a:t>
            </a:r>
          </a:p>
          <a:p>
            <a:pPr marL="896938">
              <a:buFont typeface="Wingdings" panose="05000000000000000000" pitchFamily="2" charset="2"/>
              <a:buChar char="§"/>
            </a:pPr>
            <a:r>
              <a:rPr lang="es-AR" dirty="0" err="1"/>
              <a:t>int</a:t>
            </a:r>
            <a:r>
              <a:rPr lang="es-AR" dirty="0"/>
              <a:t>: –2147483648 a 2147483647</a:t>
            </a:r>
          </a:p>
          <a:p>
            <a:pPr marL="896938">
              <a:buFont typeface="Wingdings" panose="05000000000000000000" pitchFamily="2" charset="2"/>
              <a:buChar char="§"/>
            </a:pPr>
            <a:r>
              <a:rPr lang="es-AR" dirty="0" err="1"/>
              <a:t>long</a:t>
            </a:r>
            <a:r>
              <a:rPr lang="es-AR" dirty="0"/>
              <a:t>: –9223372036854775808 a 9223372036854775807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07242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Enteros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/>
              <a:t>Imaginemos que tenemos que definir un </a:t>
            </a:r>
            <a:r>
              <a:rPr lang="es-AR" b="1" dirty="0" err="1"/>
              <a:t>array</a:t>
            </a:r>
            <a:r>
              <a:rPr lang="es-AR" dirty="0"/>
              <a:t> de 10000 valores enteros. La elección del tipo entero va a ser importante, teniendo en cuenta que un byte ocupa un 1 byte, un </a:t>
            </a:r>
            <a:r>
              <a:rPr lang="es-AR" b="1" dirty="0"/>
              <a:t>short</a:t>
            </a:r>
            <a:r>
              <a:rPr lang="es-AR" dirty="0"/>
              <a:t> 2 bytes, un </a:t>
            </a:r>
            <a:r>
              <a:rPr lang="es-AR" b="1" dirty="0" err="1"/>
              <a:t>int</a:t>
            </a:r>
            <a:r>
              <a:rPr lang="es-AR" dirty="0"/>
              <a:t> ocupa 4 bytes y un </a:t>
            </a:r>
            <a:r>
              <a:rPr lang="es-AR" b="1" dirty="0" err="1"/>
              <a:t>long</a:t>
            </a:r>
            <a:r>
              <a:rPr lang="es-AR" dirty="0"/>
              <a:t> ocupa 8 bytes.</a:t>
            </a:r>
          </a:p>
          <a:p>
            <a:pPr marL="0" indent="0">
              <a:buNone/>
            </a:pPr>
            <a:r>
              <a:rPr lang="es-AR" dirty="0"/>
              <a:t>Si vamos a almacenar en el </a:t>
            </a:r>
            <a:r>
              <a:rPr lang="es-AR" dirty="0" err="1"/>
              <a:t>array</a:t>
            </a:r>
            <a:r>
              <a:rPr lang="es-AR" dirty="0"/>
              <a:t> edades por ejemplo, lo más conveniente será utilizar el tipo byte y no </a:t>
            </a:r>
            <a:r>
              <a:rPr lang="es-AR" dirty="0" err="1"/>
              <a:t>long</a:t>
            </a:r>
            <a:r>
              <a:rPr lang="es-AR" dirty="0"/>
              <a:t>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17229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Tipos reales</a:t>
            </a:r>
            <a:br>
              <a:rPr lang="es-AR" b="1" dirty="0"/>
            </a:b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err="1"/>
              <a:t>float</a:t>
            </a:r>
            <a:r>
              <a:rPr lang="es-AR" dirty="0"/>
              <a:t>: </a:t>
            </a:r>
            <a:r>
              <a:rPr lang="es-AR" i="1" dirty="0">
                <a:solidFill>
                  <a:schemeClr val="bg1"/>
                </a:solidFill>
                <a:hlinkClick r:id="rId2"/>
              </a:rPr>
              <a:t>Formato en coma flotante de simple </a:t>
            </a:r>
            <a:r>
              <a:rPr lang="es-AR" i="1" dirty="0" smtClean="0">
                <a:solidFill>
                  <a:schemeClr val="bg1"/>
                </a:solidFill>
                <a:hlinkClick r:id="rId2"/>
              </a:rPr>
              <a:t>precisión</a:t>
            </a:r>
            <a:endParaRPr lang="es-AR" i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AR" i="1" dirty="0">
              <a:solidFill>
                <a:schemeClr val="bg1"/>
              </a:solidFill>
            </a:endParaRPr>
          </a:p>
          <a:p>
            <a:r>
              <a:rPr lang="es-AR" dirty="0" err="1"/>
              <a:t>double</a:t>
            </a:r>
            <a:r>
              <a:rPr lang="es-AR" dirty="0"/>
              <a:t>: </a:t>
            </a:r>
            <a:r>
              <a:rPr lang="es-AR" i="1" dirty="0">
                <a:solidFill>
                  <a:schemeClr val="bg1"/>
                </a:solidFill>
                <a:hlinkClick r:id="rId3"/>
              </a:rPr>
              <a:t>Formato en coma flotante de doble precisión</a:t>
            </a:r>
            <a:endParaRPr lang="es-AR" i="1" dirty="0">
              <a:solidFill>
                <a:schemeClr val="bg1"/>
              </a:solidFill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0825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Tipo lógico</a:t>
            </a:r>
            <a:br>
              <a:rPr lang="es-AR" b="1" dirty="0"/>
            </a:b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err="1"/>
              <a:t>boolean</a:t>
            </a:r>
            <a:r>
              <a:rPr lang="es-AR" dirty="0"/>
              <a:t>: puede almacenar solo alguno de dos valores (true/false)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96209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Tipo </a:t>
            </a:r>
            <a:r>
              <a:rPr lang="es-AR" b="1" dirty="0" err="1"/>
              <a:t>caracter</a:t>
            </a:r>
            <a:r>
              <a:rPr lang="es-AR" b="1" dirty="0"/>
              <a:t/>
            </a:r>
            <a:br>
              <a:rPr lang="es-AR" b="1" dirty="0"/>
            </a:b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err="1"/>
              <a:t>char</a:t>
            </a:r>
            <a:r>
              <a:rPr lang="es-AR" dirty="0"/>
              <a:t>: puede almacenar un único carácter Unicode de 16 bits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35524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2000" dirty="0"/>
              <a:t>Para cada uno de los tipos de datos primitivos existen una clase </a:t>
            </a:r>
            <a:r>
              <a:rPr lang="es-AR" sz="2000" dirty="0" smtClean="0"/>
              <a:t>ENVOLVENTE asociada</a:t>
            </a:r>
            <a:r>
              <a:rPr lang="es-AR" sz="2000" dirty="0"/>
              <a:t>:</a:t>
            </a:r>
            <a:endParaRPr lang="es-AR" sz="2000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8441481"/>
              </p:ext>
            </p:extLst>
          </p:nvPr>
        </p:nvGraphicFramePr>
        <p:xfrm>
          <a:off x="1141413" y="2374424"/>
          <a:ext cx="9906000" cy="3291840"/>
        </p:xfrm>
        <a:graphic>
          <a:graphicData uri="http://schemas.openxmlformats.org/drawingml/2006/table">
            <a:tbl>
              <a:tblPr/>
              <a:tblGrid>
                <a:gridCol w="4953000"/>
                <a:gridCol w="4953000"/>
              </a:tblGrid>
              <a:tr h="0">
                <a:tc>
                  <a:txBody>
                    <a:bodyPr/>
                    <a:lstStyle/>
                    <a:p>
                      <a:r>
                        <a:rPr lang="es-AR" b="1" dirty="0" smtClean="0"/>
                        <a:t>TIPO PRIMITIVO</a:t>
                      </a:r>
                      <a:endParaRPr lang="es-AR" b="1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AR" b="1" smtClean="0"/>
                        <a:t>CLASE ENVOLVENTE</a:t>
                      </a:r>
                      <a:endParaRPr lang="es-AR" b="1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AR"/>
                        <a:t>byte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Byte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AR"/>
                        <a:t>short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AR"/>
                        <a:t>Short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AR"/>
                        <a:t>int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AR"/>
                        <a:t>Integer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AR"/>
                        <a:t>long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AR"/>
                        <a:t>Long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AR"/>
                        <a:t>float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AR"/>
                        <a:t>Float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AR"/>
                        <a:t>double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AR"/>
                        <a:t>Double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AR"/>
                        <a:t>boolean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AR"/>
                        <a:t>Boolean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AR"/>
                        <a:t>char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Character</a:t>
                      </a:r>
                      <a:endParaRPr lang="es-AR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08166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8</TotalTime>
  <Words>271</Words>
  <Application>Microsoft Office PowerPoint</Application>
  <PresentationFormat>Panorámica</PresentationFormat>
  <Paragraphs>45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Trebuchet MS</vt:lpstr>
      <vt:lpstr>Tw Cen MT</vt:lpstr>
      <vt:lpstr>Wingdings</vt:lpstr>
      <vt:lpstr>Circuito</vt:lpstr>
      <vt:lpstr>Tipos de datos y clases envolventes</vt:lpstr>
      <vt:lpstr>Tipos vs Envolventes</vt:lpstr>
      <vt:lpstr>Los tipos de datos primitivos los podemos agrupar en:</vt:lpstr>
      <vt:lpstr>Tipos Enteros </vt:lpstr>
      <vt:lpstr>Tipos Enteros</vt:lpstr>
      <vt:lpstr>Tipos reales </vt:lpstr>
      <vt:lpstr>Tipo lógico </vt:lpstr>
      <vt:lpstr>Tipo caracter </vt:lpstr>
      <vt:lpstr>Para cada uno de los tipos de datos primitivos existen una clase ENVOLVENTE asociada: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Tipos de datos y clases envolventes</dc:title>
  <dc:creator>labb5</dc:creator>
  <cp:lastModifiedBy>labb5</cp:lastModifiedBy>
  <cp:revision>6</cp:revision>
  <dcterms:created xsi:type="dcterms:W3CDTF">2019-10-08T13:21:47Z</dcterms:created>
  <dcterms:modified xsi:type="dcterms:W3CDTF">2019-10-08T13:29:47Z</dcterms:modified>
</cp:coreProperties>
</file>