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37232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ctrTitle"/>
          </p:nvPr>
        </p:nvSpPr>
        <p:spPr>
          <a:xfrm>
            <a:off x="391160" y="1433988"/>
            <a:ext cx="8351399" cy="421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x="403761" y="1982435"/>
            <a:ext cx="8342400" cy="34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i="1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i="1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i="1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i="1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i="1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i="1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i="1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i="1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i="1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cxnSp>
        <p:nvCxnSpPr>
          <p:cNvPr id="51" name="Shape 51"/>
          <p:cNvCxnSpPr/>
          <p:nvPr/>
        </p:nvCxnSpPr>
        <p:spPr>
          <a:xfrm>
            <a:off x="2258800" y="1912668"/>
            <a:ext cx="4621799" cy="10799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2" name="Shape 52"/>
          <p:cNvSpPr/>
          <p:nvPr/>
        </p:nvSpPr>
        <p:spPr>
          <a:xfrm>
            <a:off x="0" y="3030297"/>
            <a:ext cx="9143999" cy="795916"/>
          </a:xfrm>
          <a:custGeom>
            <a:pathLst>
              <a:path extrusionOk="0" h="1440573" w="9144000">
                <a:moveTo>
                  <a:pt x="8881" y="1"/>
                </a:moveTo>
                <a:lnTo>
                  <a:pt x="9126239" y="44075"/>
                </a:lnTo>
                <a:lnTo>
                  <a:pt x="9144000" y="1303180"/>
                </a:lnTo>
                <a:lnTo>
                  <a:pt x="8922142" y="1440573"/>
                </a:lnTo>
                <a:lnTo>
                  <a:pt x="8672386" y="1291790"/>
                </a:lnTo>
                <a:lnTo>
                  <a:pt x="8449199" y="1414005"/>
                </a:lnTo>
                <a:lnTo>
                  <a:pt x="8210071" y="1302417"/>
                </a:lnTo>
                <a:lnTo>
                  <a:pt x="7976257" y="1408691"/>
                </a:lnTo>
                <a:lnTo>
                  <a:pt x="7737129" y="1286476"/>
                </a:lnTo>
                <a:lnTo>
                  <a:pt x="7503314" y="1414005"/>
                </a:lnTo>
                <a:lnTo>
                  <a:pt x="7269500" y="1291790"/>
                </a:lnTo>
                <a:lnTo>
                  <a:pt x="7030372" y="1414005"/>
                </a:lnTo>
                <a:lnTo>
                  <a:pt x="6796557" y="1281162"/>
                </a:lnTo>
                <a:lnTo>
                  <a:pt x="6568057" y="1414005"/>
                </a:lnTo>
                <a:lnTo>
                  <a:pt x="6334243" y="1281163"/>
                </a:lnTo>
                <a:lnTo>
                  <a:pt x="6100428" y="1419319"/>
                </a:lnTo>
                <a:lnTo>
                  <a:pt x="5866614" y="1281163"/>
                </a:lnTo>
                <a:lnTo>
                  <a:pt x="5632800" y="1424632"/>
                </a:lnTo>
                <a:lnTo>
                  <a:pt x="5388357" y="1286476"/>
                </a:lnTo>
                <a:lnTo>
                  <a:pt x="5154543" y="1424632"/>
                </a:lnTo>
                <a:lnTo>
                  <a:pt x="4920729" y="1297104"/>
                </a:lnTo>
                <a:lnTo>
                  <a:pt x="4686914" y="1429946"/>
                </a:lnTo>
                <a:lnTo>
                  <a:pt x="4447786" y="1291790"/>
                </a:lnTo>
                <a:lnTo>
                  <a:pt x="4219286" y="1435260"/>
                </a:lnTo>
                <a:lnTo>
                  <a:pt x="3980157" y="1281163"/>
                </a:lnTo>
                <a:lnTo>
                  <a:pt x="3746343" y="1429946"/>
                </a:lnTo>
                <a:lnTo>
                  <a:pt x="3512529" y="1291790"/>
                </a:lnTo>
                <a:lnTo>
                  <a:pt x="3284028" y="1429946"/>
                </a:lnTo>
                <a:lnTo>
                  <a:pt x="3044900" y="1297104"/>
                </a:lnTo>
                <a:lnTo>
                  <a:pt x="2805772" y="1429946"/>
                </a:lnTo>
                <a:lnTo>
                  <a:pt x="2571958" y="1297104"/>
                </a:lnTo>
                <a:lnTo>
                  <a:pt x="2343457" y="1429946"/>
                </a:lnTo>
                <a:lnTo>
                  <a:pt x="2104329" y="1291790"/>
                </a:lnTo>
                <a:lnTo>
                  <a:pt x="1865201" y="1435260"/>
                </a:lnTo>
                <a:lnTo>
                  <a:pt x="1631386" y="1281163"/>
                </a:lnTo>
                <a:lnTo>
                  <a:pt x="1402886" y="1435260"/>
                </a:lnTo>
                <a:lnTo>
                  <a:pt x="1163758" y="1291790"/>
                </a:lnTo>
                <a:lnTo>
                  <a:pt x="935257" y="1435260"/>
                </a:lnTo>
                <a:lnTo>
                  <a:pt x="696129" y="1291790"/>
                </a:lnTo>
                <a:lnTo>
                  <a:pt x="457001" y="1429946"/>
                </a:lnTo>
                <a:lnTo>
                  <a:pt x="217872" y="1291790"/>
                </a:lnTo>
                <a:lnTo>
                  <a:pt x="0" y="1435260"/>
                </a:lnTo>
                <a:cubicBezTo>
                  <a:pt x="2960" y="956840"/>
                  <a:pt x="5921" y="478421"/>
                  <a:pt x="88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0" y="0"/>
            <a:ext cx="9144000" cy="9372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0" y="226265"/>
            <a:ext cx="9143999" cy="795916"/>
          </a:xfrm>
          <a:custGeom>
            <a:pathLst>
              <a:path extrusionOk="0" h="1440573" w="9144000">
                <a:moveTo>
                  <a:pt x="8881" y="1"/>
                </a:moveTo>
                <a:lnTo>
                  <a:pt x="9126239" y="44075"/>
                </a:lnTo>
                <a:lnTo>
                  <a:pt x="9144000" y="1303180"/>
                </a:lnTo>
                <a:lnTo>
                  <a:pt x="8922142" y="1440573"/>
                </a:lnTo>
                <a:lnTo>
                  <a:pt x="8672386" y="1291790"/>
                </a:lnTo>
                <a:lnTo>
                  <a:pt x="8449199" y="1414005"/>
                </a:lnTo>
                <a:lnTo>
                  <a:pt x="8210071" y="1302417"/>
                </a:lnTo>
                <a:lnTo>
                  <a:pt x="7976257" y="1408691"/>
                </a:lnTo>
                <a:lnTo>
                  <a:pt x="7737129" y="1286476"/>
                </a:lnTo>
                <a:lnTo>
                  <a:pt x="7503314" y="1414005"/>
                </a:lnTo>
                <a:lnTo>
                  <a:pt x="7269500" y="1291790"/>
                </a:lnTo>
                <a:lnTo>
                  <a:pt x="7030372" y="1414005"/>
                </a:lnTo>
                <a:lnTo>
                  <a:pt x="6796557" y="1281162"/>
                </a:lnTo>
                <a:lnTo>
                  <a:pt x="6568057" y="1414005"/>
                </a:lnTo>
                <a:lnTo>
                  <a:pt x="6334243" y="1281163"/>
                </a:lnTo>
                <a:lnTo>
                  <a:pt x="6100428" y="1419319"/>
                </a:lnTo>
                <a:lnTo>
                  <a:pt x="5866614" y="1281163"/>
                </a:lnTo>
                <a:lnTo>
                  <a:pt x="5632800" y="1424632"/>
                </a:lnTo>
                <a:lnTo>
                  <a:pt x="5388357" y="1286476"/>
                </a:lnTo>
                <a:lnTo>
                  <a:pt x="5154543" y="1424632"/>
                </a:lnTo>
                <a:lnTo>
                  <a:pt x="4920729" y="1297104"/>
                </a:lnTo>
                <a:lnTo>
                  <a:pt x="4686914" y="1429946"/>
                </a:lnTo>
                <a:lnTo>
                  <a:pt x="4447786" y="1291790"/>
                </a:lnTo>
                <a:lnTo>
                  <a:pt x="4219286" y="1435260"/>
                </a:lnTo>
                <a:lnTo>
                  <a:pt x="3980157" y="1281163"/>
                </a:lnTo>
                <a:lnTo>
                  <a:pt x="3746343" y="1429946"/>
                </a:lnTo>
                <a:lnTo>
                  <a:pt x="3512529" y="1291790"/>
                </a:lnTo>
                <a:lnTo>
                  <a:pt x="3284028" y="1429946"/>
                </a:lnTo>
                <a:lnTo>
                  <a:pt x="3044900" y="1297104"/>
                </a:lnTo>
                <a:lnTo>
                  <a:pt x="2805772" y="1429946"/>
                </a:lnTo>
                <a:lnTo>
                  <a:pt x="2571958" y="1297104"/>
                </a:lnTo>
                <a:lnTo>
                  <a:pt x="2343457" y="1429946"/>
                </a:lnTo>
                <a:lnTo>
                  <a:pt x="2104329" y="1291790"/>
                </a:lnTo>
                <a:lnTo>
                  <a:pt x="1865201" y="1435260"/>
                </a:lnTo>
                <a:lnTo>
                  <a:pt x="1631386" y="1281163"/>
                </a:lnTo>
                <a:lnTo>
                  <a:pt x="1402886" y="1435260"/>
                </a:lnTo>
                <a:lnTo>
                  <a:pt x="1163758" y="1291790"/>
                </a:lnTo>
                <a:lnTo>
                  <a:pt x="935257" y="1435260"/>
                </a:lnTo>
                <a:lnTo>
                  <a:pt x="696129" y="1291790"/>
                </a:lnTo>
                <a:lnTo>
                  <a:pt x="457001" y="1429946"/>
                </a:lnTo>
                <a:lnTo>
                  <a:pt x="217872" y="1291790"/>
                </a:lnTo>
                <a:lnTo>
                  <a:pt x="0" y="1435260"/>
                </a:lnTo>
                <a:cubicBezTo>
                  <a:pt x="2960" y="956840"/>
                  <a:pt x="5921" y="478421"/>
                  <a:pt x="88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6" name="Shape 56"/>
          <p:cNvCxnSpPr/>
          <p:nvPr/>
        </p:nvCxnSpPr>
        <p:spPr>
          <a:xfrm flipH="1" rot="10800000">
            <a:off x="2258963" y="783855"/>
            <a:ext cx="4602300" cy="6900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0"/>
            <a:ext cx="4456799" cy="47087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 flipH="1">
            <a:off x="3434" y="3759780"/>
            <a:ext cx="4453249" cy="1033097"/>
          </a:xfrm>
          <a:custGeom>
            <a:pathLst>
              <a:path extrusionOk="0" h="1869860" w="4453250">
                <a:moveTo>
                  <a:pt x="4447791" y="1726390"/>
                </a:moveTo>
                <a:lnTo>
                  <a:pt x="4219291" y="1869860"/>
                </a:lnTo>
                <a:lnTo>
                  <a:pt x="3980162" y="1715763"/>
                </a:lnTo>
                <a:lnTo>
                  <a:pt x="3746348" y="1864546"/>
                </a:lnTo>
                <a:lnTo>
                  <a:pt x="3512534" y="1726390"/>
                </a:lnTo>
                <a:lnTo>
                  <a:pt x="3284033" y="1864546"/>
                </a:lnTo>
                <a:lnTo>
                  <a:pt x="3044905" y="1731704"/>
                </a:lnTo>
                <a:lnTo>
                  <a:pt x="2805777" y="1864546"/>
                </a:lnTo>
                <a:lnTo>
                  <a:pt x="2571963" y="1731704"/>
                </a:lnTo>
                <a:lnTo>
                  <a:pt x="2343462" y="1864546"/>
                </a:lnTo>
                <a:lnTo>
                  <a:pt x="2104334" y="1726390"/>
                </a:lnTo>
                <a:lnTo>
                  <a:pt x="1865206" y="1869860"/>
                </a:lnTo>
                <a:lnTo>
                  <a:pt x="1631391" y="1715763"/>
                </a:lnTo>
                <a:lnTo>
                  <a:pt x="1402891" y="1869860"/>
                </a:lnTo>
                <a:lnTo>
                  <a:pt x="1163763" y="1726390"/>
                </a:lnTo>
                <a:lnTo>
                  <a:pt x="935262" y="1869860"/>
                </a:lnTo>
                <a:lnTo>
                  <a:pt x="696134" y="1726390"/>
                </a:lnTo>
                <a:lnTo>
                  <a:pt x="457006" y="1864546"/>
                </a:lnTo>
                <a:lnTo>
                  <a:pt x="217877" y="1726390"/>
                </a:lnTo>
                <a:lnTo>
                  <a:pt x="5" y="1869860"/>
                </a:lnTo>
                <a:cubicBezTo>
                  <a:pt x="3" y="1246574"/>
                  <a:pt x="2" y="623287"/>
                  <a:pt x="0" y="1"/>
                </a:cubicBezTo>
                <a:lnTo>
                  <a:pt x="4453250" y="0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2" name="Shape 62"/>
          <p:cNvCxnSpPr/>
          <p:nvPr/>
        </p:nvCxnSpPr>
        <p:spPr>
          <a:xfrm>
            <a:off x="409699" y="744077"/>
            <a:ext cx="3660000" cy="0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35507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spcBef>
                <a:spcPts val="0"/>
              </a:spcBef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>
              <a:spcBef>
                <a:spcPts val="0"/>
              </a:spcBef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>
              <a:spcBef>
                <a:spcPts val="0"/>
              </a:spcBef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>
              <a:spcBef>
                <a:spcPts val="0"/>
              </a:spcBef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type="title"/>
          </p:nvPr>
        </p:nvSpPr>
        <p:spPr>
          <a:xfrm>
            <a:off x="457200" y="13321"/>
            <a:ext cx="3550799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 sz="24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400"/>
            </a:lvl3pPr>
            <a:lvl4pPr>
              <a:spcBef>
                <a:spcPts val="0"/>
              </a:spcBef>
              <a:defRPr sz="2400"/>
            </a:lvl4pPr>
            <a:lvl5pPr>
              <a:spcBef>
                <a:spcPts val="0"/>
              </a:spcBef>
              <a:defRPr sz="2400"/>
            </a:lvl5pPr>
            <a:lvl6pPr>
              <a:spcBef>
                <a:spcPts val="0"/>
              </a:spcBef>
              <a:defRPr sz="2400"/>
            </a:lvl6pPr>
            <a:lvl7pPr>
              <a:spcBef>
                <a:spcPts val="0"/>
              </a:spcBef>
              <a:defRPr sz="2400"/>
            </a:lvl7pPr>
            <a:lvl8pPr>
              <a:spcBef>
                <a:spcPts val="0"/>
              </a:spcBef>
              <a:defRPr sz="2400"/>
            </a:lvl8pPr>
            <a:lvl9pPr>
              <a:spcBef>
                <a:spcPts val="0"/>
              </a:spcBef>
              <a:defRPr sz="2400"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5021123" y="1200150"/>
            <a:ext cx="35507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0"/>
            <a:ext cx="9144000" cy="93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0" y="226265"/>
            <a:ext cx="9143999" cy="795916"/>
          </a:xfrm>
          <a:custGeom>
            <a:pathLst>
              <a:path extrusionOk="0" h="1440573" w="9144000">
                <a:moveTo>
                  <a:pt x="8881" y="1"/>
                </a:moveTo>
                <a:lnTo>
                  <a:pt x="9126239" y="44075"/>
                </a:lnTo>
                <a:lnTo>
                  <a:pt x="9144000" y="1303180"/>
                </a:lnTo>
                <a:lnTo>
                  <a:pt x="8922142" y="1440573"/>
                </a:lnTo>
                <a:lnTo>
                  <a:pt x="8672386" y="1291790"/>
                </a:lnTo>
                <a:lnTo>
                  <a:pt x="8449199" y="1414005"/>
                </a:lnTo>
                <a:lnTo>
                  <a:pt x="8210071" y="1302417"/>
                </a:lnTo>
                <a:lnTo>
                  <a:pt x="7976257" y="1408691"/>
                </a:lnTo>
                <a:lnTo>
                  <a:pt x="7737129" y="1286476"/>
                </a:lnTo>
                <a:lnTo>
                  <a:pt x="7503314" y="1414005"/>
                </a:lnTo>
                <a:lnTo>
                  <a:pt x="7269500" y="1291790"/>
                </a:lnTo>
                <a:lnTo>
                  <a:pt x="7030372" y="1414005"/>
                </a:lnTo>
                <a:lnTo>
                  <a:pt x="6796557" y="1281162"/>
                </a:lnTo>
                <a:lnTo>
                  <a:pt x="6568057" y="1414005"/>
                </a:lnTo>
                <a:lnTo>
                  <a:pt x="6334243" y="1281163"/>
                </a:lnTo>
                <a:lnTo>
                  <a:pt x="6100428" y="1419319"/>
                </a:lnTo>
                <a:lnTo>
                  <a:pt x="5866614" y="1281163"/>
                </a:lnTo>
                <a:lnTo>
                  <a:pt x="5632800" y="1424632"/>
                </a:lnTo>
                <a:lnTo>
                  <a:pt x="5388357" y="1286476"/>
                </a:lnTo>
                <a:lnTo>
                  <a:pt x="5154543" y="1424632"/>
                </a:lnTo>
                <a:lnTo>
                  <a:pt x="4920729" y="1297104"/>
                </a:lnTo>
                <a:lnTo>
                  <a:pt x="4686914" y="1429946"/>
                </a:lnTo>
                <a:lnTo>
                  <a:pt x="4447786" y="1291790"/>
                </a:lnTo>
                <a:lnTo>
                  <a:pt x="4219286" y="1435260"/>
                </a:lnTo>
                <a:lnTo>
                  <a:pt x="3980157" y="1281163"/>
                </a:lnTo>
                <a:lnTo>
                  <a:pt x="3746343" y="1429946"/>
                </a:lnTo>
                <a:lnTo>
                  <a:pt x="3512529" y="1291790"/>
                </a:lnTo>
                <a:lnTo>
                  <a:pt x="3284028" y="1429946"/>
                </a:lnTo>
                <a:lnTo>
                  <a:pt x="3044900" y="1297104"/>
                </a:lnTo>
                <a:lnTo>
                  <a:pt x="2805772" y="1429946"/>
                </a:lnTo>
                <a:lnTo>
                  <a:pt x="2571958" y="1297104"/>
                </a:lnTo>
                <a:lnTo>
                  <a:pt x="2343457" y="1429946"/>
                </a:lnTo>
                <a:lnTo>
                  <a:pt x="2104329" y="1291790"/>
                </a:lnTo>
                <a:lnTo>
                  <a:pt x="1865201" y="1435260"/>
                </a:lnTo>
                <a:lnTo>
                  <a:pt x="1631386" y="1281163"/>
                </a:lnTo>
                <a:lnTo>
                  <a:pt x="1402886" y="1435260"/>
                </a:lnTo>
                <a:lnTo>
                  <a:pt x="1163758" y="1291790"/>
                </a:lnTo>
                <a:lnTo>
                  <a:pt x="935257" y="1435260"/>
                </a:lnTo>
                <a:lnTo>
                  <a:pt x="696129" y="1291790"/>
                </a:lnTo>
                <a:lnTo>
                  <a:pt x="457001" y="1429946"/>
                </a:lnTo>
                <a:lnTo>
                  <a:pt x="217872" y="1291790"/>
                </a:lnTo>
                <a:lnTo>
                  <a:pt x="0" y="1435260"/>
                </a:lnTo>
                <a:cubicBezTo>
                  <a:pt x="2960" y="956840"/>
                  <a:pt x="5921" y="478421"/>
                  <a:pt x="88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9" name="Shape 69"/>
          <p:cNvCxnSpPr/>
          <p:nvPr/>
        </p:nvCxnSpPr>
        <p:spPr>
          <a:xfrm flipH="1" rot="10800000">
            <a:off x="2258963" y="783855"/>
            <a:ext cx="4602300" cy="6900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0" name="Shape 70"/>
          <p:cNvSpPr txBox="1"/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 rot="10800000">
            <a:off x="-5937" y="4110402"/>
            <a:ext cx="4453249" cy="1033097"/>
          </a:xfrm>
          <a:custGeom>
            <a:pathLst>
              <a:path extrusionOk="0" h="1869860" w="4453250">
                <a:moveTo>
                  <a:pt x="4447791" y="1726390"/>
                </a:moveTo>
                <a:lnTo>
                  <a:pt x="4219291" y="1869860"/>
                </a:lnTo>
                <a:lnTo>
                  <a:pt x="3980162" y="1715763"/>
                </a:lnTo>
                <a:lnTo>
                  <a:pt x="3746348" y="1864546"/>
                </a:lnTo>
                <a:lnTo>
                  <a:pt x="3512534" y="1726390"/>
                </a:lnTo>
                <a:lnTo>
                  <a:pt x="3284033" y="1864546"/>
                </a:lnTo>
                <a:lnTo>
                  <a:pt x="3044905" y="1731704"/>
                </a:lnTo>
                <a:lnTo>
                  <a:pt x="2805777" y="1864546"/>
                </a:lnTo>
                <a:lnTo>
                  <a:pt x="2571963" y="1731704"/>
                </a:lnTo>
                <a:lnTo>
                  <a:pt x="2343462" y="1864546"/>
                </a:lnTo>
                <a:lnTo>
                  <a:pt x="2104334" y="1726390"/>
                </a:lnTo>
                <a:lnTo>
                  <a:pt x="1865206" y="1869860"/>
                </a:lnTo>
                <a:lnTo>
                  <a:pt x="1631391" y="1715763"/>
                </a:lnTo>
                <a:lnTo>
                  <a:pt x="1402891" y="1869860"/>
                </a:lnTo>
                <a:lnTo>
                  <a:pt x="1163763" y="1726390"/>
                </a:lnTo>
                <a:lnTo>
                  <a:pt x="935262" y="1869860"/>
                </a:lnTo>
                <a:lnTo>
                  <a:pt x="696134" y="1726390"/>
                </a:lnTo>
                <a:lnTo>
                  <a:pt x="457006" y="1864546"/>
                </a:lnTo>
                <a:lnTo>
                  <a:pt x="217877" y="1726390"/>
                </a:lnTo>
                <a:lnTo>
                  <a:pt x="5" y="1869860"/>
                </a:lnTo>
                <a:cubicBezTo>
                  <a:pt x="3" y="1246574"/>
                  <a:pt x="2" y="623287"/>
                  <a:pt x="0" y="1"/>
                </a:cubicBezTo>
                <a:lnTo>
                  <a:pt x="4453250" y="0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3" name="Shape 73"/>
          <p:cNvCxnSpPr/>
          <p:nvPr/>
        </p:nvCxnSpPr>
        <p:spPr>
          <a:xfrm>
            <a:off x="388492" y="4409677"/>
            <a:ext cx="3708599" cy="3600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4" name="Shape 74"/>
          <p:cNvSpPr txBox="1"/>
          <p:nvPr>
            <p:ph idx="1" type="body"/>
          </p:nvPr>
        </p:nvSpPr>
        <p:spPr>
          <a:xfrm>
            <a:off x="388492" y="4493760"/>
            <a:ext cx="3644400" cy="387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None/>
              <a:defRPr i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6209"/>
            <a:ext cx="9144067" cy="5137200"/>
            <a:chOff x="0" y="14677"/>
            <a:chExt cx="9144067" cy="6849600"/>
          </a:xfrm>
        </p:grpSpPr>
        <p:sp>
          <p:nvSpPr>
            <p:cNvPr id="6" name="Shape 6"/>
            <p:cNvSpPr/>
            <p:nvPr/>
          </p:nvSpPr>
          <p:spPr>
            <a:xfrm>
              <a:off x="0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234838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469677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704516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939355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1174195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1409033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1643873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1878711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113550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2348390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83228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2818067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3052907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287746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522585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3757423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3992262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4227101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461941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696780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4931619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5166457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5401296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5636135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5870975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6105814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340653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6575492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810331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7045170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7280009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7514847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749686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7984525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8219364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454203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689042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923867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1pPr>
            <a:lvl2pPr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2pPr>
            <a:lvl3pPr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3pPr>
            <a:lvl4pPr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4pPr>
            <a:lvl5pPr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5pPr>
            <a:lvl6pPr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6pPr>
            <a:lvl7pPr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7pPr>
            <a:lvl8pPr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8pPr>
            <a:lvl9pPr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1pPr>
            <a:lvl2pPr>
              <a:spcBef>
                <a:spcPts val="4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2pPr>
            <a:lvl3pPr>
              <a:spcBef>
                <a:spcPts val="4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3pPr>
            <a:lvl4pPr>
              <a:spcBef>
                <a:spcPts val="4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4pPr>
            <a:lvl5pPr>
              <a:spcBef>
                <a:spcPts val="4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5pPr>
            <a:lvl6pPr>
              <a:spcBef>
                <a:spcPts val="4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6pPr>
            <a:lvl7pPr>
              <a:spcBef>
                <a:spcPts val="4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7pPr>
            <a:lvl8pPr>
              <a:spcBef>
                <a:spcPts val="4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8pPr>
            <a:lvl9pPr>
              <a:spcBef>
                <a:spcPts val="4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intl/es/guide/topics/ui/layout/relative.html" TargetMode="External"/><Relationship Id="rId3" Type="http://schemas.openxmlformats.org/officeDocument/2006/relationships/hyperlink" Target="http://developer.android.com/intl/es/guide/topics/ui/layout/linear.html" TargetMode="External"/><Relationship Id="rId5" Type="http://schemas.openxmlformats.org/officeDocument/2006/relationships/hyperlink" Target="http://developer.android.com/intl/es/guide/topics/ui/layout/gridview.html" TargetMode="Externa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2.png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ctrTitle"/>
          </p:nvPr>
        </p:nvSpPr>
        <p:spPr>
          <a:xfrm>
            <a:off x="391160" y="1433988"/>
            <a:ext cx="8351399" cy="421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Tipos de Layouts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203250" y="13325"/>
            <a:ext cx="8483699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s" sz="3600"/>
              <a:t>GridLayout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4013250" y="1095925"/>
            <a:ext cx="5130899" cy="38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152400" rtl="0">
              <a:lnSpc>
                <a:spcPct val="13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chemeClr val="dk1"/>
                </a:solidFill>
              </a:rPr>
              <a:t>Los atributos característicos de este tipo de Layout es </a:t>
            </a:r>
            <a:r>
              <a:rPr lang="es" sz="1800"/>
              <a:t>cantidad de filas y columnas.</a:t>
            </a:r>
          </a:p>
          <a:p>
            <a:pPr lvl="0" rtl="0" algn="ctr">
              <a:lnSpc>
                <a:spcPct val="1386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rgbClr val="882288"/>
                </a:solidFill>
              </a:rPr>
              <a:t>android:columnCount</a:t>
            </a:r>
            <a:r>
              <a:rPr lang="es" sz="1800">
                <a:solidFill>
                  <a:srgbClr val="666600"/>
                </a:solidFill>
              </a:rPr>
              <a:t>=</a:t>
            </a:r>
            <a:r>
              <a:rPr lang="es" sz="1800">
                <a:solidFill>
                  <a:srgbClr val="008800"/>
                </a:solidFill>
              </a:rPr>
              <a:t>"4"</a:t>
            </a:r>
          </a:p>
          <a:p>
            <a:pPr lvl="0" rtl="0" algn="ctr">
              <a:lnSpc>
                <a:spcPct val="1386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rgbClr val="882288"/>
                </a:solidFill>
              </a:rPr>
              <a:t>ó  </a:t>
            </a:r>
            <a:r>
              <a:rPr lang="es" sz="1800">
                <a:solidFill>
                  <a:srgbClr val="882288"/>
                </a:solidFill>
              </a:rPr>
              <a:t>android:rowCount</a:t>
            </a:r>
            <a:r>
              <a:rPr lang="es" sz="1800">
                <a:solidFill>
                  <a:srgbClr val="666600"/>
                </a:solidFill>
              </a:rPr>
              <a:t>=</a:t>
            </a:r>
            <a:r>
              <a:rPr lang="es" sz="1800">
                <a:solidFill>
                  <a:srgbClr val="008800"/>
                </a:solidFill>
              </a:rPr>
              <a:t>"4"     </a:t>
            </a:r>
            <a:r>
              <a:rPr lang="es">
                <a:solidFill>
                  <a:srgbClr val="008800"/>
                </a:solidFill>
              </a:rPr>
              <a:t>.</a:t>
            </a:r>
          </a:p>
          <a:p>
            <a:pPr lvl="0" rtl="0">
              <a:lnSpc>
                <a:spcPct val="1386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/>
              <a:t> A su vez las View se asignan a la fila, columna donde estará ubicada con el atributo</a:t>
            </a:r>
            <a:r>
              <a:rPr lang="es" sz="1800">
                <a:solidFill>
                  <a:srgbClr val="882288"/>
                </a:solidFill>
              </a:rPr>
              <a:t> </a:t>
            </a:r>
            <a:r>
              <a:rPr lang="es" sz="1600">
                <a:solidFill>
                  <a:srgbClr val="882288"/>
                </a:solidFill>
              </a:rPr>
              <a:t>android:layout_column</a:t>
            </a:r>
            <a:r>
              <a:rPr lang="es" sz="1600">
                <a:solidFill>
                  <a:srgbClr val="666600"/>
                </a:solidFill>
              </a:rPr>
              <a:t>=</a:t>
            </a:r>
            <a:r>
              <a:rPr lang="es" sz="1600">
                <a:solidFill>
                  <a:srgbClr val="008800"/>
                </a:solidFill>
              </a:rPr>
              <a:t>"3" </a:t>
            </a:r>
            <a:r>
              <a:rPr lang="es" sz="1600"/>
              <a:t>y </a:t>
            </a:r>
            <a:r>
              <a:rPr lang="es" sz="1600">
                <a:solidFill>
                  <a:srgbClr val="882288"/>
                </a:solidFill>
              </a:rPr>
              <a:t> android:layout_row</a:t>
            </a:r>
            <a:r>
              <a:rPr lang="es" sz="1600">
                <a:solidFill>
                  <a:srgbClr val="666600"/>
                </a:solidFill>
              </a:rPr>
              <a:t>=</a:t>
            </a:r>
            <a:r>
              <a:rPr lang="es" sz="1600">
                <a:solidFill>
                  <a:srgbClr val="008800"/>
                </a:solidFill>
              </a:rPr>
              <a:t>"5"</a:t>
            </a:r>
            <a:r>
              <a:rPr lang="es" sz="1600">
                <a:solidFill>
                  <a:schemeClr val="dk1"/>
                </a:solidFill>
              </a:rPr>
              <a:t>,</a:t>
            </a:r>
            <a:r>
              <a:rPr lang="es" sz="1800">
                <a:solidFill>
                  <a:schemeClr val="dk1"/>
                </a:solidFill>
              </a:rPr>
              <a:t> son, por ejemplo, los atributos del botón Next.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50" y="1762125"/>
            <a:ext cx="3810000" cy="2381250"/>
          </a:xfrm>
          <a:prstGeom prst="rect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203250" y="13325"/>
            <a:ext cx="8483699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s" sz="3600"/>
              <a:t>ScrollView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3445500" y="1095925"/>
            <a:ext cx="5538299" cy="38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marR="152400"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 sz="1800"/>
              <a:t>Se usa para Activity más grande que el tamaño del dispositivo. </a:t>
            </a:r>
          </a:p>
          <a:p>
            <a:pPr marR="152400"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 sz="1800"/>
              <a:t>Agrega una barra de desplazamiento horizontal o vertical según se haya definido en el atributo </a:t>
            </a:r>
            <a:r>
              <a:rPr lang="es" sz="1800">
                <a:solidFill>
                  <a:srgbClr val="882288"/>
                </a:solidFill>
              </a:rPr>
              <a:t>android:orientation</a:t>
            </a:r>
            <a:r>
              <a:rPr lang="es" sz="1800"/>
              <a:t>=”</a:t>
            </a:r>
            <a:r>
              <a:rPr lang="es" sz="1800">
                <a:solidFill>
                  <a:srgbClr val="000088"/>
                </a:solidFill>
              </a:rPr>
              <a:t>vertical</a:t>
            </a:r>
            <a:r>
              <a:rPr lang="es" sz="1800"/>
              <a:t>” o </a:t>
            </a:r>
            <a:r>
              <a:rPr lang="es" sz="1800">
                <a:solidFill>
                  <a:srgbClr val="000088"/>
                </a:solidFill>
              </a:rPr>
              <a:t>“horizontal”</a:t>
            </a:r>
          </a:p>
          <a:p>
            <a:pPr marR="152400"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 sz="1800"/>
              <a:t>El atributo  </a:t>
            </a:r>
            <a:r>
              <a:rPr lang="es" sz="1800">
                <a:solidFill>
                  <a:srgbClr val="882288"/>
                </a:solidFill>
              </a:rPr>
              <a:t>android:fillViewport</a:t>
            </a:r>
            <a:r>
              <a:rPr lang="es" sz="1800"/>
              <a:t>=</a:t>
            </a:r>
            <a:r>
              <a:rPr lang="es" sz="1800">
                <a:solidFill>
                  <a:srgbClr val="000088"/>
                </a:solidFill>
              </a:rPr>
              <a:t>"true"</a:t>
            </a:r>
            <a:r>
              <a:rPr lang="es" sz="1800"/>
              <a:t> asegura que el ScrollView está en la pantalla. </a:t>
            </a:r>
          </a:p>
          <a:p>
            <a:pPr lvl="0" marR="152400" rtl="0">
              <a:lnSpc>
                <a:spcPct val="13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99" y="1335149"/>
            <a:ext cx="3225699" cy="35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540000" y="1253375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sz="2400">
                <a:latin typeface="Arial"/>
                <a:ea typeface="Arial"/>
                <a:cs typeface="Arial"/>
                <a:sym typeface="Arial"/>
              </a:rPr>
              <a:t>Site </a:t>
            </a:r>
            <a:r>
              <a:rPr b="1" lang="es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developer.android.com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rtl="0">
              <a:spcBef>
                <a:spcPts val="0"/>
              </a:spcBef>
              <a:buNone/>
            </a:pPr>
            <a:r>
              <a:rPr lang="e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http://developer.android.com/intl/es/guide/topics/ui/layout/linear.html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rtl="0">
              <a:spcBef>
                <a:spcPts val="0"/>
              </a:spcBef>
              <a:buNone/>
            </a:pPr>
            <a:r>
              <a:rPr lang="e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http://developer.android.com/intl/es/guide/topics/ui/layout/relative.html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rtl="0">
              <a:spcBef>
                <a:spcPts val="0"/>
              </a:spcBef>
              <a:buNone/>
            </a:pPr>
            <a:r>
              <a:rPr lang="e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http://developer.android.com/intl/es/guide/topics/ui/layout/gridview.html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52" name="Shape 152"/>
          <p:cNvSpPr txBox="1"/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Para seguir investigando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s"/>
              <a:t>Tipos de Layout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04450" y="1200150"/>
            <a:ext cx="8569499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sz="3000">
                <a:latin typeface="Arial"/>
                <a:ea typeface="Arial"/>
                <a:cs typeface="Arial"/>
                <a:sym typeface="Arial"/>
              </a:rPr>
              <a:t>Se pueden definir los siguientes Diseños: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" sz="2400">
                <a:latin typeface="Arial"/>
                <a:ea typeface="Arial"/>
                <a:cs typeface="Arial"/>
                <a:sym typeface="Arial"/>
              </a:rPr>
              <a:t>LinearLayout</a:t>
            </a:r>
          </a:p>
          <a:p>
            <a:pPr indent="-381000" lvl="0" marL="9144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" sz="2400">
                <a:latin typeface="Arial"/>
                <a:ea typeface="Arial"/>
                <a:cs typeface="Arial"/>
                <a:sym typeface="Arial"/>
              </a:rPr>
              <a:t>RelativeLayout</a:t>
            </a:r>
          </a:p>
          <a:p>
            <a:pPr indent="-381000" lvl="0" marL="9144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" sz="2400">
                <a:latin typeface="Arial"/>
                <a:ea typeface="Arial"/>
                <a:cs typeface="Arial"/>
                <a:sym typeface="Arial"/>
              </a:rPr>
              <a:t>GridLayout </a:t>
            </a:r>
            <a:r>
              <a:rPr lang="es" sz="1800">
                <a:latin typeface="Arial"/>
                <a:ea typeface="Arial"/>
                <a:cs typeface="Arial"/>
                <a:sym typeface="Arial"/>
              </a:rPr>
              <a:t>(partir de Android 4.0, reemplaza a TableLayout)</a:t>
            </a:r>
          </a:p>
          <a:p>
            <a:pPr indent="-381000" lvl="0" marL="9144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" sz="2400">
                <a:latin typeface="Arial"/>
                <a:ea typeface="Arial"/>
                <a:cs typeface="Arial"/>
                <a:sym typeface="Arial"/>
              </a:rPr>
              <a:t>ScrollView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203250" y="13325"/>
            <a:ext cx="8483699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s" sz="3600"/>
              <a:t>LinearLayout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4466450" y="1253900"/>
            <a:ext cx="4517400" cy="36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marR="152400"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 sz="1800"/>
              <a:t>Los atributos principales de este tipo de Layout es </a:t>
            </a:r>
          </a:p>
          <a:p>
            <a:pPr marR="152400"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882288"/>
                </a:solidFill>
              </a:rPr>
              <a:t>android:orientation = </a:t>
            </a:r>
            <a:r>
              <a:rPr lang="es" sz="1800"/>
              <a:t>“vertical” ó</a:t>
            </a:r>
          </a:p>
          <a:p>
            <a:pPr lvl="0" marR="152400"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882288"/>
                </a:solidFill>
              </a:rPr>
              <a:t>android:orientation</a:t>
            </a:r>
            <a:r>
              <a:rPr lang="es" sz="1800">
                <a:solidFill>
                  <a:schemeClr val="dk1"/>
                </a:solidFill>
              </a:rPr>
              <a:t> = “horizontal”</a:t>
            </a:r>
          </a:p>
          <a:p>
            <a:pPr indent="0" marL="0" marR="38100" rtl="0">
              <a:lnSpc>
                <a:spcPct val="115000"/>
              </a:lnSpc>
              <a:spcBef>
                <a:spcPts val="300"/>
              </a:spcBef>
              <a:spcAft>
                <a:spcPts val="800"/>
              </a:spcAft>
              <a:buNone/>
            </a:pPr>
            <a:r>
              <a:rPr lang="es" sz="1800"/>
              <a:t>También atributo </a:t>
            </a:r>
            <a:r>
              <a:rPr lang="es" sz="1800">
                <a:solidFill>
                  <a:srgbClr val="882288"/>
                </a:solidFill>
              </a:rPr>
              <a:t>android:weight</a:t>
            </a:r>
            <a:r>
              <a:rPr lang="es" sz="1800"/>
              <a:t> (peso)</a:t>
            </a:r>
          </a:p>
          <a:p>
            <a:pPr indent="0" marL="0" marR="38100" rtl="0">
              <a:lnSpc>
                <a:spcPct val="115000"/>
              </a:lnSpc>
              <a:spcBef>
                <a:spcPts val="300"/>
              </a:spcBef>
              <a:spcAft>
                <a:spcPts val="800"/>
              </a:spcAft>
              <a:buNone/>
            </a:pPr>
            <a:r>
              <a:rPr lang="es" sz="1800"/>
              <a:t>que define cómo se distribuirán los objetos en el Activity.</a:t>
            </a:r>
          </a:p>
          <a:p>
            <a:pPr indent="0" marL="0" marR="38100" rtl="0">
              <a:lnSpc>
                <a:spcPct val="115000"/>
              </a:lnSpc>
              <a:spcBef>
                <a:spcPts val="300"/>
              </a:spcBef>
              <a:spcAft>
                <a:spcPts val="800"/>
              </a:spcAft>
              <a:buNone/>
            </a:pPr>
            <a:r>
              <a:rPr lang="es" sz="1800"/>
              <a:t>Si hay 2 objetos, 1° peso=2 y 2° peso=1</a:t>
            </a:r>
          </a:p>
          <a:p>
            <a:pPr indent="0" lvl="0" marL="0" marR="38100" rtl="0">
              <a:lnSpc>
                <a:spcPct val="115000"/>
              </a:lnSpc>
              <a:spcBef>
                <a:spcPts val="300"/>
              </a:spcBef>
              <a:spcAft>
                <a:spcPts val="800"/>
              </a:spcAft>
              <a:buNone/>
            </a:pPr>
            <a:r>
              <a:rPr lang="es" sz="1800"/>
              <a:t>Se divide en tercios y asigna ⅔ 1° y ⅓ 2° </a:t>
            </a: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6332" l="12966" r="29763" t="22269"/>
          <a:stretch/>
        </p:blipFill>
        <p:spPr>
          <a:xfrm>
            <a:off x="296225" y="1253900"/>
            <a:ext cx="4047600" cy="3672600"/>
          </a:xfrm>
          <a:prstGeom prst="rect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203250" y="13325"/>
            <a:ext cx="8483699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s"/>
              <a:t>Ejercitación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203250" y="1156900"/>
            <a:ext cx="8598599" cy="354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s" sz="1800"/>
              <a:t>Crear un proyecto llamarlo LayoutApp.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s" sz="1800"/>
              <a:t>En MainActivity: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s" sz="1800"/>
              <a:t>Reemplazar el RelativeLayout por LinearLayout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s" sz="1800"/>
              <a:t>Agregar 	4 botones, LinearLayout, RelativeLayout, FrameLayout, ScrollLayout. En cada uno: </a:t>
            </a:r>
          </a:p>
          <a:p>
            <a:pPr indent="-342900" lvl="2" marL="1371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romanLcPeriod"/>
            </a:pPr>
            <a:r>
              <a:rPr lang="es" sz="1800"/>
              <a:t>Asignar atributo id </a:t>
            </a:r>
          </a:p>
          <a:p>
            <a:pPr indent="-342900" lvl="2" marL="1371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romanLcPeriod"/>
            </a:pPr>
            <a:r>
              <a:rPr lang="es" sz="1800">
                <a:solidFill>
                  <a:schemeClr val="dk1"/>
                </a:solidFill>
              </a:rPr>
              <a:t>Asignar atributo </a:t>
            </a:r>
            <a:r>
              <a:rPr lang="es" sz="1800"/>
              <a:t>text (crear los string en archivo strings)</a:t>
            </a:r>
          </a:p>
          <a:p>
            <a:pPr indent="-342900" lvl="2" marL="1371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romanLcPeriod"/>
            </a:pPr>
            <a:r>
              <a:rPr lang="es" sz="1800"/>
              <a:t>Asignar atributo onClick = AbrirLinearLayout, etc. (c/u nombre &lt;&gt;)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7" name="Shape 97"/>
          <p:cNvSpPr/>
          <p:nvPr/>
        </p:nvSpPr>
        <p:spPr>
          <a:xfrm>
            <a:off x="7950100" y="4158150"/>
            <a:ext cx="266399" cy="276300"/>
          </a:xfrm>
          <a:prstGeom prst="mathNotEqual">
            <a:avLst>
              <a:gd fmla="val 23520" name="adj1"/>
              <a:gd fmla="val 6600000" name="adj2"/>
              <a:gd fmla="val 11760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203250" y="13325"/>
            <a:ext cx="8483699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s"/>
              <a:t>Ejercitación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203250" y="1156900"/>
            <a:ext cx="8598599" cy="354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50000"/>
              <a:buFont typeface="Arial"/>
              <a:buAutoNum type="arabicPeriod" startAt="3"/>
            </a:pPr>
            <a:r>
              <a:rPr lang="es" sz="1200"/>
              <a:t>  </a:t>
            </a:r>
            <a:r>
              <a:rPr lang="es" sz="1800">
                <a:solidFill>
                  <a:schemeClr val="dk1"/>
                </a:solidFill>
              </a:rPr>
              <a:t>Agregar otra activity LinearLayoutActivity y XML asignar (= al Alumni)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chemeClr val="dk1"/>
                </a:solidFill>
              </a:rPr>
              <a:t>&lt;?xml version="1.0" encoding="utf-8"?&gt;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chemeClr val="dk1"/>
                </a:solidFill>
              </a:rPr>
              <a:t>&lt;LinearLayout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chemeClr val="dk1"/>
                </a:solidFill>
              </a:rPr>
              <a:t>  xmlns:android="http://schemas.android.com/apk/res/android"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chemeClr val="dk1"/>
                </a:solidFill>
              </a:rPr>
              <a:t>  android:orientation="vertical"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chemeClr val="dk1"/>
                </a:solidFill>
              </a:rPr>
              <a:t>  android:layout_width="match_parent"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chemeClr val="dk1"/>
                </a:solidFill>
              </a:rPr>
              <a:t>  android:layout_height="match_parent"&gt;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chemeClr val="dk1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chemeClr val="dk1"/>
                </a:solidFill>
              </a:rPr>
              <a:t>  &lt;TextView android:layout_width="fill_parent"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s" sz="1200">
                <a:solidFill>
                  <a:schemeClr val="dk1"/>
                </a:solidFill>
              </a:rPr>
              <a:t>android:layout_height="wrap_content"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chemeClr val="dk1"/>
                </a:solidFill>
              </a:rPr>
              <a:t>           android:text="Email:"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s" sz="1200">
                <a:solidFill>
                  <a:schemeClr val="dk1"/>
                </a:solidFill>
              </a:rPr>
              <a:t>android:padding="5dip"/&gt;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200"/>
              <a:t>&lt;EditText android:layout_width="fill_parent" 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200"/>
              <a:t>android:layout_height="wrap_content"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200"/>
              <a:t>           android:layout_marginBottom="10dip"/&gt;           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200"/>
              <a:t>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200"/>
              <a:t>  &lt;Button android:layout_width="fill_parent"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200"/>
              <a:t> android:layout_height="wrap_content"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200"/>
              <a:t>            android:text="Login"/&gt;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200"/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203250" y="13325"/>
            <a:ext cx="8483699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s"/>
              <a:t>Ejercitación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203250" y="1156900"/>
            <a:ext cx="8598599" cy="354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s" sz="1200">
                <a:solidFill>
                  <a:schemeClr val="dk1"/>
                </a:solidFill>
              </a:rPr>
              <a:t>&lt;LinearLayout android:layout_width="fill_parent"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s" sz="1200">
                <a:solidFill>
                  <a:schemeClr val="dk1"/>
                </a:solidFill>
              </a:rPr>
              <a:t>              android:layout_height="wrap_content"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s" sz="1200">
                <a:solidFill>
                  <a:schemeClr val="dk1"/>
                </a:solidFill>
              </a:rPr>
              <a:t>              android:orientation="horizontal" android:background="#2a2a2a"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s" sz="1200">
                <a:solidFill>
                  <a:schemeClr val="dk1"/>
                </a:solidFill>
              </a:rPr>
              <a:t>              android:layout_marginTop="25dip"&gt;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s" sz="1200">
                <a:solidFill>
                  <a:schemeClr val="dk1"/>
                </a:solidFill>
              </a:rPr>
              <a:t> 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s" sz="1200">
                <a:solidFill>
                  <a:schemeClr val="dk1"/>
                </a:solidFill>
              </a:rPr>
              <a:t>  &lt;TextView android:layout_width="fill_parent" 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s" sz="1200">
                <a:solidFill>
                  <a:schemeClr val="dk1"/>
                </a:solidFill>
              </a:rPr>
              <a:t>        android:layout_height="wrap_content"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s" sz="1200">
                <a:solidFill>
                  <a:schemeClr val="dk1"/>
                </a:solidFill>
              </a:rPr>
              <a:t>         android:text="Home" 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s" sz="1200">
                <a:solidFill>
                  <a:schemeClr val="dk1"/>
                </a:solidFill>
              </a:rPr>
              <a:t>        android:padding="15dip" 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s" sz="1200">
                <a:solidFill>
                  <a:schemeClr val="dk1"/>
                </a:solidFill>
              </a:rPr>
              <a:t>        android:layout_weight="1"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s" sz="1200">
                <a:solidFill>
                  <a:schemeClr val="dk1"/>
                </a:solidFill>
              </a:rPr>
              <a:t>         android:gravity="center"/&gt;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914400" rtl="0">
              <a:spcBef>
                <a:spcPts val="0"/>
              </a:spcBef>
              <a:buNone/>
            </a:pPr>
            <a:r>
              <a:rPr lang="es" sz="1200">
                <a:solidFill>
                  <a:schemeClr val="dk1"/>
                </a:solidFill>
              </a:rPr>
              <a:t>  &lt;TextView android:layout_width="fill_parent" 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s" sz="1200">
                <a:solidFill>
                  <a:schemeClr val="dk1"/>
                </a:solidFill>
              </a:rPr>
              <a:t>android:layout_height="wrap_content"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s" sz="1200">
                <a:solidFill>
                  <a:schemeClr val="dk1"/>
                </a:solidFill>
              </a:rPr>
              <a:t>         android:text="About" android:padding="15dip"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s" sz="1200">
                <a:solidFill>
                  <a:schemeClr val="dk1"/>
                </a:solidFill>
              </a:rPr>
              <a:t>         android:layout_weight="1"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s" sz="1200">
                <a:solidFill>
                  <a:schemeClr val="dk1"/>
                </a:solidFill>
              </a:rPr>
              <a:t>         android:gravity="center"/&gt; 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s" sz="1200">
                <a:solidFill>
                  <a:schemeClr val="dk1"/>
                </a:solidFill>
              </a:rPr>
              <a:t>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s" sz="1200">
                <a:solidFill>
                  <a:schemeClr val="dk1"/>
                </a:solidFill>
              </a:rPr>
              <a:t>  &lt;/LinearLayout&gt;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chemeClr val="dk1"/>
                </a:solidFill>
              </a:rPr>
              <a:t> &lt;/LinearLayout&gt;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chemeClr val="dk1"/>
                </a:solidFill>
              </a:rPr>
              <a:t> </a:t>
            </a: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200"/>
              <a:t>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203250" y="13325"/>
            <a:ext cx="8483699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s"/>
              <a:t>Ejercitación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203250" y="1156900"/>
            <a:ext cx="8598599" cy="354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4"/>
            </a:pPr>
            <a:r>
              <a:rPr lang="es" sz="1800">
                <a:solidFill>
                  <a:schemeClr val="dk1"/>
                </a:solidFill>
              </a:rPr>
              <a:t>En MainActivity.java agregar el método asignado a las propiedad OnClick del Boton que llama a la Activity LinearLayout.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>
                <a:solidFill>
                  <a:schemeClr val="dk1"/>
                </a:solidFill>
              </a:rPr>
              <a:t>/*crear el Método que asignamos en el OnClick del Boton: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>
                <a:solidFill>
                  <a:schemeClr val="dk1"/>
                </a:solidFill>
              </a:rPr>
              <a:t>/*		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>
                <a:solidFill>
                  <a:schemeClr val="dk1"/>
                </a:solidFill>
              </a:rPr>
              <a:t>public void AbrirXXXXXLayout(View view){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>
                <a:solidFill>
                  <a:schemeClr val="dk1"/>
                </a:solidFill>
              </a:rPr>
              <a:t>		// Declaro el intent que abrirá la Activity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>
                <a:solidFill>
                  <a:schemeClr val="dk1"/>
                </a:solidFill>
              </a:rPr>
              <a:t>		    Intent intent = new Intent(this, ClaseActivityXXXXX.class);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>
                <a:solidFill>
                  <a:schemeClr val="dk1"/>
                </a:solidFill>
              </a:rPr>
              <a:t>		    startActivity(intent);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>
                <a:solidFill>
                  <a:schemeClr val="dk1"/>
                </a:solidFill>
              </a:rPr>
              <a:t>}	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>
                <a:solidFill>
                  <a:schemeClr val="dk1"/>
                </a:solidFill>
              </a:rPr>
              <a:t>*/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>
                <a:solidFill>
                  <a:schemeClr val="dk1"/>
                </a:solidFill>
              </a:rPr>
              <a:t>//Así queda el definitivo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public void AbrirLinearLayout()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	    Intent intent = new Intent(this, LinearLayoutActivity.class);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	    startActivity(intent);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	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203250" y="13325"/>
            <a:ext cx="8483699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s"/>
              <a:t>Ejercitación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203250" y="1156900"/>
            <a:ext cx="8598599" cy="354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22" name="Shape 122"/>
          <p:cNvSpPr txBox="1"/>
          <p:nvPr/>
        </p:nvSpPr>
        <p:spPr>
          <a:xfrm>
            <a:off x="203250" y="1156900"/>
            <a:ext cx="8598599" cy="354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5"/>
            </a:pPr>
            <a:r>
              <a:rPr lang="es" sz="1800">
                <a:solidFill>
                  <a:schemeClr val="dk1"/>
                </a:solidFill>
              </a:rPr>
              <a:t>En el AndroidManifest.xml, para que el Layout quede con pantalla negra (Alumni) hay que modificar el Tema de la Activity a Theme.Black y queda asi: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006666"/>
                </a:solidFill>
              </a:rPr>
              <a:t>&lt;application</a:t>
            </a:r>
            <a:r>
              <a:rPr lang="es" sz="1800">
                <a:solidFill>
                  <a:schemeClr val="dk1"/>
                </a:solidFill>
              </a:rPr>
              <a:t>… 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882288"/>
                </a:solidFill>
              </a:rPr>
              <a:t>android:theme</a:t>
            </a:r>
            <a:r>
              <a:rPr lang="es" sz="1800">
                <a:solidFill>
                  <a:schemeClr val="dk1"/>
                </a:solidFill>
              </a:rPr>
              <a:t>=</a:t>
            </a:r>
            <a:r>
              <a:rPr lang="es" sz="1800">
                <a:solidFill>
                  <a:srgbClr val="000088"/>
                </a:solidFill>
              </a:rPr>
              <a:t>"@android:style/Theme.Black"</a:t>
            </a:r>
            <a:r>
              <a:rPr lang="es" sz="1800">
                <a:solidFill>
                  <a:srgbClr val="006666"/>
                </a:solidFill>
              </a:rPr>
              <a:t> &gt;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chemeClr val="dk1"/>
                </a:solidFill>
              </a:rPr>
              <a:t>Así es para toda la aplicación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</a:rPr>
              <a:t>Dentro TAG activity es Solo para esa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rgbClr val="006666"/>
                </a:solidFill>
              </a:rPr>
              <a:t>&lt;activity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</a:rPr>
              <a:t>….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882288"/>
                </a:solidFill>
              </a:rPr>
              <a:t>android:theme</a:t>
            </a:r>
            <a:r>
              <a:rPr lang="es" sz="1800">
                <a:solidFill>
                  <a:schemeClr val="dk1"/>
                </a:solidFill>
              </a:rPr>
              <a:t>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chemeClr val="dk1"/>
                </a:solidFill>
              </a:rPr>
              <a:t>          </a:t>
            </a:r>
            <a:r>
              <a:rPr lang="es" sz="1800">
                <a:solidFill>
                  <a:srgbClr val="000088"/>
                </a:solidFill>
              </a:rPr>
              <a:t>"@android:style/Theme.Black</a:t>
            </a:r>
            <a:r>
              <a:rPr lang="es" sz="1800">
                <a:solidFill>
                  <a:schemeClr val="dk1"/>
                </a:solidFill>
              </a:rPr>
              <a:t>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chemeClr val="dk1"/>
                </a:solidFill>
              </a:rPr>
              <a:t>           </a:t>
            </a:r>
            <a:r>
              <a:rPr lang="es" sz="1800">
                <a:solidFill>
                  <a:srgbClr val="006666"/>
                </a:solidFill>
              </a:rPr>
              <a:t> &gt; </a:t>
            </a:r>
            <a:r>
              <a:rPr lang="es" sz="1800">
                <a:solidFill>
                  <a:schemeClr val="dk1"/>
                </a:solidFill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</a:rPr>
              <a:t>       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000" y="2487075"/>
            <a:ext cx="2018800" cy="2547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8150" y="2487062"/>
            <a:ext cx="2018810" cy="25470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/>
          <p:nvPr/>
        </p:nvSpPr>
        <p:spPr>
          <a:xfrm>
            <a:off x="5726025" y="3891625"/>
            <a:ext cx="1293300" cy="3059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FA8DC"/>
          </a:solidFill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203250" y="13325"/>
            <a:ext cx="8483699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s" sz="3600"/>
              <a:t>RelativeLayout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3445500" y="1095925"/>
            <a:ext cx="5538299" cy="38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152400"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 sz="1800"/>
              <a:t>Los atributos principales de este tipo de Layout es </a:t>
            </a:r>
          </a:p>
          <a:p>
            <a:pPr lvl="0" marR="152400"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882288"/>
                </a:solidFill>
              </a:rPr>
              <a:t>android:layout_alignParentBottom=</a:t>
            </a:r>
            <a:r>
              <a:rPr lang="es" sz="1800">
                <a:solidFill>
                  <a:schemeClr val="dk1"/>
                </a:solidFill>
              </a:rPr>
              <a:t>“true”</a:t>
            </a:r>
          </a:p>
          <a:p>
            <a:pPr lvl="0" marR="152400"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000088"/>
                </a:solidFill>
              </a:rPr>
              <a:t>(posición relativa a la View “Padre”, que es Layout)</a:t>
            </a:r>
          </a:p>
          <a:p>
            <a:pPr indent="0" lvl="0" marL="0" marR="38100" rtl="0">
              <a:lnSpc>
                <a:spcPct val="115000"/>
              </a:lnSpc>
              <a:spcBef>
                <a:spcPts val="300"/>
              </a:spcBef>
              <a:spcAft>
                <a:spcPts val="800"/>
              </a:spcAft>
              <a:buNone/>
            </a:pPr>
            <a:r>
              <a:rPr lang="es" sz="1800"/>
              <a:t>También atributo </a:t>
            </a:r>
            <a:r>
              <a:rPr lang="es" sz="1800">
                <a:solidFill>
                  <a:srgbClr val="882288"/>
                </a:solidFill>
              </a:rPr>
              <a:t>android:weight</a:t>
            </a:r>
            <a:r>
              <a:rPr lang="es" sz="1800"/>
              <a:t> (peso)</a:t>
            </a:r>
          </a:p>
          <a:p>
            <a:pPr indent="0" lvl="0" marL="0" marR="38100" rtl="0">
              <a:lnSpc>
                <a:spcPct val="115000"/>
              </a:lnSpc>
              <a:spcBef>
                <a:spcPts val="300"/>
              </a:spcBef>
              <a:spcAft>
                <a:spcPts val="800"/>
              </a:spcAft>
              <a:buNone/>
            </a:pPr>
            <a:r>
              <a:rPr lang="es" sz="1800"/>
              <a:t>Si hay 2 objetos, 1° peso=2 y 2° peso=1</a:t>
            </a:r>
          </a:p>
          <a:p>
            <a:pPr indent="0" marL="0" marR="38100" rtl="0">
              <a:lnSpc>
                <a:spcPct val="115000"/>
              </a:lnSpc>
              <a:spcBef>
                <a:spcPts val="300"/>
              </a:spcBef>
              <a:spcAft>
                <a:spcPts val="800"/>
              </a:spcAft>
              <a:buNone/>
            </a:pPr>
            <a:r>
              <a:rPr lang="es" sz="1800"/>
              <a:t>Se divide en tercios y asigna ⅔ 1° y ⅓ 2° </a:t>
            </a:r>
          </a:p>
          <a:p>
            <a:pPr indent="0" lvl="0" marL="0" marR="38100" rtl="0">
              <a:lnSpc>
                <a:spcPct val="115000"/>
              </a:lnSpc>
              <a:spcBef>
                <a:spcPts val="300"/>
              </a:spcBef>
              <a:spcAft>
                <a:spcPts val="800"/>
              </a:spcAft>
              <a:buNone/>
            </a:pPr>
            <a:r>
              <a:rPr lang="es" sz="1800">
                <a:solidFill>
                  <a:srgbClr val="882288"/>
                </a:solidFill>
              </a:rPr>
              <a:t>layout_centerInParent</a:t>
            </a:r>
            <a:r>
              <a:rPr lang="es" sz="1800"/>
              <a:t>, </a:t>
            </a: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b="6907" l="22050" r="36187" t="20539"/>
          <a:stretch/>
        </p:blipFill>
        <p:spPr>
          <a:xfrm>
            <a:off x="203250" y="1095925"/>
            <a:ext cx="3133674" cy="3961624"/>
          </a:xfrm>
          <a:prstGeom prst="rect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inspiration-board">
  <a:themeElements>
    <a:clrScheme name="Custom 503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FCFCF"/>
      </a:accent1>
      <a:accent2>
        <a:srgbClr val="94AE8E"/>
      </a:accent2>
      <a:accent3>
        <a:srgbClr val="4E7A82"/>
      </a:accent3>
      <a:accent4>
        <a:srgbClr val="666699"/>
      </a:accent4>
      <a:accent5>
        <a:srgbClr val="60506F"/>
      </a:accent5>
      <a:accent6>
        <a:srgbClr val="4B4352"/>
      </a:accent6>
      <a:hlink>
        <a:srgbClr val="8694C0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