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87726" autoAdjust="0"/>
  </p:normalViewPr>
  <p:slideViewPr>
    <p:cSldViewPr>
      <p:cViewPr varScale="1">
        <p:scale>
          <a:sx n="100" d="100"/>
          <a:sy n="100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ómez Guillén, David" userId="e7b949cd-cc52-4b5f-85a5-0285b262b56c" providerId="ADAL" clId="{49F0468D-CCF5-4274-A954-58FE8221D1D7}"/>
    <pc:docChg chg="custSel addSld delSld modSld">
      <pc:chgData name="Gómez Guillén, David" userId="e7b949cd-cc52-4b5f-85a5-0285b262b56c" providerId="ADAL" clId="{49F0468D-CCF5-4274-A954-58FE8221D1D7}" dt="2021-09-28T17:27:55.808" v="15" actId="47"/>
      <pc:docMkLst>
        <pc:docMk/>
      </pc:docMkLst>
      <pc:sldChg chg="addSp delSp modSp new del mod modClrScheme chgLayout">
        <pc:chgData name="Gómez Guillén, David" userId="e7b949cd-cc52-4b5f-85a5-0285b262b56c" providerId="ADAL" clId="{49F0468D-CCF5-4274-A954-58FE8221D1D7}" dt="2021-09-28T17:27:55.808" v="15" actId="47"/>
        <pc:sldMkLst>
          <pc:docMk/>
          <pc:sldMk cId="886839636" sldId="256"/>
        </pc:sldMkLst>
        <pc:spChg chg="del">
          <ac:chgData name="Gómez Guillén, David" userId="e7b949cd-cc52-4b5f-85a5-0285b262b56c" providerId="ADAL" clId="{49F0468D-CCF5-4274-A954-58FE8221D1D7}" dt="2021-09-28T17:21:21.688" v="11" actId="700"/>
          <ac:spMkLst>
            <pc:docMk/>
            <pc:sldMk cId="886839636" sldId="256"/>
            <ac:spMk id="2" creationId="{14535B0B-862B-4827-99A0-054C6EE449C3}"/>
          </ac:spMkLst>
        </pc:spChg>
        <pc:spChg chg="del">
          <ac:chgData name="Gómez Guillén, David" userId="e7b949cd-cc52-4b5f-85a5-0285b262b56c" providerId="ADAL" clId="{49F0468D-CCF5-4274-A954-58FE8221D1D7}" dt="2021-09-28T17:21:21.688" v="11" actId="700"/>
          <ac:spMkLst>
            <pc:docMk/>
            <pc:sldMk cId="886839636" sldId="256"/>
            <ac:spMk id="3" creationId="{4F62ABE1-0ED4-4ACD-A354-31C16C386EC6}"/>
          </ac:spMkLst>
        </pc:spChg>
        <pc:spChg chg="add del mod ord">
          <ac:chgData name="Gómez Guillén, David" userId="e7b949cd-cc52-4b5f-85a5-0285b262b56c" providerId="ADAL" clId="{49F0468D-CCF5-4274-A954-58FE8221D1D7}" dt="2021-09-28T17:22:09.084" v="13" actId="700"/>
          <ac:spMkLst>
            <pc:docMk/>
            <pc:sldMk cId="886839636" sldId="256"/>
            <ac:spMk id="4" creationId="{59CC165E-7E85-41DE-9356-EE8167A8ED77}"/>
          </ac:spMkLst>
        </pc:spChg>
        <pc:spChg chg="add del mod ord">
          <ac:chgData name="Gómez Guillén, David" userId="e7b949cd-cc52-4b5f-85a5-0285b262b56c" providerId="ADAL" clId="{49F0468D-CCF5-4274-A954-58FE8221D1D7}" dt="2021-09-28T17:22:09.084" v="13" actId="700"/>
          <ac:spMkLst>
            <pc:docMk/>
            <pc:sldMk cId="886839636" sldId="256"/>
            <ac:spMk id="5" creationId="{1CBFD953-EA9E-4E69-8DB0-699CFCB92644}"/>
          </ac:spMkLst>
        </pc:spChg>
        <pc:spChg chg="add del mod ord">
          <ac:chgData name="Gómez Guillén, David" userId="e7b949cd-cc52-4b5f-85a5-0285b262b56c" providerId="ADAL" clId="{49F0468D-CCF5-4274-A954-58FE8221D1D7}" dt="2021-09-28T17:22:09.084" v="13" actId="700"/>
          <ac:spMkLst>
            <pc:docMk/>
            <pc:sldMk cId="886839636" sldId="256"/>
            <ac:spMk id="6" creationId="{C715A3D0-9A8B-422B-AA94-6413436AC286}"/>
          </ac:spMkLst>
        </pc:spChg>
        <pc:spChg chg="add del mod ord">
          <ac:chgData name="Gómez Guillén, David" userId="e7b949cd-cc52-4b5f-85a5-0285b262b56c" providerId="ADAL" clId="{49F0468D-CCF5-4274-A954-58FE8221D1D7}" dt="2021-09-28T17:23:14.657" v="14" actId="700"/>
          <ac:spMkLst>
            <pc:docMk/>
            <pc:sldMk cId="886839636" sldId="256"/>
            <ac:spMk id="7" creationId="{BA2061AA-285D-46C5-9002-920A3449EC74}"/>
          </ac:spMkLst>
        </pc:spChg>
        <pc:spChg chg="add del mod ord">
          <ac:chgData name="Gómez Guillén, David" userId="e7b949cd-cc52-4b5f-85a5-0285b262b56c" providerId="ADAL" clId="{49F0468D-CCF5-4274-A954-58FE8221D1D7}" dt="2021-09-28T17:23:14.657" v="14" actId="700"/>
          <ac:spMkLst>
            <pc:docMk/>
            <pc:sldMk cId="886839636" sldId="256"/>
            <ac:spMk id="8" creationId="{57FA0383-628F-4030-8822-20E201D4E2FD}"/>
          </ac:spMkLst>
        </pc:spChg>
        <pc:spChg chg="add del mod ord">
          <ac:chgData name="Gómez Guillén, David" userId="e7b949cd-cc52-4b5f-85a5-0285b262b56c" providerId="ADAL" clId="{49F0468D-CCF5-4274-A954-58FE8221D1D7}" dt="2021-09-28T17:23:14.657" v="14" actId="700"/>
          <ac:spMkLst>
            <pc:docMk/>
            <pc:sldMk cId="886839636" sldId="256"/>
            <ac:spMk id="9" creationId="{6C3800C5-30AA-49CB-B788-560BE125AABC}"/>
          </ac:spMkLst>
        </pc:spChg>
        <pc:spChg chg="add del mod ord">
          <ac:chgData name="Gómez Guillén, David" userId="e7b949cd-cc52-4b5f-85a5-0285b262b56c" providerId="ADAL" clId="{49F0468D-CCF5-4274-A954-58FE8221D1D7}" dt="2021-09-28T17:23:14.657" v="14" actId="700"/>
          <ac:spMkLst>
            <pc:docMk/>
            <pc:sldMk cId="886839636" sldId="256"/>
            <ac:spMk id="10" creationId="{E7955724-4434-469D-85AE-235730919EA8}"/>
          </ac:spMkLst>
        </pc:spChg>
        <pc:spChg chg="add del mod ord">
          <ac:chgData name="Gómez Guillén, David" userId="e7b949cd-cc52-4b5f-85a5-0285b262b56c" providerId="ADAL" clId="{49F0468D-CCF5-4274-A954-58FE8221D1D7}" dt="2021-09-28T17:23:14.657" v="14" actId="700"/>
          <ac:spMkLst>
            <pc:docMk/>
            <pc:sldMk cId="886839636" sldId="256"/>
            <ac:spMk id="11" creationId="{B9D0F464-B5FA-44E0-AE07-9F2B21233C41}"/>
          </ac:spMkLst>
        </pc:spChg>
        <pc:spChg chg="add mod ord">
          <ac:chgData name="Gómez Guillén, David" userId="e7b949cd-cc52-4b5f-85a5-0285b262b56c" providerId="ADAL" clId="{49F0468D-CCF5-4274-A954-58FE8221D1D7}" dt="2021-09-28T17:23:14.657" v="14" actId="700"/>
          <ac:spMkLst>
            <pc:docMk/>
            <pc:sldMk cId="886839636" sldId="256"/>
            <ac:spMk id="12" creationId="{44FC890E-BE11-46D4-8EAF-C4A4A95538A4}"/>
          </ac:spMkLst>
        </pc:spChg>
        <pc:spChg chg="add mod ord">
          <ac:chgData name="Gómez Guillén, David" userId="e7b949cd-cc52-4b5f-85a5-0285b262b56c" providerId="ADAL" clId="{49F0468D-CCF5-4274-A954-58FE8221D1D7}" dt="2021-09-28T17:23:14.657" v="14" actId="700"/>
          <ac:spMkLst>
            <pc:docMk/>
            <pc:sldMk cId="886839636" sldId="256"/>
            <ac:spMk id="13" creationId="{1981E6F8-4308-4688-B244-350447880CCD}"/>
          </ac:spMkLst>
        </pc:spChg>
        <pc:spChg chg="add mod ord">
          <ac:chgData name="Gómez Guillén, David" userId="e7b949cd-cc52-4b5f-85a5-0285b262b56c" providerId="ADAL" clId="{49F0468D-CCF5-4274-A954-58FE8221D1D7}" dt="2021-09-28T17:23:14.657" v="14" actId="700"/>
          <ac:spMkLst>
            <pc:docMk/>
            <pc:sldMk cId="886839636" sldId="256"/>
            <ac:spMk id="14" creationId="{113DF63C-FE55-4B26-986D-4068CB66B6D9}"/>
          </ac:spMkLst>
        </pc:spChg>
      </pc:sldChg>
      <pc:sldChg chg="addSp delSp modSp new del mod modClrScheme chgLayout">
        <pc:chgData name="Gómez Guillén, David" userId="e7b949cd-cc52-4b5f-85a5-0285b262b56c" providerId="ADAL" clId="{49F0468D-CCF5-4274-A954-58FE8221D1D7}" dt="2021-09-28T16:08:13.364" v="9" actId="47"/>
        <pc:sldMkLst>
          <pc:docMk/>
          <pc:sldMk cId="3812720011" sldId="256"/>
        </pc:sldMkLst>
        <pc:spChg chg="del">
          <ac:chgData name="Gómez Guillén, David" userId="e7b949cd-cc52-4b5f-85a5-0285b262b56c" providerId="ADAL" clId="{49F0468D-CCF5-4274-A954-58FE8221D1D7}" dt="2021-09-28T15:47:43.250" v="6" actId="700"/>
          <ac:spMkLst>
            <pc:docMk/>
            <pc:sldMk cId="3812720011" sldId="256"/>
            <ac:spMk id="2" creationId="{6D85D737-6F09-4EC1-BA6F-F93D7551F994}"/>
          </ac:spMkLst>
        </pc:spChg>
        <pc:spChg chg="del">
          <ac:chgData name="Gómez Guillén, David" userId="e7b949cd-cc52-4b5f-85a5-0285b262b56c" providerId="ADAL" clId="{49F0468D-CCF5-4274-A954-58FE8221D1D7}" dt="2021-09-28T15:47:43.250" v="6" actId="700"/>
          <ac:spMkLst>
            <pc:docMk/>
            <pc:sldMk cId="3812720011" sldId="256"/>
            <ac:spMk id="3" creationId="{A57CB7F5-2801-4F60-B808-4132B25D2D9A}"/>
          </ac:spMkLst>
        </pc:spChg>
        <pc:spChg chg="add del mod ord">
          <ac:chgData name="Gómez Guillén, David" userId="e7b949cd-cc52-4b5f-85a5-0285b262b56c" providerId="ADAL" clId="{49F0468D-CCF5-4274-A954-58FE8221D1D7}" dt="2021-09-28T15:48:41.137" v="8" actId="700"/>
          <ac:spMkLst>
            <pc:docMk/>
            <pc:sldMk cId="3812720011" sldId="256"/>
            <ac:spMk id="4" creationId="{30B6A8C8-0899-4DC5-A113-0CC312FDA7CE}"/>
          </ac:spMkLst>
        </pc:spChg>
        <pc:spChg chg="add del mod ord">
          <ac:chgData name="Gómez Guillén, David" userId="e7b949cd-cc52-4b5f-85a5-0285b262b56c" providerId="ADAL" clId="{49F0468D-CCF5-4274-A954-58FE8221D1D7}" dt="2021-09-28T15:48:41.137" v="8" actId="700"/>
          <ac:spMkLst>
            <pc:docMk/>
            <pc:sldMk cId="3812720011" sldId="256"/>
            <ac:spMk id="5" creationId="{3FE16654-C4E9-4209-9E06-B40FA8D4B8DF}"/>
          </ac:spMkLst>
        </pc:spChg>
        <pc:spChg chg="add del mod ord">
          <ac:chgData name="Gómez Guillén, David" userId="e7b949cd-cc52-4b5f-85a5-0285b262b56c" providerId="ADAL" clId="{49F0468D-CCF5-4274-A954-58FE8221D1D7}" dt="2021-09-28T15:48:41.137" v="8" actId="700"/>
          <ac:spMkLst>
            <pc:docMk/>
            <pc:sldMk cId="3812720011" sldId="256"/>
            <ac:spMk id="6" creationId="{A2BD60A8-4050-43C1-A44E-AB27BB1F322F}"/>
          </ac:spMkLst>
        </pc:spChg>
        <pc:spChg chg="add mod ord">
          <ac:chgData name="Gómez Guillén, David" userId="e7b949cd-cc52-4b5f-85a5-0285b262b56c" providerId="ADAL" clId="{49F0468D-CCF5-4274-A954-58FE8221D1D7}" dt="2021-09-28T15:48:41.137" v="8" actId="700"/>
          <ac:spMkLst>
            <pc:docMk/>
            <pc:sldMk cId="3812720011" sldId="256"/>
            <ac:spMk id="7" creationId="{CADC296F-FC18-4ABB-A64C-F16970821B38}"/>
          </ac:spMkLst>
        </pc:spChg>
        <pc:spChg chg="add mod ord">
          <ac:chgData name="Gómez Guillén, David" userId="e7b949cd-cc52-4b5f-85a5-0285b262b56c" providerId="ADAL" clId="{49F0468D-CCF5-4274-A954-58FE8221D1D7}" dt="2021-09-28T15:48:41.137" v="8" actId="700"/>
          <ac:spMkLst>
            <pc:docMk/>
            <pc:sldMk cId="3812720011" sldId="256"/>
            <ac:spMk id="8" creationId="{229404D7-200B-4457-8C4F-74313620EA60}"/>
          </ac:spMkLst>
        </pc:spChg>
        <pc:spChg chg="add mod ord">
          <ac:chgData name="Gómez Guillén, David" userId="e7b949cd-cc52-4b5f-85a5-0285b262b56c" providerId="ADAL" clId="{49F0468D-CCF5-4274-A954-58FE8221D1D7}" dt="2021-09-28T15:48:41.137" v="8" actId="700"/>
          <ac:spMkLst>
            <pc:docMk/>
            <pc:sldMk cId="3812720011" sldId="256"/>
            <ac:spMk id="9" creationId="{A9773E33-D47E-46A8-9A3C-62CA8CC7F0EE}"/>
          </ac:spMkLst>
        </pc:spChg>
        <pc:spChg chg="add mod ord">
          <ac:chgData name="Gómez Guillén, David" userId="e7b949cd-cc52-4b5f-85a5-0285b262b56c" providerId="ADAL" clId="{49F0468D-CCF5-4274-A954-58FE8221D1D7}" dt="2021-09-28T15:48:41.137" v="8" actId="700"/>
          <ac:spMkLst>
            <pc:docMk/>
            <pc:sldMk cId="3812720011" sldId="256"/>
            <ac:spMk id="10" creationId="{8C6EF05F-614D-43AD-A1E6-0ED5333C7783}"/>
          </ac:spMkLst>
        </pc:spChg>
        <pc:spChg chg="add mod ord">
          <ac:chgData name="Gómez Guillén, David" userId="e7b949cd-cc52-4b5f-85a5-0285b262b56c" providerId="ADAL" clId="{49F0468D-CCF5-4274-A954-58FE8221D1D7}" dt="2021-09-28T15:48:41.137" v="8" actId="700"/>
          <ac:spMkLst>
            <pc:docMk/>
            <pc:sldMk cId="3812720011" sldId="256"/>
            <ac:spMk id="11" creationId="{D7292DF2-6FC0-4031-B8A2-B7F55B86DB17}"/>
          </ac:spMkLst>
        </pc:spChg>
      </pc:sldChg>
      <pc:sldChg chg="new del">
        <pc:chgData name="Gómez Guillén, David" userId="e7b949cd-cc52-4b5f-85a5-0285b262b56c" providerId="ADAL" clId="{49F0468D-CCF5-4274-A954-58FE8221D1D7}" dt="2021-09-28T15:45:47.287" v="3" actId="47"/>
        <pc:sldMkLst>
          <pc:docMk/>
          <pc:sldMk cId="3906286500" sldId="256"/>
        </pc:sldMkLst>
      </pc:sldChg>
      <pc:sldChg chg="addSp delSp modSp del mod modClrScheme chgLayout">
        <pc:chgData name="Gómez Guillén, David" userId="e7b949cd-cc52-4b5f-85a5-0285b262b56c" providerId="ADAL" clId="{49F0468D-CCF5-4274-A954-58FE8221D1D7}" dt="2021-09-28T15:45:47.962" v="4" actId="47"/>
        <pc:sldMkLst>
          <pc:docMk/>
          <pc:sldMk cId="3468886431" sldId="257"/>
        </pc:sldMkLst>
        <pc:spChg chg="del mod ord">
          <ac:chgData name="Gómez Guillén, David" userId="e7b949cd-cc52-4b5f-85a5-0285b262b56c" providerId="ADAL" clId="{49F0468D-CCF5-4274-A954-58FE8221D1D7}" dt="2021-09-21T15:02:15.424" v="1" actId="700"/>
          <ac:spMkLst>
            <pc:docMk/>
            <pc:sldMk cId="3468886431" sldId="257"/>
            <ac:spMk id="2" creationId="{EFF5B67D-C5EC-423C-95F4-1BDC3A0B127A}"/>
          </ac:spMkLst>
        </pc:spChg>
        <pc:spChg chg="del mod ord">
          <ac:chgData name="Gómez Guillén, David" userId="e7b949cd-cc52-4b5f-85a5-0285b262b56c" providerId="ADAL" clId="{49F0468D-CCF5-4274-A954-58FE8221D1D7}" dt="2021-09-21T15:02:15.424" v="1" actId="700"/>
          <ac:spMkLst>
            <pc:docMk/>
            <pc:sldMk cId="3468886431" sldId="257"/>
            <ac:spMk id="3" creationId="{D99E1E50-6E63-46F3-B3F3-B852E9D980B9}"/>
          </ac:spMkLst>
        </pc:spChg>
        <pc:spChg chg="add mod ord">
          <ac:chgData name="Gómez Guillén, David" userId="e7b949cd-cc52-4b5f-85a5-0285b262b56c" providerId="ADAL" clId="{49F0468D-CCF5-4274-A954-58FE8221D1D7}" dt="2021-09-21T18:15:36.592" v="2" actId="20577"/>
          <ac:spMkLst>
            <pc:docMk/>
            <pc:sldMk cId="3468886431" sldId="257"/>
            <ac:spMk id="4" creationId="{E5FCCE81-DF30-4F98-A2EA-0501AD3FB016}"/>
          </ac:spMkLst>
        </pc:spChg>
        <pc:spChg chg="add mod ord">
          <ac:chgData name="Gómez Guillén, David" userId="e7b949cd-cc52-4b5f-85a5-0285b262b56c" providerId="ADAL" clId="{49F0468D-CCF5-4274-A954-58FE8221D1D7}" dt="2021-09-21T15:02:15.424" v="1" actId="700"/>
          <ac:spMkLst>
            <pc:docMk/>
            <pc:sldMk cId="3468886431" sldId="257"/>
            <ac:spMk id="5" creationId="{8D4FD892-F61F-4DCB-8FD2-323CAB281034}"/>
          </ac:spMkLst>
        </pc:spChg>
        <pc:spChg chg="add mod ord">
          <ac:chgData name="Gómez Guillén, David" userId="e7b949cd-cc52-4b5f-85a5-0285b262b56c" providerId="ADAL" clId="{49F0468D-CCF5-4274-A954-58FE8221D1D7}" dt="2021-09-21T15:02:15.424" v="1" actId="700"/>
          <ac:spMkLst>
            <pc:docMk/>
            <pc:sldMk cId="3468886431" sldId="257"/>
            <ac:spMk id="6" creationId="{6A54156C-D262-4A3D-A087-C144446165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B21C-284C-4298-9247-EB13585CC730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34E6-B6FB-429D-BC12-30AE795898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96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4 Imagen" descr="Departament JP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67944" y="332656"/>
            <a:ext cx="2627784" cy="420100"/>
          </a:xfrm>
          <a:prstGeom prst="rect">
            <a:avLst/>
          </a:prstGeom>
        </p:spPr>
      </p:pic>
      <p:pic>
        <p:nvPicPr>
          <p:cNvPr id="6" name="5 Imagen" descr="ICO_10_A_Colo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76256" y="0"/>
            <a:ext cx="2015512" cy="1007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radecimi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1064345" y="2170585"/>
            <a:ext cx="5464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ca-ES" sz="4400" b="1">
                <a:solidFill>
                  <a:srgbClr val="FF6600"/>
                </a:solidFill>
              </a:rPr>
              <a:t>http://ico.gencat.cat</a:t>
            </a:r>
            <a:endParaRPr lang="es-ES" sz="4400" b="1">
              <a:solidFill>
                <a:srgbClr val="FF6600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594" y="4156026"/>
            <a:ext cx="2778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ca-ES" sz="1600" b="1" dirty="0"/>
              <a:t>Institut Català d’Oncologia</a:t>
            </a:r>
            <a:endParaRPr lang="es-ES" sz="1600" b="1" dirty="0"/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89074" y="4588074"/>
            <a:ext cx="2487613" cy="784225"/>
            <a:chOff x="793" y="2446"/>
            <a:chExt cx="1567" cy="494"/>
          </a:xfrm>
        </p:grpSpPr>
        <p:sp>
          <p:nvSpPr>
            <p:cNvPr id="21" name="Text Box 9"/>
            <p:cNvSpPr txBox="1">
              <a:spLocks noChangeArrowheads="1"/>
            </p:cNvSpPr>
            <p:nvPr userDrawn="1"/>
          </p:nvSpPr>
          <p:spPr bwMode="auto">
            <a:xfrm>
              <a:off x="793" y="2446"/>
              <a:ext cx="1567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ca-ES" sz="1200" b="1" noProof="1"/>
                <a:t>ICO l’Hospitalet</a:t>
              </a:r>
            </a:p>
            <a:p>
              <a:pPr>
                <a:buFontTx/>
                <a:buNone/>
              </a:pPr>
              <a:r>
                <a:rPr lang="ca-ES" sz="1100" noProof="1"/>
                <a:t>Hospital Duran i Reynals</a:t>
              </a:r>
            </a:p>
            <a:p>
              <a:pPr>
                <a:buFontTx/>
                <a:buNone/>
              </a:pPr>
              <a:r>
                <a:rPr lang="ca-ES" sz="1100" noProof="1"/>
                <a:t>Av. Granvia de L’Hospitalet, 199-203</a:t>
              </a:r>
            </a:p>
            <a:p>
              <a:pPr>
                <a:buFontTx/>
                <a:buNone/>
              </a:pPr>
              <a:r>
                <a:rPr lang="ca-ES" sz="1100" noProof="1"/>
                <a:t>08908 L’Hospitalet de Llobregat</a:t>
              </a:r>
            </a:p>
          </p:txBody>
        </p:sp>
        <p:sp>
          <p:nvSpPr>
            <p:cNvPr id="22" name="Line 12"/>
            <p:cNvSpPr>
              <a:spLocks noChangeShapeType="1"/>
            </p:cNvSpPr>
            <p:nvPr userDrawn="1"/>
          </p:nvSpPr>
          <p:spPr bwMode="auto">
            <a:xfrm>
              <a:off x="793" y="247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</p:grpSp>
      <p:grpSp>
        <p:nvGrpSpPr>
          <p:cNvPr id="6" name="Group 16"/>
          <p:cNvGrpSpPr>
            <a:grpSpLocks/>
          </p:cNvGrpSpPr>
          <p:nvPr userDrawn="1"/>
        </p:nvGrpSpPr>
        <p:grpSpPr bwMode="auto">
          <a:xfrm>
            <a:off x="2504679" y="4626273"/>
            <a:ext cx="2090737" cy="784225"/>
            <a:chOff x="2381" y="2446"/>
            <a:chExt cx="1317" cy="494"/>
          </a:xfrm>
        </p:grpSpPr>
        <p:sp>
          <p:nvSpPr>
            <p:cNvPr id="19" name="Text Box 10"/>
            <p:cNvSpPr txBox="1">
              <a:spLocks noChangeArrowheads="1"/>
            </p:cNvSpPr>
            <p:nvPr userDrawn="1"/>
          </p:nvSpPr>
          <p:spPr bwMode="auto">
            <a:xfrm>
              <a:off x="2381" y="2446"/>
              <a:ext cx="1317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ca-ES" sz="1200" b="1" dirty="0"/>
                <a:t>ICO Badalona</a:t>
              </a:r>
            </a:p>
            <a:p>
              <a:pPr>
                <a:buFontTx/>
                <a:buNone/>
              </a:pPr>
              <a:r>
                <a:rPr lang="ca-ES" sz="1100" dirty="0"/>
                <a:t>Hospital Germans Trias i Pujol</a:t>
              </a:r>
            </a:p>
            <a:p>
              <a:pPr>
                <a:buFontTx/>
                <a:buNone/>
              </a:pPr>
              <a:r>
                <a:rPr lang="ca-ES" sz="1100" dirty="0"/>
                <a:t>Ctra. del Canyet s/n</a:t>
              </a:r>
            </a:p>
            <a:p>
              <a:pPr>
                <a:buFontTx/>
                <a:buNone/>
              </a:pPr>
              <a:r>
                <a:rPr lang="ca-ES" sz="1100" dirty="0"/>
                <a:t>08916 Badalona</a:t>
              </a:r>
              <a:endParaRPr lang="es-ES" sz="1100" dirty="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2381" y="247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</p:grpSp>
      <p:grpSp>
        <p:nvGrpSpPr>
          <p:cNvPr id="7" name="Group 17"/>
          <p:cNvGrpSpPr>
            <a:grpSpLocks/>
          </p:cNvGrpSpPr>
          <p:nvPr userDrawn="1"/>
        </p:nvGrpSpPr>
        <p:grpSpPr bwMode="auto">
          <a:xfrm>
            <a:off x="4581649" y="4618410"/>
            <a:ext cx="1595438" cy="784225"/>
            <a:chOff x="3833" y="2458"/>
            <a:chExt cx="1005" cy="494"/>
          </a:xfrm>
        </p:grpSpPr>
        <p:sp>
          <p:nvSpPr>
            <p:cNvPr id="17" name="Text Box 11"/>
            <p:cNvSpPr txBox="1">
              <a:spLocks noChangeArrowheads="1"/>
            </p:cNvSpPr>
            <p:nvPr userDrawn="1"/>
          </p:nvSpPr>
          <p:spPr bwMode="auto">
            <a:xfrm>
              <a:off x="3833" y="2458"/>
              <a:ext cx="1005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ca-ES" sz="1200" b="1" dirty="0"/>
                <a:t>ICO Girona</a:t>
              </a:r>
            </a:p>
            <a:p>
              <a:pPr>
                <a:buFontTx/>
                <a:buNone/>
              </a:pPr>
              <a:r>
                <a:rPr lang="ca-ES" sz="1100" dirty="0"/>
                <a:t>Hospital </a:t>
              </a:r>
              <a:r>
                <a:rPr lang="ca-ES" sz="1100" noProof="1"/>
                <a:t>Doctor Trueta</a:t>
              </a:r>
            </a:p>
            <a:p>
              <a:pPr>
                <a:buFontTx/>
                <a:buNone/>
              </a:pPr>
              <a:r>
                <a:rPr lang="ca-ES" sz="1100" noProof="1"/>
                <a:t>Av. França s/n</a:t>
              </a:r>
            </a:p>
            <a:p>
              <a:pPr>
                <a:buFontTx/>
                <a:buNone/>
              </a:pPr>
              <a:r>
                <a:rPr lang="ca-ES" sz="1100" noProof="1"/>
                <a:t>17007 Girona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 userDrawn="1"/>
          </p:nvSpPr>
          <p:spPr bwMode="auto">
            <a:xfrm>
              <a:off x="3833" y="247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</p:grpSp>
      <p:pic>
        <p:nvPicPr>
          <p:cNvPr id="8" name="7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45" y="3321522"/>
            <a:ext cx="649288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1713633" y="3435822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sz="1800" b="1"/>
              <a:t>@ICOnoticies</a:t>
            </a:r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1195" y="3292947"/>
            <a:ext cx="6477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2"/>
          <p:cNvSpPr txBox="1">
            <a:spLocks noChangeArrowheads="1"/>
          </p:cNvSpPr>
          <p:nvPr userDrawn="1"/>
        </p:nvSpPr>
        <p:spPr bwMode="auto">
          <a:xfrm>
            <a:off x="4448895" y="3435822"/>
            <a:ext cx="417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sz="1800" b="1"/>
              <a:t>www.facebook.com/ICOnoticies</a:t>
            </a:r>
          </a:p>
        </p:txBody>
      </p:sp>
      <p:grpSp>
        <p:nvGrpSpPr>
          <p:cNvPr id="12" name="Group 17"/>
          <p:cNvGrpSpPr>
            <a:grpSpLocks/>
          </p:cNvGrpSpPr>
          <p:nvPr userDrawn="1"/>
        </p:nvGrpSpPr>
        <p:grpSpPr bwMode="auto">
          <a:xfrm>
            <a:off x="6142756" y="4516066"/>
            <a:ext cx="2914651" cy="1138237"/>
            <a:chOff x="3676" y="2393"/>
            <a:chExt cx="1836" cy="717"/>
          </a:xfrm>
        </p:grpSpPr>
        <p:sp>
          <p:nvSpPr>
            <p:cNvPr id="15" name="Text Box 11"/>
            <p:cNvSpPr txBox="1">
              <a:spLocks noChangeArrowheads="1"/>
            </p:cNvSpPr>
            <p:nvPr userDrawn="1"/>
          </p:nvSpPr>
          <p:spPr bwMode="auto">
            <a:xfrm>
              <a:off x="3690" y="2393"/>
              <a:ext cx="1822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ca-ES" sz="1200" b="1" noProof="1">
                  <a:cs typeface="Arial" charset="0"/>
                </a:rPr>
                <a:t>ICO Camp de Tarragona i Terres </a:t>
              </a:r>
            </a:p>
            <a:p>
              <a:pPr>
                <a:buFontTx/>
                <a:buNone/>
              </a:pPr>
              <a:r>
                <a:rPr lang="ca-ES" sz="1200" b="1" noProof="1">
                  <a:cs typeface="Arial" charset="0"/>
                </a:rPr>
                <a:t>de l’Ebre</a:t>
              </a:r>
            </a:p>
            <a:p>
              <a:pPr>
                <a:buFontTx/>
                <a:buNone/>
              </a:pPr>
              <a:r>
                <a:rPr lang="ca-ES" sz="1100" noProof="1">
                  <a:cs typeface="Arial" charset="0"/>
                </a:rPr>
                <a:t>Hospital Joan XXIII</a:t>
              </a:r>
            </a:p>
            <a:p>
              <a:pPr>
                <a:buFontTx/>
                <a:buNone/>
              </a:pPr>
              <a:r>
                <a:rPr lang="ca-ES" sz="1100" noProof="1">
                  <a:cs typeface="Arial" charset="0"/>
                </a:rPr>
                <a:t>C. Dr. Mallafrè Guasch, 4 43005 Tarragona</a:t>
              </a:r>
            </a:p>
            <a:p>
              <a:pPr>
                <a:buFontTx/>
                <a:buNone/>
              </a:pPr>
              <a:r>
                <a:rPr lang="ca-ES" sz="1100" noProof="1">
                  <a:cs typeface="Arial" charset="0"/>
                </a:rPr>
                <a:t>Hospital Verge de la Cinta</a:t>
              </a:r>
            </a:p>
            <a:p>
              <a:pPr>
                <a:buFontTx/>
                <a:buNone/>
              </a:pPr>
              <a:r>
                <a:rPr lang="es-ES" sz="1100" noProof="1">
                  <a:cs typeface="Arial" charset="0"/>
                </a:rPr>
                <a:t>C. de les Esplanetes, 14 43500 Tortosa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auto">
            <a:xfrm>
              <a:off x="3676" y="247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</p:grpSp>
      <p:pic>
        <p:nvPicPr>
          <p:cNvPr id="13" name="24 Imagen" descr="Departament JPE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41067" y="1491730"/>
            <a:ext cx="3603364" cy="576064"/>
          </a:xfrm>
          <a:prstGeom prst="rect">
            <a:avLst/>
          </a:prstGeom>
        </p:spPr>
      </p:pic>
      <p:pic>
        <p:nvPicPr>
          <p:cNvPr id="14" name="25 Imagen" descr="ICO_10_A_Color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024959" y="1203698"/>
            <a:ext cx="2231536" cy="1115768"/>
          </a:xfrm>
          <a:prstGeom prst="rect">
            <a:avLst/>
          </a:prstGeom>
        </p:spPr>
      </p:pic>
      <p:sp>
        <p:nvSpPr>
          <p:cNvPr id="23" name="Rectangle 18"/>
          <p:cNvSpPr>
            <a:spLocks noChangeArrowheads="1"/>
          </p:cNvSpPr>
          <p:nvPr userDrawn="1"/>
        </p:nvSpPr>
        <p:spPr bwMode="auto">
          <a:xfrm>
            <a:off x="8342165" y="116632"/>
            <a:ext cx="719137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374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itulo de 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0851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+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32048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2"/>
          </p:nvPr>
        </p:nvSpPr>
        <p:spPr>
          <a:xfrm>
            <a:off x="467544" y="5589240"/>
            <a:ext cx="6480720" cy="288032"/>
          </a:xfrm>
        </p:spPr>
        <p:txBody>
          <a:bodyPr/>
          <a:lstStyle>
            <a:lvl1pPr marL="0" indent="0" algn="l">
              <a:buNone/>
              <a:defRPr sz="1500" b="0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(cita larg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8884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2267744" y="5157192"/>
            <a:ext cx="6480720" cy="1080120"/>
          </a:xfrm>
        </p:spPr>
        <p:txBody>
          <a:bodyPr/>
          <a:lstStyle>
            <a:lvl1pPr marL="0" indent="0" algn="l">
              <a:buNone/>
              <a:defRPr sz="12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(anch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268761"/>
            <a:ext cx="8928992" cy="432048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2"/>
          </p:nvPr>
        </p:nvSpPr>
        <p:spPr>
          <a:xfrm>
            <a:off x="107504" y="5661248"/>
            <a:ext cx="8640960" cy="288032"/>
          </a:xfrm>
        </p:spPr>
        <p:txBody>
          <a:bodyPr/>
          <a:lstStyle>
            <a:lvl1pPr marL="0" indent="0" algn="l">
              <a:buNone/>
              <a:defRPr sz="1200" b="0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7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(estrech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268760"/>
            <a:ext cx="5328592" cy="460851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7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5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+ nota (estrech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268760"/>
            <a:ext cx="5328592" cy="4320479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7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2"/>
          </p:nvPr>
        </p:nvSpPr>
        <p:spPr>
          <a:xfrm>
            <a:off x="467544" y="5589240"/>
            <a:ext cx="6480720" cy="288032"/>
          </a:xfrm>
        </p:spPr>
        <p:txBody>
          <a:bodyPr/>
          <a:lstStyle>
            <a:lvl1pPr marL="0" indent="0" algn="l">
              <a:buNone/>
              <a:defRPr sz="1500" b="0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6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2053" name="Picture 10" descr="simbol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388350" y="331788"/>
            <a:ext cx="422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013" y="6453188"/>
            <a:ext cx="503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7 Imagen" descr="BarraICO2.jp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0" y="6251768"/>
            <a:ext cx="9144000" cy="6336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7" r:id="rId4"/>
    <p:sldLayoutId id="2147483676" r:id="rId5"/>
    <p:sldLayoutId id="2147483675" r:id="rId6"/>
    <p:sldLayoutId id="2147483673" r:id="rId7"/>
    <p:sldLayoutId id="2147483678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4" r:id="rId1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lantilla IC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PPT ICO_2016 (1)</Template>
  <TotalTime>1228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Plantilla 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Barrionuevo Rosas, Leslie</dc:creator>
  <cp:lastModifiedBy>Gómez Guillén, David</cp:lastModifiedBy>
  <cp:revision>84</cp:revision>
  <dcterms:created xsi:type="dcterms:W3CDTF">2016-05-06T09:04:25Z</dcterms:created>
  <dcterms:modified xsi:type="dcterms:W3CDTF">2021-09-28T17:27:56Z</dcterms:modified>
</cp:coreProperties>
</file>