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8"/>
  </p:notesMasterIdLst>
  <p:sldIdLst>
    <p:sldId id="264" r:id="rId6"/>
    <p:sldId id="265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ia" initials="m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0"/>
    <a:srgbClr val="C7C200"/>
    <a:srgbClr val="F757E0"/>
    <a:srgbClr val="FCBCF3"/>
    <a:srgbClr val="F97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9" autoAdjust="0"/>
    <p:restoredTop sz="92876" autoAdjust="0"/>
  </p:normalViewPr>
  <p:slideViewPr>
    <p:cSldViewPr snapToGrid="0">
      <p:cViewPr varScale="1">
        <p:scale>
          <a:sx n="130" d="100"/>
          <a:sy n="130" d="100"/>
        </p:scale>
        <p:origin x="135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F864-1856-44C6-8355-91DE8EF06B39}" type="datetimeFigureOut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64846-7701-495A-84E0-FFDCDE72E08B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741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778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13FF-3599-4AF0-B670-E07AAA9A9891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C06-2E02-455F-A379-AD04408DA887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AE6-05B4-4A9D-86CD-DF8E139CBA69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688-48D4-44BE-827F-99DE3809C46F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8C87-6635-43FE-980D-C6BE1ED75FEE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A4A8-F8E4-47FB-84E3-690592F963BE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9875-4BD8-40B4-A818-502F9AC4F569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A43-D65A-4E04-B3B6-66CCCD432287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BFBD-01B7-40F5-B484-EC980A6E8FF8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97CB-6DCA-47FE-A844-BD0B9D11BEAC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6F8-E45A-43C2-8A4B-9307A911F09B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EA42-9BD7-4C0E-9C8C-CABC621DAD70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010F-C86D-4DD5-818B-A7A9AB93D48F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7DE-B871-4720-AC24-5C6E1DAF9302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E23-5E51-4768-B1E3-F79A0BDC40DF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7C83-E3DA-4C1C-A499-5352BFF52F9E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4E1-513C-429B-A617-1BE93DF3FCBF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C54-FB80-4FDD-9BA1-4C5440527634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E30-1E98-404D-BF37-9B307ABC9334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AB4-1AFB-4A00-AF84-793843897DBD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4ED-9EE8-4B46-B7F6-831D0432E8CB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4C9C-D7CD-49C0-B733-5D98AA5F7E51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638-B7E8-42AA-B125-7023EC553766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01FB-E413-438D-BEE3-56C89B8712AD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FFC2-0EE5-4A07-985A-5F0E672630E9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063E-97E3-4382-A24D-C15612D33FC9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2A7-781B-4182-8C2C-368438F6EE54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BB56-54E1-4BA6-ABC1-A6E63F1904E9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4054-A44F-4349-82BC-035AE5778394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7BD-D14B-45DA-80C1-4A08B7FE4BB2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10A-033F-496E-8893-5D54052677CE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DE0-DA47-4C46-A1B8-62C292CF646C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3233-F25B-4BF5-AD2A-31D66324391D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A395-9F5F-41AA-B30B-8A3B37C7DAA8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A50F-788E-4E50-B0DE-83D98F896643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1485-5A29-4276-86D4-EB4E03481072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81F-57C3-45B4-9537-C783E5992150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2F9F-9560-4AFC-80D6-4BAB36529D15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C64-F3B5-4A06-8E0A-7E13FA0111D5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04E-E0A1-412C-BE8B-22316138A033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BC7-A70F-4A44-B5F5-F14AC5484CD6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C0D-4B75-43EE-878B-015B135FB8D4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2AB0-F642-4BAE-8C65-C80AFD284DEE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5E4-4D55-4EC0-B136-16A6FB4891DE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7B7D-5BEE-496E-B838-636A7B22730C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7E9-36A3-4C93-9F4C-B966D0CDB46B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235A-DE74-4879-8DEF-4284C30B7C41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D3EA-AC7C-4522-9D4A-C75667566818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834E-FF35-4CD4-811B-62CE73F1B7CF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2683-A1D2-48BC-8834-835D18B4F6D8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D3F-4492-4D60-91E9-ECADCAC5EA5B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9003-A235-4D81-90DA-4C295BAD41B6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ED-024F-4397-B6ED-6499AE2B2DC9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EFC-994C-43B1-B26C-FDB16E62C843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EEF4-ACBC-49E1-85D2-4A45A2FD89C7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2C04-917D-4AC1-BC9B-1813C2F14A9A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4336-32EB-4DFE-A4E6-C2F7D9CF546F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7769-26B0-4AFD-96D1-77E4A4495EAA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ADF0-81B4-4926-9FA7-8CAB56460A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52B0-88BF-4F95-BF3D-4F809CE6A451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DD96-760A-40FE-B9D8-2B5ED329BA10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646D-6CA4-4EE4-A684-EC3757B88508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E556-D04F-438C-8006-72CAB3E79AF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0204-F97A-4DCF-A053-943E1BF2514E}" type="datetime1">
              <a:rPr lang="el-GR" smtClean="0"/>
              <a:pPr/>
              <a:t>19/1/2018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Mathematical modeling of Cervical Cancer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7D99-6FF7-4A6B-8302-855E2CD75E5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Oval 2"/>
          <p:cNvSpPr>
            <a:spLocks noChangeArrowheads="1"/>
          </p:cNvSpPr>
          <p:nvPr/>
        </p:nvSpPr>
        <p:spPr bwMode="auto">
          <a:xfrm>
            <a:off x="686699" y="3744153"/>
            <a:ext cx="1224000" cy="792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 dirty="0"/>
              <a:t>Normal</a:t>
            </a:r>
          </a:p>
        </p:txBody>
      </p:sp>
      <p:sp>
        <p:nvSpPr>
          <p:cNvPr id="965635" name="Oval 3"/>
          <p:cNvSpPr>
            <a:spLocks noChangeArrowheads="1"/>
          </p:cNvSpPr>
          <p:nvPr/>
        </p:nvSpPr>
        <p:spPr bwMode="auto">
          <a:xfrm>
            <a:off x="2321038" y="3744153"/>
            <a:ext cx="1224000" cy="792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 dirty="0"/>
              <a:t>HR-HPV</a:t>
            </a:r>
          </a:p>
        </p:txBody>
      </p:sp>
      <p:sp>
        <p:nvSpPr>
          <p:cNvPr id="965636" name="Oval 4"/>
          <p:cNvSpPr>
            <a:spLocks noChangeArrowheads="1"/>
          </p:cNvSpPr>
          <p:nvPr/>
        </p:nvSpPr>
        <p:spPr bwMode="auto">
          <a:xfrm>
            <a:off x="3955377" y="3744153"/>
            <a:ext cx="1224000" cy="792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 dirty="0"/>
              <a:t>ASCUS/</a:t>
            </a:r>
          </a:p>
          <a:p>
            <a:pPr algn="ctr"/>
            <a:r>
              <a:rPr lang="en-US" sz="2000" dirty="0"/>
              <a:t>LGAIN</a:t>
            </a:r>
          </a:p>
        </p:txBody>
      </p:sp>
      <p:sp>
        <p:nvSpPr>
          <p:cNvPr id="965637" name="Freeform 5"/>
          <p:cNvSpPr>
            <a:spLocks/>
          </p:cNvSpPr>
          <p:nvPr/>
        </p:nvSpPr>
        <p:spPr bwMode="auto">
          <a:xfrm>
            <a:off x="2584137" y="3401282"/>
            <a:ext cx="1227086" cy="371230"/>
          </a:xfrm>
          <a:custGeom>
            <a:avLst/>
            <a:gdLst>
              <a:gd name="T0" fmla="*/ 0 w 768"/>
              <a:gd name="T1" fmla="*/ 288 h 288"/>
              <a:gd name="T2" fmla="*/ 336 w 768"/>
              <a:gd name="T3" fmla="*/ 0 h 288"/>
              <a:gd name="T4" fmla="*/ 768 w 76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288">
                <a:moveTo>
                  <a:pt x="0" y="288"/>
                </a:moveTo>
                <a:cubicBezTo>
                  <a:pt x="104" y="144"/>
                  <a:pt x="208" y="0"/>
                  <a:pt x="336" y="0"/>
                </a:cubicBezTo>
                <a:cubicBezTo>
                  <a:pt x="464" y="0"/>
                  <a:pt x="688" y="240"/>
                  <a:pt x="76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965639" name="Oval 7"/>
          <p:cNvSpPr>
            <a:spLocks noChangeArrowheads="1"/>
          </p:cNvSpPr>
          <p:nvPr/>
        </p:nvSpPr>
        <p:spPr bwMode="auto">
          <a:xfrm>
            <a:off x="5589716" y="3744153"/>
            <a:ext cx="1224000" cy="792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 dirty="0"/>
              <a:t>HGAIN</a:t>
            </a:r>
          </a:p>
        </p:txBody>
      </p:sp>
      <p:sp>
        <p:nvSpPr>
          <p:cNvPr id="965640" name="Freeform 8"/>
          <p:cNvSpPr>
            <a:spLocks/>
          </p:cNvSpPr>
          <p:nvPr/>
        </p:nvSpPr>
        <p:spPr bwMode="auto">
          <a:xfrm>
            <a:off x="4239920" y="3401282"/>
            <a:ext cx="1227086" cy="371230"/>
          </a:xfrm>
          <a:custGeom>
            <a:avLst/>
            <a:gdLst>
              <a:gd name="T0" fmla="*/ 0 w 768"/>
              <a:gd name="T1" fmla="*/ 288 h 288"/>
              <a:gd name="T2" fmla="*/ 336 w 768"/>
              <a:gd name="T3" fmla="*/ 0 h 288"/>
              <a:gd name="T4" fmla="*/ 768 w 76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288">
                <a:moveTo>
                  <a:pt x="0" y="288"/>
                </a:moveTo>
                <a:cubicBezTo>
                  <a:pt x="104" y="144"/>
                  <a:pt x="208" y="0"/>
                  <a:pt x="336" y="0"/>
                </a:cubicBezTo>
                <a:cubicBezTo>
                  <a:pt x="464" y="0"/>
                  <a:pt x="688" y="240"/>
                  <a:pt x="76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965644" name="Oval 12"/>
          <p:cNvSpPr>
            <a:spLocks noChangeArrowheads="1"/>
          </p:cNvSpPr>
          <p:nvPr/>
        </p:nvSpPr>
        <p:spPr bwMode="auto">
          <a:xfrm>
            <a:off x="7224054" y="3744153"/>
            <a:ext cx="1224000" cy="792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 dirty="0"/>
              <a:t>Anal</a:t>
            </a:r>
          </a:p>
          <a:p>
            <a:pPr algn="ctr"/>
            <a:r>
              <a:rPr lang="en-US" sz="2000" dirty="0"/>
              <a:t>cancer</a:t>
            </a:r>
          </a:p>
        </p:txBody>
      </p:sp>
      <p:sp>
        <p:nvSpPr>
          <p:cNvPr id="965648" name="Freeform 16"/>
          <p:cNvSpPr>
            <a:spLocks/>
          </p:cNvSpPr>
          <p:nvPr/>
        </p:nvSpPr>
        <p:spPr bwMode="auto">
          <a:xfrm>
            <a:off x="5917435" y="3300741"/>
            <a:ext cx="1380471" cy="415055"/>
          </a:xfrm>
          <a:custGeom>
            <a:avLst/>
            <a:gdLst>
              <a:gd name="T0" fmla="*/ 0 w 864"/>
              <a:gd name="T1" fmla="*/ 322 h 322"/>
              <a:gd name="T2" fmla="*/ 384 w 864"/>
              <a:gd name="T3" fmla="*/ 10 h 322"/>
              <a:gd name="T4" fmla="*/ 864 w 864"/>
              <a:gd name="T5" fmla="*/ 26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322">
                <a:moveTo>
                  <a:pt x="0" y="322"/>
                </a:moveTo>
                <a:cubicBezTo>
                  <a:pt x="120" y="171"/>
                  <a:pt x="240" y="20"/>
                  <a:pt x="384" y="10"/>
                </a:cubicBezTo>
                <a:cubicBezTo>
                  <a:pt x="528" y="0"/>
                  <a:pt x="780" y="224"/>
                  <a:pt x="864" y="2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965657" name="Freeform 25"/>
          <p:cNvSpPr>
            <a:spLocks/>
          </p:cNvSpPr>
          <p:nvPr/>
        </p:nvSpPr>
        <p:spPr bwMode="auto">
          <a:xfrm>
            <a:off x="970211" y="2438459"/>
            <a:ext cx="4613469" cy="1241245"/>
          </a:xfrm>
          <a:custGeom>
            <a:avLst/>
            <a:gdLst>
              <a:gd name="T0" fmla="*/ 0 w 768"/>
              <a:gd name="T1" fmla="*/ 288 h 288"/>
              <a:gd name="T2" fmla="*/ 336 w 768"/>
              <a:gd name="T3" fmla="*/ 0 h 288"/>
              <a:gd name="T4" fmla="*/ 768 w 76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288">
                <a:moveTo>
                  <a:pt x="0" y="288"/>
                </a:moveTo>
                <a:cubicBezTo>
                  <a:pt x="104" y="144"/>
                  <a:pt x="208" y="0"/>
                  <a:pt x="336" y="0"/>
                </a:cubicBezTo>
                <a:cubicBezTo>
                  <a:pt x="464" y="0"/>
                  <a:pt x="688" y="240"/>
                  <a:pt x="768" y="2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965664" name="Rectangle 32"/>
          <p:cNvSpPr>
            <a:spLocks noChangeArrowheads="1"/>
          </p:cNvSpPr>
          <p:nvPr/>
        </p:nvSpPr>
        <p:spPr bwMode="auto">
          <a:xfrm>
            <a:off x="618067" y="103974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600" dirty="0"/>
              <a:t>Anal cancer model in MSM-HIV+</a:t>
            </a:r>
          </a:p>
        </p:txBody>
      </p:sp>
      <p:sp>
        <p:nvSpPr>
          <p:cNvPr id="965665" name="Line 33"/>
          <p:cNvSpPr>
            <a:spLocks noChangeShapeType="1"/>
          </p:cNvSpPr>
          <p:nvPr/>
        </p:nvSpPr>
        <p:spPr bwMode="auto">
          <a:xfrm>
            <a:off x="491067" y="1592619"/>
            <a:ext cx="811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970211" y="3401282"/>
            <a:ext cx="1227086" cy="371230"/>
          </a:xfrm>
          <a:custGeom>
            <a:avLst/>
            <a:gdLst>
              <a:gd name="T0" fmla="*/ 0 w 768"/>
              <a:gd name="T1" fmla="*/ 288 h 288"/>
              <a:gd name="T2" fmla="*/ 336 w 768"/>
              <a:gd name="T3" fmla="*/ 0 h 288"/>
              <a:gd name="T4" fmla="*/ 768 w 76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288">
                <a:moveTo>
                  <a:pt x="0" y="288"/>
                </a:moveTo>
                <a:cubicBezTo>
                  <a:pt x="104" y="144"/>
                  <a:pt x="208" y="0"/>
                  <a:pt x="336" y="0"/>
                </a:cubicBezTo>
                <a:cubicBezTo>
                  <a:pt x="464" y="0"/>
                  <a:pt x="688" y="240"/>
                  <a:pt x="76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flipH="1" flipV="1">
            <a:off x="5275218" y="4517625"/>
            <a:ext cx="1227086" cy="371230"/>
          </a:xfrm>
          <a:custGeom>
            <a:avLst/>
            <a:gdLst>
              <a:gd name="T0" fmla="*/ 0 w 768"/>
              <a:gd name="T1" fmla="*/ 288 h 288"/>
              <a:gd name="T2" fmla="*/ 336 w 768"/>
              <a:gd name="T3" fmla="*/ 0 h 288"/>
              <a:gd name="T4" fmla="*/ 768 w 76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288">
                <a:moveTo>
                  <a:pt x="0" y="288"/>
                </a:moveTo>
                <a:cubicBezTo>
                  <a:pt x="104" y="144"/>
                  <a:pt x="208" y="0"/>
                  <a:pt x="336" y="0"/>
                </a:cubicBezTo>
                <a:cubicBezTo>
                  <a:pt x="464" y="0"/>
                  <a:pt x="688" y="240"/>
                  <a:pt x="76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2" name="1 CuadroTexto"/>
          <p:cNvSpPr txBox="1"/>
          <p:nvPr/>
        </p:nvSpPr>
        <p:spPr>
          <a:xfrm>
            <a:off x="1785257" y="32223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88%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040683" y="27825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12%</a:t>
            </a:r>
          </a:p>
        </p:txBody>
      </p:sp>
    </p:spTree>
    <p:extLst>
      <p:ext uri="{BB962C8B-B14F-4D97-AF65-F5344CB8AC3E}">
        <p14:creationId xmlns:p14="http://schemas.microsoft.com/office/powerpoint/2010/main" val="20416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64" name="Rectangle 32"/>
          <p:cNvSpPr>
            <a:spLocks noChangeArrowheads="1"/>
          </p:cNvSpPr>
          <p:nvPr/>
        </p:nvSpPr>
        <p:spPr bwMode="auto">
          <a:xfrm>
            <a:off x="618067" y="103974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600" dirty="0"/>
              <a:t>Conventional screening</a:t>
            </a:r>
          </a:p>
        </p:txBody>
      </p:sp>
      <p:sp>
        <p:nvSpPr>
          <p:cNvPr id="965665" name="Line 33"/>
          <p:cNvSpPr>
            <a:spLocks noChangeShapeType="1"/>
          </p:cNvSpPr>
          <p:nvPr/>
        </p:nvSpPr>
        <p:spPr bwMode="auto">
          <a:xfrm>
            <a:off x="495914" y="987935"/>
            <a:ext cx="811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a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6765C-EA8A-4A23-A69C-1E64B94BC266}"/>
              </a:ext>
            </a:extLst>
          </p:cNvPr>
          <p:cNvSpPr/>
          <p:nvPr/>
        </p:nvSpPr>
        <p:spPr>
          <a:xfrm>
            <a:off x="3554361" y="1091381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VIH + HSH</a:t>
            </a:r>
            <a:endParaRPr lang="en-1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2B7DB-7BD4-42FB-9512-455844DB27D1}"/>
              </a:ext>
            </a:extLst>
          </p:cNvPr>
          <p:cNvSpPr/>
          <p:nvPr/>
        </p:nvSpPr>
        <p:spPr>
          <a:xfrm>
            <a:off x="3554361" y="1777387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HR-DNA-HPV + CYTOLOGY</a:t>
            </a:r>
            <a:endParaRPr lang="en-15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F36FB7-B6B8-4A73-B07C-67BC490E04D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553565" y="1570704"/>
            <a:ext cx="0" cy="20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BE0094-B24D-44E7-B772-5EE805D54695}"/>
              </a:ext>
            </a:extLst>
          </p:cNvPr>
          <p:cNvSpPr/>
          <p:nvPr/>
        </p:nvSpPr>
        <p:spPr>
          <a:xfrm>
            <a:off x="2505860" y="2463393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BENIGN CYTOLOGY</a:t>
            </a:r>
            <a:endParaRPr lang="en-1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550D0-C631-4167-B2E4-28731FFDF113}"/>
              </a:ext>
            </a:extLst>
          </p:cNvPr>
          <p:cNvSpPr/>
          <p:nvPr/>
        </p:nvSpPr>
        <p:spPr>
          <a:xfrm>
            <a:off x="4553564" y="2463392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ABNORMAL CYTOLOGY</a:t>
            </a:r>
            <a:endParaRPr lang="en-1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9E864-649E-4A1A-B551-362E4856618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505064" y="2256710"/>
            <a:ext cx="1048501" cy="20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F8E46E-1E72-48AC-A24E-5C752BC375C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553565" y="2256710"/>
            <a:ext cx="999203" cy="20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B1913-6FF7-49EB-8A1C-847AB49DD82F}"/>
              </a:ext>
            </a:extLst>
          </p:cNvPr>
          <p:cNvSpPr/>
          <p:nvPr/>
        </p:nvSpPr>
        <p:spPr>
          <a:xfrm>
            <a:off x="2505859" y="3149399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ANNUAL CONTROL</a:t>
            </a:r>
            <a:endParaRPr lang="en-1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EBDE5-A6D0-4B35-A16D-52C6CA7EF55B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3505063" y="2942716"/>
            <a:ext cx="1" cy="20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EF2787-A40A-4BBC-ACC7-1D3B236AD81E}"/>
              </a:ext>
            </a:extLst>
          </p:cNvPr>
          <p:cNvSpPr/>
          <p:nvPr/>
        </p:nvSpPr>
        <p:spPr>
          <a:xfrm>
            <a:off x="4553564" y="3149397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HRA ANOSCOPY</a:t>
            </a:r>
            <a:endParaRPr lang="en-1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697F01-2B4B-441D-9F41-6CE58C42C041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>
            <a:off x="5552768" y="2942715"/>
            <a:ext cx="0" cy="20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BDDD70-5538-4A4D-881D-176638D82871}"/>
              </a:ext>
            </a:extLst>
          </p:cNvPr>
          <p:cNvSpPr/>
          <p:nvPr/>
        </p:nvSpPr>
        <p:spPr>
          <a:xfrm>
            <a:off x="3505063" y="3835402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 ANOSCOPY</a:t>
            </a:r>
            <a:endParaRPr lang="en-1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EE0367-E8A1-457C-BFC1-00C4D37918DB}"/>
              </a:ext>
            </a:extLst>
          </p:cNvPr>
          <p:cNvSpPr/>
          <p:nvPr/>
        </p:nvSpPr>
        <p:spPr>
          <a:xfrm>
            <a:off x="5552767" y="3835401"/>
            <a:ext cx="1998407" cy="479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ABNORMAL ANOSCOPY</a:t>
            </a:r>
            <a:endParaRPr lang="en-15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FFFED4-D9A2-4978-A02E-41DB46DFBB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504267" y="3628719"/>
            <a:ext cx="1048501" cy="20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E34DF9-B53C-40E9-805B-31A4A984507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552768" y="3628719"/>
            <a:ext cx="999203" cy="20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1155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Προσαρμοσμένη σχεδίασ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Προσαρμοσμένη σχεδίασ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Προσαρμοσμένη σχεδίασ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Προσαρμοσμένη σχεδίασ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38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Θέμα του Office</vt:lpstr>
      <vt:lpstr>Προσαρμοσμένη σχεδίαση</vt:lpstr>
      <vt:lpstr>1_Προσαρμοσμένη σχεδίαση</vt:lpstr>
      <vt:lpstr>2_Προσαρμοσμένη σχεδίαση</vt:lpstr>
      <vt:lpstr>3_Προσαρμοσμένη σχεδίαση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Modeling of Cervical Cancer</dc:title>
  <dc:creator>leonidas</dc:creator>
  <cp:lastModifiedBy>Moriña Soler, David</cp:lastModifiedBy>
  <cp:revision>189</cp:revision>
  <dcterms:created xsi:type="dcterms:W3CDTF">2013-09-10T09:52:31Z</dcterms:created>
  <dcterms:modified xsi:type="dcterms:W3CDTF">2018-01-19T12:16:14Z</dcterms:modified>
</cp:coreProperties>
</file>