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6535400" cy="19126200"/>
  <p:notesSz cx="16535400" cy="191262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0"/>
    <p:restoredTop sz="92895"/>
  </p:normalViewPr>
  <p:slideViewPr>
    <p:cSldViewPr>
      <p:cViewPr>
        <p:scale>
          <a:sx n="150" d="100"/>
          <a:sy n="150" d="100"/>
        </p:scale>
        <p:origin x="-5600" y="-7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1582" y="5799201"/>
            <a:ext cx="13957935" cy="3928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3165" y="10475976"/>
            <a:ext cx="11494770" cy="467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1055" y="4302633"/>
            <a:ext cx="7143178" cy="12346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456866" y="4302633"/>
            <a:ext cx="7143178" cy="12346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0407" y="1900407"/>
            <a:ext cx="1344930" cy="1344930"/>
          </a:xfrm>
          <a:custGeom>
            <a:avLst/>
            <a:gdLst/>
            <a:ahLst/>
            <a:cxnLst/>
            <a:rect l="l" t="t" r="r" b="b"/>
            <a:pathLst>
              <a:path w="1344930" h="1344930">
                <a:moveTo>
                  <a:pt x="672358" y="0"/>
                </a:moveTo>
                <a:lnTo>
                  <a:pt x="0" y="672358"/>
                </a:lnTo>
                <a:lnTo>
                  <a:pt x="672358" y="1344716"/>
                </a:lnTo>
                <a:lnTo>
                  <a:pt x="1344716" y="672358"/>
                </a:lnTo>
                <a:lnTo>
                  <a:pt x="672358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00407" y="1900407"/>
            <a:ext cx="1344930" cy="1344930"/>
          </a:xfrm>
          <a:custGeom>
            <a:avLst/>
            <a:gdLst/>
            <a:ahLst/>
            <a:cxnLst/>
            <a:rect l="l" t="t" r="r" b="b"/>
            <a:pathLst>
              <a:path w="1344930" h="1344930">
                <a:moveTo>
                  <a:pt x="1344716" y="672358"/>
                </a:moveTo>
                <a:lnTo>
                  <a:pt x="672358" y="0"/>
                </a:lnTo>
                <a:lnTo>
                  <a:pt x="0" y="672358"/>
                </a:lnTo>
                <a:lnTo>
                  <a:pt x="672358" y="1344716"/>
                </a:lnTo>
                <a:lnTo>
                  <a:pt x="1344716" y="67235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055" y="748284"/>
            <a:ext cx="14778990" cy="2993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055" y="4302633"/>
            <a:ext cx="14778990" cy="12346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56176" y="16909136"/>
            <a:ext cx="913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1055" y="17397604"/>
            <a:ext cx="3776853" cy="935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23192" y="17397604"/>
            <a:ext cx="3776853" cy="935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80410" y="1900484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5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455496"/>
                </a:lnTo>
                <a:lnTo>
                  <a:pt x="3977" y="475197"/>
                </a:lnTo>
                <a:lnTo>
                  <a:pt x="14823" y="491284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4"/>
                </a:lnTo>
                <a:lnTo>
                  <a:pt x="1092583" y="475197"/>
                </a:lnTo>
                <a:lnTo>
                  <a:pt x="1096561" y="455496"/>
                </a:lnTo>
                <a:lnTo>
                  <a:pt x="1096561" y="50610"/>
                </a:lnTo>
                <a:lnTo>
                  <a:pt x="1092583" y="30910"/>
                </a:lnTo>
                <a:lnTo>
                  <a:pt x="1081737" y="14823"/>
                </a:lnTo>
                <a:lnTo>
                  <a:pt x="1065650" y="3977"/>
                </a:lnTo>
                <a:lnTo>
                  <a:pt x="104595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0410" y="1900484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5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455496"/>
                </a:lnTo>
                <a:lnTo>
                  <a:pt x="3977" y="475197"/>
                </a:lnTo>
                <a:lnTo>
                  <a:pt x="14823" y="491284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4"/>
                </a:lnTo>
                <a:lnTo>
                  <a:pt x="1092583" y="475197"/>
                </a:lnTo>
                <a:lnTo>
                  <a:pt x="1096561" y="455496"/>
                </a:lnTo>
                <a:lnTo>
                  <a:pt x="1096561" y="50610"/>
                </a:lnTo>
                <a:lnTo>
                  <a:pt x="1092583" y="30910"/>
                </a:lnTo>
                <a:lnTo>
                  <a:pt x="1081737" y="14823"/>
                </a:lnTo>
                <a:lnTo>
                  <a:pt x="1065650" y="3977"/>
                </a:lnTo>
                <a:lnTo>
                  <a:pt x="10459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55743" y="2052261"/>
            <a:ext cx="746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Georgia"/>
                <a:cs typeface="Georgia"/>
              </a:rPr>
              <a:t>VIH </a:t>
            </a:r>
            <a:r>
              <a:rPr sz="1000" spc="130" dirty="0">
                <a:latin typeface="Georgia"/>
                <a:cs typeface="Georgia"/>
              </a:rPr>
              <a:t>+</a:t>
            </a:r>
            <a:r>
              <a:rPr sz="1000" spc="12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MSM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0550" y="4365434"/>
            <a:ext cx="1336675" cy="1336675"/>
          </a:xfrm>
          <a:custGeom>
            <a:avLst/>
            <a:gdLst/>
            <a:ahLst/>
            <a:cxnLst/>
            <a:rect l="l" t="t" r="r" b="b"/>
            <a:pathLst>
              <a:path w="1336675" h="1336675">
                <a:moveTo>
                  <a:pt x="668140" y="0"/>
                </a:moveTo>
                <a:lnTo>
                  <a:pt x="0" y="668147"/>
                </a:lnTo>
                <a:lnTo>
                  <a:pt x="668140" y="1336281"/>
                </a:lnTo>
                <a:lnTo>
                  <a:pt x="1336281" y="668147"/>
                </a:lnTo>
                <a:lnTo>
                  <a:pt x="66814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0550" y="4365434"/>
            <a:ext cx="1336675" cy="1336675"/>
          </a:xfrm>
          <a:custGeom>
            <a:avLst/>
            <a:gdLst/>
            <a:ahLst/>
            <a:cxnLst/>
            <a:rect l="l" t="t" r="r" b="b"/>
            <a:pathLst>
              <a:path w="1336675" h="1336675">
                <a:moveTo>
                  <a:pt x="1336281" y="668147"/>
                </a:moveTo>
                <a:lnTo>
                  <a:pt x="668140" y="0"/>
                </a:lnTo>
                <a:lnTo>
                  <a:pt x="0" y="668147"/>
                </a:lnTo>
                <a:lnTo>
                  <a:pt x="668140" y="1336281"/>
                </a:lnTo>
                <a:lnTo>
                  <a:pt x="1336281" y="66814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98631" y="4849321"/>
            <a:ext cx="8604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sz="1000" dirty="0">
                <a:latin typeface="Georgia"/>
                <a:cs typeface="Georgia"/>
              </a:rPr>
              <a:t>HR-DNA-HPV</a:t>
            </a:r>
            <a:endParaRPr sz="1000">
              <a:latin typeface="Georgia"/>
              <a:cs typeface="Georgia"/>
            </a:endParaRPr>
          </a:p>
          <a:p>
            <a:pPr algn="ctr">
              <a:lnSpc>
                <a:spcPts val="1200"/>
              </a:lnSpc>
            </a:pPr>
            <a:r>
              <a:rPr sz="1000" spc="130" dirty="0">
                <a:latin typeface="Georgia"/>
                <a:cs typeface="Georgia"/>
              </a:rPr>
              <a:t>+</a:t>
            </a:r>
            <a:r>
              <a:rPr sz="1000" spc="60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Cytology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0377" y="47805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0377" y="47805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0509" y="4925941"/>
            <a:ext cx="916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Benign</a:t>
            </a:r>
            <a:r>
              <a:rPr sz="1000" spc="5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cytology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60449" y="47805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0449" y="47805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92846" y="4861628"/>
            <a:ext cx="6318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Georgia"/>
                <a:cs typeface="Georgia"/>
              </a:rPr>
              <a:t>ASCUS-  </a:t>
            </a:r>
            <a:r>
              <a:rPr sz="1000" spc="-15" dirty="0">
                <a:latin typeface="Georgia"/>
                <a:cs typeface="Georgia"/>
              </a:rPr>
              <a:t>LSIL-HSIL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0377" y="76605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0377" y="76605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02907" y="7818239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Annual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control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6507" y="7321384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592226" y="0"/>
                </a:moveTo>
                <a:lnTo>
                  <a:pt x="0" y="592226"/>
                </a:lnTo>
                <a:lnTo>
                  <a:pt x="592226" y="1184452"/>
                </a:lnTo>
                <a:lnTo>
                  <a:pt x="1184440" y="592226"/>
                </a:lnTo>
                <a:lnTo>
                  <a:pt x="59222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16507" y="7321384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1184440" y="592226"/>
                </a:moveTo>
                <a:lnTo>
                  <a:pt x="592226" y="0"/>
                </a:lnTo>
                <a:lnTo>
                  <a:pt x="0" y="592226"/>
                </a:lnTo>
                <a:lnTo>
                  <a:pt x="592226" y="1184452"/>
                </a:lnTo>
                <a:lnTo>
                  <a:pt x="1184440" y="59222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67739" y="7805234"/>
            <a:ext cx="8820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Georgia"/>
                <a:cs typeface="Georgia"/>
              </a:rPr>
              <a:t>HRA</a:t>
            </a:r>
            <a:r>
              <a:rPr sz="1000" spc="2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Anoscopy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0410" y="76605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80410" y="76605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23421" y="7805946"/>
            <a:ext cx="1010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Georgia"/>
                <a:cs typeface="Georgia"/>
              </a:rPr>
              <a:t>Normal</a:t>
            </a:r>
            <a:r>
              <a:rPr sz="1000" spc="2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Anoscopy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540479" y="76605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40479" y="76605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799915" y="7730025"/>
            <a:ext cx="5772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Abnormal  </a:t>
            </a:r>
            <a:r>
              <a:rPr sz="1000" spc="-20" dirty="0">
                <a:latin typeface="Georgia"/>
                <a:cs typeface="Georgia"/>
              </a:rPr>
              <a:t>Anosco</a:t>
            </a:r>
            <a:r>
              <a:rPr sz="1000" spc="-50" dirty="0">
                <a:latin typeface="Georgia"/>
                <a:cs typeface="Georgia"/>
              </a:rPr>
              <a:t>p</a:t>
            </a:r>
            <a:r>
              <a:rPr sz="1000" spc="30" dirty="0">
                <a:latin typeface="Georgia"/>
                <a:cs typeface="Georgia"/>
              </a:rPr>
              <a:t>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80410" y="1054059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80410" y="1054059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82941" y="10698243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Annual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control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96537" y="10201426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592226" y="0"/>
                </a:moveTo>
                <a:lnTo>
                  <a:pt x="0" y="592226"/>
                </a:lnTo>
                <a:lnTo>
                  <a:pt x="592226" y="1184452"/>
                </a:lnTo>
                <a:lnTo>
                  <a:pt x="1184452" y="592226"/>
                </a:lnTo>
                <a:lnTo>
                  <a:pt x="59222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96537" y="10201426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1184452" y="592226"/>
                </a:moveTo>
                <a:lnTo>
                  <a:pt x="592226" y="0"/>
                </a:lnTo>
                <a:lnTo>
                  <a:pt x="0" y="592226"/>
                </a:lnTo>
                <a:lnTo>
                  <a:pt x="592226" y="1184452"/>
                </a:lnTo>
                <a:lnTo>
                  <a:pt x="1184452" y="59222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88484" y="10685239"/>
            <a:ext cx="400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Georgia"/>
                <a:cs typeface="Georgia"/>
              </a:rPr>
              <a:t>Biopsy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60449" y="1054059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60449" y="1054059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58911" y="10697532"/>
            <a:ext cx="299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Georgia"/>
                <a:cs typeface="Georgia"/>
              </a:rPr>
              <a:t>LSIL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60449" y="13420636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0449" y="13420636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62980" y="13578234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Semestral</a:t>
            </a:r>
            <a:r>
              <a:rPr sz="1000" spc="6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control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540479" y="13420636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40479" y="13420636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931004" y="13577537"/>
            <a:ext cx="315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Georgia"/>
                <a:cs typeface="Georgia"/>
              </a:rPr>
              <a:t>HSIL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540479" y="16300704"/>
            <a:ext cx="1096645" cy="506095"/>
          </a:xfrm>
          <a:custGeom>
            <a:avLst/>
            <a:gdLst/>
            <a:ahLst/>
            <a:cxnLst/>
            <a:rect l="l" t="t" r="r" b="b"/>
            <a:pathLst>
              <a:path w="1096645" h="506094">
                <a:moveTo>
                  <a:pt x="1045959" y="0"/>
                </a:moveTo>
                <a:lnTo>
                  <a:pt x="50622" y="0"/>
                </a:lnTo>
                <a:lnTo>
                  <a:pt x="30919" y="3968"/>
                </a:lnTo>
                <a:lnTo>
                  <a:pt x="14828" y="14795"/>
                </a:lnTo>
                <a:lnTo>
                  <a:pt x="3978" y="30861"/>
                </a:lnTo>
                <a:lnTo>
                  <a:pt x="0" y="50546"/>
                </a:lnTo>
                <a:lnTo>
                  <a:pt x="0" y="455421"/>
                </a:lnTo>
                <a:lnTo>
                  <a:pt x="3978" y="475126"/>
                </a:lnTo>
                <a:lnTo>
                  <a:pt x="14828" y="491235"/>
                </a:lnTo>
                <a:lnTo>
                  <a:pt x="30919" y="502106"/>
                </a:lnTo>
                <a:lnTo>
                  <a:pt x="50622" y="506094"/>
                </a:lnTo>
                <a:lnTo>
                  <a:pt x="1045959" y="506094"/>
                </a:lnTo>
                <a:lnTo>
                  <a:pt x="1065659" y="502106"/>
                </a:lnTo>
                <a:lnTo>
                  <a:pt x="1081746" y="491235"/>
                </a:lnTo>
                <a:lnTo>
                  <a:pt x="1092591" y="475126"/>
                </a:lnTo>
                <a:lnTo>
                  <a:pt x="1096568" y="455421"/>
                </a:lnTo>
                <a:lnTo>
                  <a:pt x="1096568" y="50546"/>
                </a:lnTo>
                <a:lnTo>
                  <a:pt x="1092591" y="30861"/>
                </a:lnTo>
                <a:lnTo>
                  <a:pt x="1081746" y="14795"/>
                </a:lnTo>
                <a:lnTo>
                  <a:pt x="1065659" y="3968"/>
                </a:lnTo>
                <a:lnTo>
                  <a:pt x="104595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40479" y="16300704"/>
            <a:ext cx="1096645" cy="506095"/>
          </a:xfrm>
          <a:custGeom>
            <a:avLst/>
            <a:gdLst/>
            <a:ahLst/>
            <a:cxnLst/>
            <a:rect l="l" t="t" r="r" b="b"/>
            <a:pathLst>
              <a:path w="1096645" h="506094">
                <a:moveTo>
                  <a:pt x="1045959" y="0"/>
                </a:moveTo>
                <a:lnTo>
                  <a:pt x="50622" y="0"/>
                </a:lnTo>
                <a:lnTo>
                  <a:pt x="30919" y="3968"/>
                </a:lnTo>
                <a:lnTo>
                  <a:pt x="14828" y="14795"/>
                </a:lnTo>
                <a:lnTo>
                  <a:pt x="3978" y="30861"/>
                </a:lnTo>
                <a:lnTo>
                  <a:pt x="0" y="50546"/>
                </a:lnTo>
                <a:lnTo>
                  <a:pt x="0" y="455421"/>
                </a:lnTo>
                <a:lnTo>
                  <a:pt x="3978" y="475126"/>
                </a:lnTo>
                <a:lnTo>
                  <a:pt x="14828" y="491235"/>
                </a:lnTo>
                <a:lnTo>
                  <a:pt x="30919" y="502106"/>
                </a:lnTo>
                <a:lnTo>
                  <a:pt x="50622" y="506094"/>
                </a:lnTo>
                <a:lnTo>
                  <a:pt x="1045959" y="506094"/>
                </a:lnTo>
                <a:lnTo>
                  <a:pt x="1065659" y="502106"/>
                </a:lnTo>
                <a:lnTo>
                  <a:pt x="1081746" y="491235"/>
                </a:lnTo>
                <a:lnTo>
                  <a:pt x="1092591" y="475126"/>
                </a:lnTo>
                <a:lnTo>
                  <a:pt x="1096568" y="455421"/>
                </a:lnTo>
                <a:lnTo>
                  <a:pt x="1096568" y="50546"/>
                </a:lnTo>
                <a:lnTo>
                  <a:pt x="1092591" y="30861"/>
                </a:lnTo>
                <a:lnTo>
                  <a:pt x="1081746" y="14795"/>
                </a:lnTo>
                <a:lnTo>
                  <a:pt x="1065659" y="3968"/>
                </a:lnTo>
                <a:lnTo>
                  <a:pt x="104595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420521" y="1054059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420521" y="1054059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3538987" y="10697532"/>
            <a:ext cx="859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Georgia"/>
                <a:cs typeface="Georgia"/>
              </a:rPr>
              <a:t>Invasive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cancer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420521" y="13420636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420521" y="13420636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3742999" y="13565230"/>
            <a:ext cx="4514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Surgery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328691" y="2409123"/>
            <a:ext cx="0" cy="1922780"/>
          </a:xfrm>
          <a:custGeom>
            <a:avLst/>
            <a:gdLst/>
            <a:ahLst/>
            <a:cxnLst/>
            <a:rect l="l" t="t" r="r" b="b"/>
            <a:pathLst>
              <a:path h="1922779">
                <a:moveTo>
                  <a:pt x="0" y="0"/>
                </a:moveTo>
                <a:lnTo>
                  <a:pt x="0" y="1922287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09712" y="4311167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9826" y="5033581"/>
            <a:ext cx="1627505" cy="0"/>
          </a:xfrm>
          <a:custGeom>
            <a:avLst/>
            <a:gdLst/>
            <a:ahLst/>
            <a:cxnLst/>
            <a:rect l="l" t="t" r="r" b="b"/>
            <a:pathLst>
              <a:path w="1627504">
                <a:moveTo>
                  <a:pt x="1627061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99460" y="50146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609" y="37957"/>
                </a:moveTo>
                <a:lnTo>
                  <a:pt x="43492" y="28112"/>
                </a:lnTo>
                <a:lnTo>
                  <a:pt x="41120" y="18978"/>
                </a:lnTo>
                <a:lnTo>
                  <a:pt x="43492" y="9845"/>
                </a:lnTo>
                <a:lnTo>
                  <a:pt x="50609" y="0"/>
                </a:lnTo>
                <a:lnTo>
                  <a:pt x="38076" y="7413"/>
                </a:lnTo>
                <a:lnTo>
                  <a:pt x="24356" y="12810"/>
                </a:lnTo>
                <a:lnTo>
                  <a:pt x="11110" y="16546"/>
                </a:lnTo>
                <a:lnTo>
                  <a:pt x="0" y="18978"/>
                </a:lnTo>
                <a:lnTo>
                  <a:pt x="11110" y="21410"/>
                </a:lnTo>
                <a:lnTo>
                  <a:pt x="24356" y="25146"/>
                </a:lnTo>
                <a:lnTo>
                  <a:pt x="38076" y="30543"/>
                </a:lnTo>
                <a:lnTo>
                  <a:pt x="50609" y="3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226447" y="5026881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5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00494" y="5033581"/>
            <a:ext cx="1627505" cy="0"/>
          </a:xfrm>
          <a:custGeom>
            <a:avLst/>
            <a:gdLst/>
            <a:ahLst/>
            <a:cxnLst/>
            <a:rect l="l" t="t" r="r" b="b"/>
            <a:pathLst>
              <a:path w="1627504">
                <a:moveTo>
                  <a:pt x="0" y="0"/>
                </a:moveTo>
                <a:lnTo>
                  <a:pt x="162706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07312" y="50146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0"/>
                </a:moveTo>
                <a:lnTo>
                  <a:pt x="7117" y="9845"/>
                </a:lnTo>
                <a:lnTo>
                  <a:pt x="9489" y="18978"/>
                </a:lnTo>
                <a:lnTo>
                  <a:pt x="7117" y="28112"/>
                </a:lnTo>
                <a:lnTo>
                  <a:pt x="0" y="37957"/>
                </a:lnTo>
                <a:lnTo>
                  <a:pt x="12533" y="30543"/>
                </a:lnTo>
                <a:lnTo>
                  <a:pt x="26253" y="25146"/>
                </a:lnTo>
                <a:lnTo>
                  <a:pt x="39499" y="21410"/>
                </a:lnTo>
                <a:lnTo>
                  <a:pt x="50609" y="18978"/>
                </a:lnTo>
                <a:lnTo>
                  <a:pt x="39499" y="16546"/>
                </a:lnTo>
                <a:lnTo>
                  <a:pt x="26253" y="12810"/>
                </a:lnTo>
                <a:lnTo>
                  <a:pt x="12533" y="74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609118" y="4825002"/>
            <a:ext cx="440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48648" y="5289156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50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29670" y="7607413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08733" y="5289156"/>
            <a:ext cx="0" cy="1998345"/>
          </a:xfrm>
          <a:custGeom>
            <a:avLst/>
            <a:gdLst/>
            <a:ahLst/>
            <a:cxnLst/>
            <a:rect l="l" t="t" r="r" b="b"/>
            <a:pathLst>
              <a:path h="1998345">
                <a:moveTo>
                  <a:pt x="0" y="0"/>
                </a:moveTo>
                <a:lnTo>
                  <a:pt x="0" y="199821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89755" y="726713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9868" y="7913611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1702981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79502" y="789463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609" y="37957"/>
                </a:moveTo>
                <a:lnTo>
                  <a:pt x="43492" y="28112"/>
                </a:lnTo>
                <a:lnTo>
                  <a:pt x="41120" y="18978"/>
                </a:lnTo>
                <a:lnTo>
                  <a:pt x="43492" y="9845"/>
                </a:lnTo>
                <a:lnTo>
                  <a:pt x="50609" y="0"/>
                </a:lnTo>
                <a:lnTo>
                  <a:pt x="38076" y="7413"/>
                </a:lnTo>
                <a:lnTo>
                  <a:pt x="24356" y="12810"/>
                </a:lnTo>
                <a:lnTo>
                  <a:pt x="11110" y="16546"/>
                </a:lnTo>
                <a:lnTo>
                  <a:pt x="0" y="18978"/>
                </a:lnTo>
                <a:lnTo>
                  <a:pt x="11110" y="21410"/>
                </a:lnTo>
                <a:lnTo>
                  <a:pt x="24356" y="25146"/>
                </a:lnTo>
                <a:lnTo>
                  <a:pt x="38076" y="30543"/>
                </a:lnTo>
                <a:lnTo>
                  <a:pt x="50609" y="3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063576" y="7906872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5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804605" y="7913611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298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87342" y="789463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0"/>
                </a:moveTo>
                <a:lnTo>
                  <a:pt x="7117" y="9845"/>
                </a:lnTo>
                <a:lnTo>
                  <a:pt x="9489" y="18978"/>
                </a:lnTo>
                <a:lnTo>
                  <a:pt x="7117" y="28112"/>
                </a:lnTo>
                <a:lnTo>
                  <a:pt x="0" y="37957"/>
                </a:lnTo>
                <a:lnTo>
                  <a:pt x="12533" y="30543"/>
                </a:lnTo>
                <a:lnTo>
                  <a:pt x="26253" y="25146"/>
                </a:lnTo>
                <a:lnTo>
                  <a:pt x="39499" y="21410"/>
                </a:lnTo>
                <a:lnTo>
                  <a:pt x="50609" y="18978"/>
                </a:lnTo>
                <a:lnTo>
                  <a:pt x="39499" y="16546"/>
                </a:lnTo>
                <a:lnTo>
                  <a:pt x="26253" y="12810"/>
                </a:lnTo>
                <a:lnTo>
                  <a:pt x="12533" y="74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9451161" y="7705006"/>
            <a:ext cx="440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328691" y="8169199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50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09712" y="10487456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088763" y="8169199"/>
            <a:ext cx="0" cy="1998345"/>
          </a:xfrm>
          <a:custGeom>
            <a:avLst/>
            <a:gdLst/>
            <a:ahLst/>
            <a:cxnLst/>
            <a:rect l="l" t="t" r="r" b="b"/>
            <a:pathLst>
              <a:path h="1998345">
                <a:moveTo>
                  <a:pt x="0" y="0"/>
                </a:moveTo>
                <a:lnTo>
                  <a:pt x="0" y="199821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069784" y="10147172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89911" y="10793653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1702981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59545" y="1077467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609" y="37957"/>
                </a:moveTo>
                <a:lnTo>
                  <a:pt x="43492" y="28112"/>
                </a:lnTo>
                <a:lnTo>
                  <a:pt x="41120" y="18978"/>
                </a:lnTo>
                <a:lnTo>
                  <a:pt x="43492" y="9845"/>
                </a:lnTo>
                <a:lnTo>
                  <a:pt x="50609" y="0"/>
                </a:lnTo>
                <a:lnTo>
                  <a:pt x="38076" y="7413"/>
                </a:lnTo>
                <a:lnTo>
                  <a:pt x="24356" y="12810"/>
                </a:lnTo>
                <a:lnTo>
                  <a:pt x="11110" y="16546"/>
                </a:lnTo>
                <a:lnTo>
                  <a:pt x="0" y="18978"/>
                </a:lnTo>
                <a:lnTo>
                  <a:pt x="11110" y="21410"/>
                </a:lnTo>
                <a:lnTo>
                  <a:pt x="24356" y="25146"/>
                </a:lnTo>
                <a:lnTo>
                  <a:pt x="38076" y="30543"/>
                </a:lnTo>
                <a:lnTo>
                  <a:pt x="50609" y="3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943568" y="10786877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0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088763" y="11389524"/>
            <a:ext cx="0" cy="1998345"/>
          </a:xfrm>
          <a:custGeom>
            <a:avLst/>
            <a:gdLst/>
            <a:ahLst/>
            <a:cxnLst/>
            <a:rect l="l" t="t" r="r" b="b"/>
            <a:pathLst>
              <a:path h="1998344">
                <a:moveTo>
                  <a:pt x="0" y="0"/>
                </a:moveTo>
                <a:lnTo>
                  <a:pt x="0" y="199820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069784" y="13367486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1120691" y="12296081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0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1684634" y="10793653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69">
                <a:moveTo>
                  <a:pt x="0" y="0"/>
                </a:moveTo>
                <a:lnTo>
                  <a:pt x="170299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367385" y="1077467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0"/>
                </a:moveTo>
                <a:lnTo>
                  <a:pt x="7117" y="9845"/>
                </a:lnTo>
                <a:lnTo>
                  <a:pt x="9489" y="18978"/>
                </a:lnTo>
                <a:lnTo>
                  <a:pt x="7117" y="28112"/>
                </a:lnTo>
                <a:lnTo>
                  <a:pt x="0" y="37957"/>
                </a:lnTo>
                <a:lnTo>
                  <a:pt x="12533" y="30543"/>
                </a:lnTo>
                <a:lnTo>
                  <a:pt x="26253" y="25146"/>
                </a:lnTo>
                <a:lnTo>
                  <a:pt x="39499" y="21410"/>
                </a:lnTo>
                <a:lnTo>
                  <a:pt x="50609" y="18978"/>
                </a:lnTo>
                <a:lnTo>
                  <a:pt x="39499" y="16546"/>
                </a:lnTo>
                <a:lnTo>
                  <a:pt x="26253" y="12810"/>
                </a:lnTo>
                <a:lnTo>
                  <a:pt x="12533" y="74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1868632" y="10585010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5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8208733" y="11049241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4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189755" y="13367486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088763" y="13929270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5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069784" y="16247566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968806" y="11049241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4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949827" y="13367486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0632096" y="16489909"/>
            <a:ext cx="9137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" dirty="0">
                <a:latin typeface="Georgia"/>
                <a:cs typeface="Georgia"/>
              </a:rPr>
              <a:t>Local</a:t>
            </a:r>
            <a:r>
              <a:rPr sz="1000" spc="4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treatment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7" name="object 53">
            <a:extLst>
              <a:ext uri="{FF2B5EF4-FFF2-40B4-BE49-F238E27FC236}">
                <a16:creationId xmlns:a16="http://schemas.microsoft.com/office/drawing/2014/main" id="{FBF20622-F1AA-48EA-9880-7726A1C848F8}"/>
              </a:ext>
            </a:extLst>
          </p:cNvPr>
          <p:cNvSpPr txBox="1"/>
          <p:nvPr/>
        </p:nvSpPr>
        <p:spPr>
          <a:xfrm>
            <a:off x="5599578" y="5383613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88" name="object 53">
            <a:extLst>
              <a:ext uri="{FF2B5EF4-FFF2-40B4-BE49-F238E27FC236}">
                <a16:creationId xmlns:a16="http://schemas.microsoft.com/office/drawing/2014/main" id="{AD2BFA40-4D39-46CC-8A41-120B9A3BDE8E}"/>
              </a:ext>
            </a:extLst>
          </p:cNvPr>
          <p:cNvSpPr txBox="1"/>
          <p:nvPr/>
        </p:nvSpPr>
        <p:spPr>
          <a:xfrm>
            <a:off x="8524671" y="7499890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89" name="object 53">
            <a:extLst>
              <a:ext uri="{FF2B5EF4-FFF2-40B4-BE49-F238E27FC236}">
                <a16:creationId xmlns:a16="http://schemas.microsoft.com/office/drawing/2014/main" id="{C3726B59-C978-4A9C-AF4E-BB49D2CDDC9B}"/>
              </a:ext>
            </a:extLst>
          </p:cNvPr>
          <p:cNvSpPr txBox="1"/>
          <p:nvPr/>
        </p:nvSpPr>
        <p:spPr>
          <a:xfrm>
            <a:off x="9780618" y="10404420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0" name="object 53">
            <a:extLst>
              <a:ext uri="{FF2B5EF4-FFF2-40B4-BE49-F238E27FC236}">
                <a16:creationId xmlns:a16="http://schemas.microsoft.com/office/drawing/2014/main" id="{C0F24790-997B-4BA1-AC78-08BDE0E75710}"/>
              </a:ext>
            </a:extLst>
          </p:cNvPr>
          <p:cNvSpPr txBox="1"/>
          <p:nvPr/>
        </p:nvSpPr>
        <p:spPr>
          <a:xfrm>
            <a:off x="11733969" y="16470715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1" name="object 53">
            <a:extLst>
              <a:ext uri="{FF2B5EF4-FFF2-40B4-BE49-F238E27FC236}">
                <a16:creationId xmlns:a16="http://schemas.microsoft.com/office/drawing/2014/main" id="{71EAAD5A-5AE7-43EA-B418-EB3D6E8AB083}"/>
              </a:ext>
            </a:extLst>
          </p:cNvPr>
          <p:cNvSpPr txBox="1"/>
          <p:nvPr/>
        </p:nvSpPr>
        <p:spPr>
          <a:xfrm>
            <a:off x="13538987" y="13946444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0303" y="2392761"/>
            <a:ext cx="10052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95"/>
              </a:spcBef>
            </a:pPr>
            <a:r>
              <a:rPr sz="1000" spc="-25" dirty="0">
                <a:latin typeface="Georgia"/>
                <a:cs typeface="Georgia"/>
              </a:rPr>
              <a:t>Biomarker</a:t>
            </a:r>
            <a:r>
              <a:rPr sz="1000" spc="4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E6/E7</a:t>
            </a:r>
            <a:endParaRPr sz="1000">
              <a:latin typeface="Georgia"/>
              <a:cs typeface="Georgia"/>
            </a:endParaRPr>
          </a:p>
          <a:p>
            <a:pPr algn="ctr">
              <a:lnSpc>
                <a:spcPts val="1200"/>
              </a:lnSpc>
            </a:pPr>
            <a:r>
              <a:rPr sz="1000" spc="130" dirty="0">
                <a:latin typeface="Georgia"/>
                <a:cs typeface="Georgia"/>
              </a:rPr>
              <a:t>+</a:t>
            </a:r>
            <a:r>
              <a:rPr sz="1000" spc="70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Cytology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4485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4485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3958" y="5209151"/>
            <a:ext cx="1233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Georgia"/>
                <a:cs typeface="Georgia"/>
              </a:rPr>
              <a:t>Benign/ASCUS/L</a:t>
            </a:r>
            <a:r>
              <a:rPr sz="1000" spc="-10" dirty="0">
                <a:latin typeface="Georgia"/>
                <a:cs typeface="Georgia"/>
              </a:rPr>
              <a:t>SIL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9002" y="5360980"/>
            <a:ext cx="9874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Georgia"/>
                <a:cs typeface="Georgia"/>
              </a:rPr>
              <a:t>Cytology </a:t>
            </a:r>
            <a:r>
              <a:rPr sz="1000" spc="130" dirty="0">
                <a:latin typeface="Georgia"/>
                <a:cs typeface="Georgia"/>
              </a:rPr>
              <a:t>+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20" dirty="0">
                <a:latin typeface="Georgia"/>
                <a:cs typeface="Georgia"/>
              </a:rPr>
              <a:t>NEG  </a:t>
            </a:r>
            <a:r>
              <a:rPr sz="1000" spc="30" dirty="0">
                <a:latin typeface="Georgia"/>
                <a:cs typeface="Georgia"/>
              </a:rPr>
              <a:t>BIOMARKER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4524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04524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32362" y="5204935"/>
            <a:ext cx="8407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090" algn="just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Georgia"/>
                <a:cs typeface="Georgia"/>
              </a:rPr>
              <a:t>HSIL </a:t>
            </a:r>
            <a:r>
              <a:rPr sz="1000" spc="10" dirty="0">
                <a:latin typeface="Georgia"/>
                <a:cs typeface="Georgia"/>
              </a:rPr>
              <a:t>Cyto-  </a:t>
            </a:r>
            <a:r>
              <a:rPr sz="1000" spc="-10" dirty="0">
                <a:latin typeface="Georgia"/>
                <a:cs typeface="Georgia"/>
              </a:rPr>
              <a:t>logy </a:t>
            </a:r>
            <a:r>
              <a:rPr sz="1000" spc="130" dirty="0">
                <a:latin typeface="Georgia"/>
                <a:cs typeface="Georgia"/>
              </a:rPr>
              <a:t>+ </a:t>
            </a:r>
            <a:r>
              <a:rPr sz="1000" spc="20" dirty="0">
                <a:latin typeface="Georgia"/>
                <a:cs typeface="Georgia"/>
              </a:rPr>
              <a:t>NEG  </a:t>
            </a:r>
            <a:r>
              <a:rPr sz="1000" spc="30" dirty="0">
                <a:latin typeface="Georgia"/>
                <a:cs typeface="Georgia"/>
              </a:rPr>
              <a:t>BIOMARKER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84553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4553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2366" y="5204935"/>
            <a:ext cx="8407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465" algn="just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Benign </a:t>
            </a:r>
            <a:r>
              <a:rPr sz="1000" spc="10" dirty="0">
                <a:latin typeface="Georgia"/>
                <a:cs typeface="Georgia"/>
              </a:rPr>
              <a:t>Cyto-  </a:t>
            </a:r>
            <a:r>
              <a:rPr sz="1000" spc="-10" dirty="0">
                <a:latin typeface="Georgia"/>
                <a:cs typeface="Georgia"/>
              </a:rPr>
              <a:t>logy </a:t>
            </a:r>
            <a:r>
              <a:rPr sz="1000" spc="130" dirty="0">
                <a:latin typeface="Georgia"/>
                <a:cs typeface="Georgia"/>
              </a:rPr>
              <a:t>+ </a:t>
            </a:r>
            <a:r>
              <a:rPr sz="1000" spc="25" dirty="0">
                <a:latin typeface="Georgia"/>
                <a:cs typeface="Georgia"/>
              </a:rPr>
              <a:t>POS  </a:t>
            </a:r>
            <a:r>
              <a:rPr sz="1000" spc="30" dirty="0">
                <a:latin typeface="Georgia"/>
                <a:cs typeface="Georgia"/>
              </a:rPr>
              <a:t>BIOMARKER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64596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64596" y="5199748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67127" y="5205633"/>
            <a:ext cx="109156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 marR="69850" indent="-635" algn="ctr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Abnormal  </a:t>
            </a:r>
            <a:r>
              <a:rPr sz="1000" spc="10" dirty="0">
                <a:latin typeface="Georgia"/>
                <a:cs typeface="Georgia"/>
              </a:rPr>
              <a:t>Cytology</a:t>
            </a:r>
            <a:r>
              <a:rPr sz="1000" spc="45" dirty="0">
                <a:latin typeface="Georgia"/>
                <a:cs typeface="Georgia"/>
              </a:rPr>
              <a:t> </a:t>
            </a:r>
            <a:r>
              <a:rPr sz="1000" spc="130" dirty="0">
                <a:latin typeface="Georgia"/>
                <a:cs typeface="Georgia"/>
              </a:rPr>
              <a:t>+</a:t>
            </a:r>
            <a:r>
              <a:rPr sz="1000" spc="50" dirty="0">
                <a:latin typeface="Georgia"/>
                <a:cs typeface="Georgia"/>
              </a:rPr>
              <a:t> </a:t>
            </a:r>
            <a:r>
              <a:rPr sz="1000" spc="25" dirty="0">
                <a:latin typeface="Georgia"/>
                <a:cs typeface="Georgia"/>
              </a:rPr>
              <a:t>POS </a:t>
            </a:r>
            <a:r>
              <a:rPr sz="1000" spc="10" dirty="0">
                <a:latin typeface="Georgia"/>
                <a:cs typeface="Georgia"/>
              </a:rPr>
              <a:t> </a:t>
            </a:r>
            <a:r>
              <a:rPr sz="1000" spc="30" dirty="0">
                <a:latin typeface="Georgia"/>
                <a:cs typeface="Georgia"/>
              </a:rPr>
              <a:t>BIOMARKER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24485" y="807979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4485" y="807979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0" y="0"/>
                </a:moveTo>
                <a:lnTo>
                  <a:pt x="50610" y="0"/>
                </a:lnTo>
                <a:lnTo>
                  <a:pt x="30910" y="3976"/>
                </a:lnTo>
                <a:lnTo>
                  <a:pt x="14823" y="14822"/>
                </a:lnTo>
                <a:lnTo>
                  <a:pt x="3977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7" y="475198"/>
                </a:lnTo>
                <a:lnTo>
                  <a:pt x="14823" y="491285"/>
                </a:lnTo>
                <a:lnTo>
                  <a:pt x="30910" y="502130"/>
                </a:lnTo>
                <a:lnTo>
                  <a:pt x="50610" y="506107"/>
                </a:lnTo>
                <a:lnTo>
                  <a:pt x="1045950" y="506107"/>
                </a:lnTo>
                <a:lnTo>
                  <a:pt x="1065650" y="502130"/>
                </a:lnTo>
                <a:lnTo>
                  <a:pt x="1081737" y="491285"/>
                </a:lnTo>
                <a:lnTo>
                  <a:pt x="1092583" y="475198"/>
                </a:lnTo>
                <a:lnTo>
                  <a:pt x="1096561" y="455498"/>
                </a:lnTo>
                <a:lnTo>
                  <a:pt x="1096561" y="50609"/>
                </a:lnTo>
                <a:lnTo>
                  <a:pt x="1092583" y="30909"/>
                </a:lnTo>
                <a:lnTo>
                  <a:pt x="1081737" y="14822"/>
                </a:lnTo>
                <a:lnTo>
                  <a:pt x="1065650" y="3976"/>
                </a:lnTo>
                <a:lnTo>
                  <a:pt x="104595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7015" y="8237466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Annual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control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40612" y="7740612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592226" y="0"/>
                </a:moveTo>
                <a:lnTo>
                  <a:pt x="0" y="592226"/>
                </a:lnTo>
                <a:lnTo>
                  <a:pt x="592226" y="1184452"/>
                </a:lnTo>
                <a:lnTo>
                  <a:pt x="1184452" y="592226"/>
                </a:lnTo>
                <a:lnTo>
                  <a:pt x="59222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40612" y="7740612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1184452" y="592226"/>
                </a:moveTo>
                <a:lnTo>
                  <a:pt x="592226" y="0"/>
                </a:lnTo>
                <a:lnTo>
                  <a:pt x="0" y="592226"/>
                </a:lnTo>
                <a:lnTo>
                  <a:pt x="592226" y="1184452"/>
                </a:lnTo>
                <a:lnTo>
                  <a:pt x="1184452" y="59222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054352" y="8224461"/>
            <a:ext cx="556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Anosco</a:t>
            </a:r>
            <a:r>
              <a:rPr sz="1000" spc="-50" dirty="0">
                <a:latin typeface="Georgia"/>
                <a:cs typeface="Georgia"/>
              </a:rPr>
              <a:t>p</a:t>
            </a:r>
            <a:r>
              <a:rPr sz="1000" spc="30" dirty="0">
                <a:latin typeface="Georgia"/>
                <a:cs typeface="Georgia"/>
              </a:rPr>
              <a:t>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04524" y="807979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4524" y="807979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7488" y="8225173"/>
            <a:ext cx="1010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Georgia"/>
                <a:cs typeface="Georgia"/>
              </a:rPr>
              <a:t>Normal</a:t>
            </a:r>
            <a:r>
              <a:rPr sz="1000" spc="2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Anoscopy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64596" y="807979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664596" y="807979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923993" y="8149252"/>
            <a:ext cx="57721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Abnormal  </a:t>
            </a:r>
            <a:r>
              <a:rPr sz="1000" spc="-20" dirty="0">
                <a:latin typeface="Georgia"/>
                <a:cs typeface="Georgia"/>
              </a:rPr>
              <a:t>Anosco</a:t>
            </a:r>
            <a:r>
              <a:rPr sz="1000" spc="-50" dirty="0">
                <a:latin typeface="Georgia"/>
                <a:cs typeface="Georgia"/>
              </a:rPr>
              <a:t>p</a:t>
            </a:r>
            <a:r>
              <a:rPr sz="1000" spc="30" dirty="0">
                <a:latin typeface="Georgia"/>
                <a:cs typeface="Georgia"/>
              </a:rPr>
              <a:t>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04524" y="109598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04524" y="109598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07054" y="11117471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Annual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control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620654" y="10620654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592226" y="0"/>
                </a:moveTo>
                <a:lnTo>
                  <a:pt x="0" y="592226"/>
                </a:lnTo>
                <a:lnTo>
                  <a:pt x="592226" y="1184452"/>
                </a:lnTo>
                <a:lnTo>
                  <a:pt x="1184452" y="592226"/>
                </a:lnTo>
                <a:lnTo>
                  <a:pt x="59222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20654" y="10620654"/>
            <a:ext cx="1184910" cy="1184910"/>
          </a:xfrm>
          <a:custGeom>
            <a:avLst/>
            <a:gdLst/>
            <a:ahLst/>
            <a:cxnLst/>
            <a:rect l="l" t="t" r="r" b="b"/>
            <a:pathLst>
              <a:path w="1184909" h="1184909">
                <a:moveTo>
                  <a:pt x="1184452" y="592226"/>
                </a:moveTo>
                <a:lnTo>
                  <a:pt x="592226" y="0"/>
                </a:lnTo>
                <a:lnTo>
                  <a:pt x="0" y="592226"/>
                </a:lnTo>
                <a:lnTo>
                  <a:pt x="592226" y="1184452"/>
                </a:lnTo>
                <a:lnTo>
                  <a:pt x="1184452" y="59222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012563" y="11104466"/>
            <a:ext cx="400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Georgia"/>
                <a:cs typeface="Georgia"/>
              </a:rPr>
              <a:t>Biopsy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84553" y="109598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84553" y="109598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29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82991" y="11116759"/>
            <a:ext cx="299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Georgia"/>
                <a:cs typeface="Georgia"/>
              </a:rPr>
              <a:t>LSIL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84553" y="138398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84553" y="138398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59" y="0"/>
                </a:moveTo>
                <a:lnTo>
                  <a:pt x="50622" y="0"/>
                </a:lnTo>
                <a:lnTo>
                  <a:pt x="30919" y="3976"/>
                </a:lnTo>
                <a:lnTo>
                  <a:pt x="14828" y="14822"/>
                </a:lnTo>
                <a:lnTo>
                  <a:pt x="3978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8" y="475198"/>
                </a:lnTo>
                <a:lnTo>
                  <a:pt x="14828" y="491285"/>
                </a:lnTo>
                <a:lnTo>
                  <a:pt x="30919" y="502130"/>
                </a:lnTo>
                <a:lnTo>
                  <a:pt x="50622" y="506107"/>
                </a:lnTo>
                <a:lnTo>
                  <a:pt x="1045959" y="506107"/>
                </a:lnTo>
                <a:lnTo>
                  <a:pt x="1065659" y="502130"/>
                </a:lnTo>
                <a:lnTo>
                  <a:pt x="1081746" y="491285"/>
                </a:lnTo>
                <a:lnTo>
                  <a:pt x="1092591" y="475198"/>
                </a:lnTo>
                <a:lnTo>
                  <a:pt x="1096568" y="455498"/>
                </a:lnTo>
                <a:lnTo>
                  <a:pt x="1096568" y="50609"/>
                </a:lnTo>
                <a:lnTo>
                  <a:pt x="1092591" y="30909"/>
                </a:lnTo>
                <a:lnTo>
                  <a:pt x="1081746" y="14822"/>
                </a:lnTo>
                <a:lnTo>
                  <a:pt x="1065659" y="3976"/>
                </a:lnTo>
                <a:lnTo>
                  <a:pt x="1045959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787084" y="13997461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Semestral</a:t>
            </a:r>
            <a:r>
              <a:rPr sz="1000" spc="6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control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664596" y="138398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64596" y="138398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5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55083" y="13996764"/>
            <a:ext cx="315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Georgia"/>
                <a:cs typeface="Georgia"/>
              </a:rPr>
              <a:t>HSIL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664596" y="16719931"/>
            <a:ext cx="1096645" cy="506095"/>
          </a:xfrm>
          <a:custGeom>
            <a:avLst/>
            <a:gdLst/>
            <a:ahLst/>
            <a:cxnLst/>
            <a:rect l="l" t="t" r="r" b="b"/>
            <a:pathLst>
              <a:path w="1096645" h="506094">
                <a:moveTo>
                  <a:pt x="1045946" y="0"/>
                </a:moveTo>
                <a:lnTo>
                  <a:pt x="50609" y="0"/>
                </a:lnTo>
                <a:lnTo>
                  <a:pt x="30909" y="3968"/>
                </a:lnTo>
                <a:lnTo>
                  <a:pt x="14822" y="14795"/>
                </a:lnTo>
                <a:lnTo>
                  <a:pt x="3976" y="30861"/>
                </a:lnTo>
                <a:lnTo>
                  <a:pt x="0" y="50546"/>
                </a:lnTo>
                <a:lnTo>
                  <a:pt x="0" y="455421"/>
                </a:lnTo>
                <a:lnTo>
                  <a:pt x="3976" y="475126"/>
                </a:lnTo>
                <a:lnTo>
                  <a:pt x="14822" y="491235"/>
                </a:lnTo>
                <a:lnTo>
                  <a:pt x="30909" y="502106"/>
                </a:lnTo>
                <a:lnTo>
                  <a:pt x="50609" y="506094"/>
                </a:lnTo>
                <a:lnTo>
                  <a:pt x="1045946" y="506094"/>
                </a:lnTo>
                <a:lnTo>
                  <a:pt x="1065646" y="502106"/>
                </a:lnTo>
                <a:lnTo>
                  <a:pt x="1081733" y="491235"/>
                </a:lnTo>
                <a:lnTo>
                  <a:pt x="1092579" y="475126"/>
                </a:lnTo>
                <a:lnTo>
                  <a:pt x="1096556" y="455421"/>
                </a:lnTo>
                <a:lnTo>
                  <a:pt x="1096556" y="50546"/>
                </a:lnTo>
                <a:lnTo>
                  <a:pt x="1092579" y="30861"/>
                </a:lnTo>
                <a:lnTo>
                  <a:pt x="1081733" y="14795"/>
                </a:lnTo>
                <a:lnTo>
                  <a:pt x="1065646" y="3968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664596" y="16719931"/>
            <a:ext cx="1096645" cy="506095"/>
          </a:xfrm>
          <a:custGeom>
            <a:avLst/>
            <a:gdLst/>
            <a:ahLst/>
            <a:cxnLst/>
            <a:rect l="l" t="t" r="r" b="b"/>
            <a:pathLst>
              <a:path w="1096645" h="506094">
                <a:moveTo>
                  <a:pt x="1045946" y="0"/>
                </a:moveTo>
                <a:lnTo>
                  <a:pt x="50609" y="0"/>
                </a:lnTo>
                <a:lnTo>
                  <a:pt x="30909" y="3968"/>
                </a:lnTo>
                <a:lnTo>
                  <a:pt x="14822" y="14795"/>
                </a:lnTo>
                <a:lnTo>
                  <a:pt x="3976" y="30861"/>
                </a:lnTo>
                <a:lnTo>
                  <a:pt x="0" y="50546"/>
                </a:lnTo>
                <a:lnTo>
                  <a:pt x="0" y="455421"/>
                </a:lnTo>
                <a:lnTo>
                  <a:pt x="3976" y="475126"/>
                </a:lnTo>
                <a:lnTo>
                  <a:pt x="14822" y="491235"/>
                </a:lnTo>
                <a:lnTo>
                  <a:pt x="30909" y="502106"/>
                </a:lnTo>
                <a:lnTo>
                  <a:pt x="50609" y="506094"/>
                </a:lnTo>
                <a:lnTo>
                  <a:pt x="1045946" y="506094"/>
                </a:lnTo>
                <a:lnTo>
                  <a:pt x="1065646" y="502106"/>
                </a:lnTo>
                <a:lnTo>
                  <a:pt x="1081733" y="491235"/>
                </a:lnTo>
                <a:lnTo>
                  <a:pt x="1092579" y="475126"/>
                </a:lnTo>
                <a:lnTo>
                  <a:pt x="1096556" y="455421"/>
                </a:lnTo>
                <a:lnTo>
                  <a:pt x="1096556" y="50546"/>
                </a:lnTo>
                <a:lnTo>
                  <a:pt x="1092579" y="30861"/>
                </a:lnTo>
                <a:lnTo>
                  <a:pt x="1081733" y="14795"/>
                </a:lnTo>
                <a:lnTo>
                  <a:pt x="1065646" y="3968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44638" y="109598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544638" y="10959820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29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3663054" y="11116759"/>
            <a:ext cx="859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Georgia"/>
                <a:cs typeface="Georgia"/>
              </a:rPr>
              <a:t>Invasive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cancer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544638" y="138398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544638" y="13839863"/>
            <a:ext cx="1096645" cy="506730"/>
          </a:xfrm>
          <a:custGeom>
            <a:avLst/>
            <a:gdLst/>
            <a:ahLst/>
            <a:cxnLst/>
            <a:rect l="l" t="t" r="r" b="b"/>
            <a:pathLst>
              <a:path w="1096644" h="506730">
                <a:moveTo>
                  <a:pt x="1045946" y="0"/>
                </a:moveTo>
                <a:lnTo>
                  <a:pt x="50609" y="0"/>
                </a:lnTo>
                <a:lnTo>
                  <a:pt x="30909" y="3976"/>
                </a:lnTo>
                <a:lnTo>
                  <a:pt x="14822" y="14822"/>
                </a:lnTo>
                <a:lnTo>
                  <a:pt x="3976" y="30909"/>
                </a:lnTo>
                <a:lnTo>
                  <a:pt x="0" y="50609"/>
                </a:lnTo>
                <a:lnTo>
                  <a:pt x="0" y="455498"/>
                </a:lnTo>
                <a:lnTo>
                  <a:pt x="3976" y="475198"/>
                </a:lnTo>
                <a:lnTo>
                  <a:pt x="14822" y="491285"/>
                </a:lnTo>
                <a:lnTo>
                  <a:pt x="30909" y="502130"/>
                </a:lnTo>
                <a:lnTo>
                  <a:pt x="50609" y="506107"/>
                </a:lnTo>
                <a:lnTo>
                  <a:pt x="1045946" y="506107"/>
                </a:lnTo>
                <a:lnTo>
                  <a:pt x="1065646" y="502130"/>
                </a:lnTo>
                <a:lnTo>
                  <a:pt x="1081733" y="491285"/>
                </a:lnTo>
                <a:lnTo>
                  <a:pt x="1092579" y="475198"/>
                </a:lnTo>
                <a:lnTo>
                  <a:pt x="1096556" y="455498"/>
                </a:lnTo>
                <a:lnTo>
                  <a:pt x="1096556" y="50609"/>
                </a:lnTo>
                <a:lnTo>
                  <a:pt x="1092579" y="30909"/>
                </a:lnTo>
                <a:lnTo>
                  <a:pt x="1081733" y="14822"/>
                </a:lnTo>
                <a:lnTo>
                  <a:pt x="1065646" y="3976"/>
                </a:lnTo>
                <a:lnTo>
                  <a:pt x="104594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3867079" y="13984458"/>
            <a:ext cx="4514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Surgery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72766" y="3248752"/>
            <a:ext cx="0" cy="1918335"/>
          </a:xfrm>
          <a:custGeom>
            <a:avLst/>
            <a:gdLst/>
            <a:ahLst/>
            <a:cxnLst/>
            <a:rect l="l" t="t" r="r" b="b"/>
            <a:pathLst>
              <a:path h="1918335">
                <a:moveTo>
                  <a:pt x="0" y="0"/>
                </a:moveTo>
                <a:lnTo>
                  <a:pt x="0" y="191810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53787" y="5146611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604770" y="4115363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5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910832" y="2910718"/>
            <a:ext cx="2265680" cy="2265045"/>
          </a:xfrm>
          <a:custGeom>
            <a:avLst/>
            <a:gdLst/>
            <a:ahLst/>
            <a:cxnLst/>
            <a:rect l="l" t="t" r="r" b="b"/>
            <a:pathLst>
              <a:path w="2265679" h="2265045">
                <a:moveTo>
                  <a:pt x="0" y="0"/>
                </a:moveTo>
                <a:lnTo>
                  <a:pt x="2265624" y="226492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48585" y="5147773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6968" y="0"/>
                </a:moveTo>
                <a:lnTo>
                  <a:pt x="25031" y="12053"/>
                </a:lnTo>
                <a:lnTo>
                  <a:pt x="20227" y="20229"/>
                </a:lnTo>
                <a:lnTo>
                  <a:pt x="12052" y="25034"/>
                </a:lnTo>
                <a:lnTo>
                  <a:pt x="0" y="26974"/>
                </a:lnTo>
                <a:lnTo>
                  <a:pt x="14174" y="30611"/>
                </a:lnTo>
                <a:lnTo>
                  <a:pt x="27759" y="36523"/>
                </a:lnTo>
                <a:lnTo>
                  <a:pt x="39826" y="43279"/>
                </a:lnTo>
                <a:lnTo>
                  <a:pt x="49450" y="49445"/>
                </a:lnTo>
                <a:lnTo>
                  <a:pt x="43282" y="39823"/>
                </a:lnTo>
                <a:lnTo>
                  <a:pt x="36524" y="27757"/>
                </a:lnTo>
                <a:lnTo>
                  <a:pt x="30608" y="14173"/>
                </a:lnTo>
                <a:lnTo>
                  <a:pt x="26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086415" y="3845412"/>
            <a:ext cx="440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023468" y="2798044"/>
            <a:ext cx="4772660" cy="2385695"/>
          </a:xfrm>
          <a:custGeom>
            <a:avLst/>
            <a:gdLst/>
            <a:ahLst/>
            <a:cxnLst/>
            <a:rect l="l" t="t" r="r" b="b"/>
            <a:pathLst>
              <a:path w="4772659" h="2385695">
                <a:moveTo>
                  <a:pt x="0" y="0"/>
                </a:moveTo>
                <a:lnTo>
                  <a:pt x="4772553" y="238553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69324" y="5157451"/>
            <a:ext cx="53975" cy="40005"/>
          </a:xfrm>
          <a:custGeom>
            <a:avLst/>
            <a:gdLst/>
            <a:ahLst/>
            <a:cxnLst/>
            <a:rect l="l" t="t" r="r" b="b"/>
            <a:pathLst>
              <a:path w="53975" h="40004">
                <a:moveTo>
                  <a:pt x="17037" y="0"/>
                </a:moveTo>
                <a:lnTo>
                  <a:pt x="19009" y="12035"/>
                </a:lnTo>
                <a:lnTo>
                  <a:pt x="17040" y="21302"/>
                </a:lnTo>
                <a:lnTo>
                  <a:pt x="10810" y="28439"/>
                </a:lnTo>
                <a:lnTo>
                  <a:pt x="0" y="34085"/>
                </a:lnTo>
                <a:lnTo>
                  <a:pt x="14583" y="33054"/>
                </a:lnTo>
                <a:lnTo>
                  <a:pt x="29326" y="34366"/>
                </a:lnTo>
                <a:lnTo>
                  <a:pt x="42897" y="36956"/>
                </a:lnTo>
                <a:lnTo>
                  <a:pt x="53966" y="39760"/>
                </a:lnTo>
                <a:lnTo>
                  <a:pt x="45080" y="32589"/>
                </a:lnTo>
                <a:lnTo>
                  <a:pt x="34863" y="23288"/>
                </a:lnTo>
                <a:lnTo>
                  <a:pt x="24965" y="12283"/>
                </a:lnTo>
                <a:lnTo>
                  <a:pt x="17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455348" y="3789074"/>
            <a:ext cx="440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79701" y="2741853"/>
            <a:ext cx="7553959" cy="2519680"/>
          </a:xfrm>
          <a:custGeom>
            <a:avLst/>
            <a:gdLst/>
            <a:ahLst/>
            <a:cxnLst/>
            <a:rect l="l" t="t" r="r" b="b"/>
            <a:pathLst>
              <a:path w="7553959" h="2519679">
                <a:moveTo>
                  <a:pt x="0" y="0"/>
                </a:moveTo>
                <a:lnTo>
                  <a:pt x="7553525" y="25195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607991" y="5237009"/>
            <a:ext cx="54610" cy="36195"/>
          </a:xfrm>
          <a:custGeom>
            <a:avLst/>
            <a:gdLst/>
            <a:ahLst/>
            <a:cxnLst/>
            <a:rect l="l" t="t" r="r" b="b"/>
            <a:pathLst>
              <a:path w="54609" h="36195">
                <a:moveTo>
                  <a:pt x="12023" y="0"/>
                </a:moveTo>
                <a:lnTo>
                  <a:pt x="15663" y="11603"/>
                </a:lnTo>
                <a:lnTo>
                  <a:pt x="15023" y="21028"/>
                </a:lnTo>
                <a:lnTo>
                  <a:pt x="9877" y="28950"/>
                </a:lnTo>
                <a:lnTo>
                  <a:pt x="0" y="36045"/>
                </a:lnTo>
                <a:lnTo>
                  <a:pt x="14250" y="32975"/>
                </a:lnTo>
                <a:lnTo>
                  <a:pt x="28989" y="32196"/>
                </a:lnTo>
                <a:lnTo>
                  <a:pt x="42751" y="32843"/>
                </a:lnTo>
                <a:lnTo>
                  <a:pt x="54072" y="34053"/>
                </a:lnTo>
                <a:lnTo>
                  <a:pt x="44291" y="28225"/>
                </a:lnTo>
                <a:lnTo>
                  <a:pt x="32896" y="20481"/>
                </a:lnTo>
                <a:lnTo>
                  <a:pt x="21577" y="11010"/>
                </a:lnTo>
                <a:lnTo>
                  <a:pt x="120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902831" y="3797902"/>
            <a:ext cx="440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72766" y="5708383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50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53787" y="8026641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08281" y="5708383"/>
            <a:ext cx="2305685" cy="2305050"/>
          </a:xfrm>
          <a:custGeom>
            <a:avLst/>
            <a:gdLst/>
            <a:ahLst/>
            <a:cxnLst/>
            <a:rect l="l" t="t" r="r" b="b"/>
            <a:pathLst>
              <a:path w="2305684" h="2305050">
                <a:moveTo>
                  <a:pt x="0" y="0"/>
                </a:moveTo>
                <a:lnTo>
                  <a:pt x="2305151" y="23050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85699" y="798569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26839" y="0"/>
                </a:moveTo>
                <a:lnTo>
                  <a:pt x="24910" y="11993"/>
                </a:lnTo>
                <a:lnTo>
                  <a:pt x="20129" y="20129"/>
                </a:lnTo>
                <a:lnTo>
                  <a:pt x="11993" y="24910"/>
                </a:lnTo>
                <a:lnTo>
                  <a:pt x="0" y="26839"/>
                </a:lnTo>
                <a:lnTo>
                  <a:pt x="14104" y="30460"/>
                </a:lnTo>
                <a:lnTo>
                  <a:pt x="27622" y="36345"/>
                </a:lnTo>
                <a:lnTo>
                  <a:pt x="39630" y="43069"/>
                </a:lnTo>
                <a:lnTo>
                  <a:pt x="49206" y="49206"/>
                </a:lnTo>
                <a:lnTo>
                  <a:pt x="43069" y="39630"/>
                </a:lnTo>
                <a:lnTo>
                  <a:pt x="36345" y="27622"/>
                </a:lnTo>
                <a:lnTo>
                  <a:pt x="30460" y="14104"/>
                </a:lnTo>
                <a:lnTo>
                  <a:pt x="26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32838" y="5708383"/>
            <a:ext cx="0" cy="1998345"/>
          </a:xfrm>
          <a:custGeom>
            <a:avLst/>
            <a:gdLst/>
            <a:ahLst/>
            <a:cxnLst/>
            <a:rect l="l" t="t" r="r" b="b"/>
            <a:pathLst>
              <a:path h="1998345">
                <a:moveTo>
                  <a:pt x="0" y="0"/>
                </a:moveTo>
                <a:lnTo>
                  <a:pt x="0" y="199821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13859" y="7686357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52243" y="5708383"/>
            <a:ext cx="2305685" cy="2305050"/>
          </a:xfrm>
          <a:custGeom>
            <a:avLst/>
            <a:gdLst/>
            <a:ahLst/>
            <a:cxnLst/>
            <a:rect l="l" t="t" r="r" b="b"/>
            <a:pathLst>
              <a:path w="2305684" h="2305050">
                <a:moveTo>
                  <a:pt x="2305151" y="0"/>
                </a:moveTo>
                <a:lnTo>
                  <a:pt x="0" y="230505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30771" y="7985699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206" y="26839"/>
                </a:moveTo>
                <a:lnTo>
                  <a:pt x="37212" y="24910"/>
                </a:lnTo>
                <a:lnTo>
                  <a:pt x="29076" y="20129"/>
                </a:lnTo>
                <a:lnTo>
                  <a:pt x="24295" y="11993"/>
                </a:lnTo>
                <a:lnTo>
                  <a:pt x="22366" y="0"/>
                </a:lnTo>
                <a:lnTo>
                  <a:pt x="18745" y="14104"/>
                </a:lnTo>
                <a:lnTo>
                  <a:pt x="12860" y="27622"/>
                </a:lnTo>
                <a:lnTo>
                  <a:pt x="6136" y="39630"/>
                </a:lnTo>
                <a:lnTo>
                  <a:pt x="0" y="49206"/>
                </a:lnTo>
                <a:lnTo>
                  <a:pt x="9575" y="43069"/>
                </a:lnTo>
                <a:lnTo>
                  <a:pt x="21583" y="36345"/>
                </a:lnTo>
                <a:lnTo>
                  <a:pt x="35101" y="30460"/>
                </a:lnTo>
                <a:lnTo>
                  <a:pt x="49206" y="26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33985" y="8332838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1702981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03619" y="831385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609" y="37957"/>
                </a:moveTo>
                <a:lnTo>
                  <a:pt x="43492" y="28112"/>
                </a:lnTo>
                <a:lnTo>
                  <a:pt x="41120" y="18978"/>
                </a:lnTo>
                <a:lnTo>
                  <a:pt x="43492" y="9845"/>
                </a:lnTo>
                <a:lnTo>
                  <a:pt x="50609" y="0"/>
                </a:lnTo>
                <a:lnTo>
                  <a:pt x="38076" y="7413"/>
                </a:lnTo>
                <a:lnTo>
                  <a:pt x="24356" y="12810"/>
                </a:lnTo>
                <a:lnTo>
                  <a:pt x="11110" y="16546"/>
                </a:lnTo>
                <a:lnTo>
                  <a:pt x="0" y="18978"/>
                </a:lnTo>
                <a:lnTo>
                  <a:pt x="11110" y="21410"/>
                </a:lnTo>
                <a:lnTo>
                  <a:pt x="24356" y="25146"/>
                </a:lnTo>
                <a:lnTo>
                  <a:pt x="38076" y="30543"/>
                </a:lnTo>
                <a:lnTo>
                  <a:pt x="50609" y="3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187643" y="8326099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5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928709" y="8332838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0" y="0"/>
                </a:moveTo>
                <a:lnTo>
                  <a:pt x="170299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611459" y="8313859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0"/>
                </a:moveTo>
                <a:lnTo>
                  <a:pt x="7117" y="9845"/>
                </a:lnTo>
                <a:lnTo>
                  <a:pt x="9489" y="18978"/>
                </a:lnTo>
                <a:lnTo>
                  <a:pt x="7117" y="28112"/>
                </a:lnTo>
                <a:lnTo>
                  <a:pt x="0" y="37957"/>
                </a:lnTo>
                <a:lnTo>
                  <a:pt x="12533" y="30543"/>
                </a:lnTo>
                <a:lnTo>
                  <a:pt x="26253" y="25146"/>
                </a:lnTo>
                <a:lnTo>
                  <a:pt x="39499" y="21410"/>
                </a:lnTo>
                <a:lnTo>
                  <a:pt x="50609" y="18978"/>
                </a:lnTo>
                <a:lnTo>
                  <a:pt x="39499" y="16546"/>
                </a:lnTo>
                <a:lnTo>
                  <a:pt x="26253" y="12810"/>
                </a:lnTo>
                <a:lnTo>
                  <a:pt x="12533" y="74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575228" y="8124233"/>
            <a:ext cx="440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452808" y="8588426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4">
                <a:moveTo>
                  <a:pt x="0" y="0"/>
                </a:moveTo>
                <a:lnTo>
                  <a:pt x="0" y="233850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33829" y="10906683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212880" y="8588426"/>
            <a:ext cx="0" cy="1998345"/>
          </a:xfrm>
          <a:custGeom>
            <a:avLst/>
            <a:gdLst/>
            <a:ahLst/>
            <a:cxnLst/>
            <a:rect l="l" t="t" r="r" b="b"/>
            <a:pathLst>
              <a:path h="1998345">
                <a:moveTo>
                  <a:pt x="0" y="0"/>
                </a:moveTo>
                <a:lnTo>
                  <a:pt x="0" y="199821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193902" y="1056640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14015" y="11212880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70">
                <a:moveTo>
                  <a:pt x="1702993" y="0"/>
                </a:moveTo>
                <a:lnTo>
                  <a:pt x="0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3650" y="11193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50609" y="37957"/>
                </a:moveTo>
                <a:lnTo>
                  <a:pt x="43492" y="28112"/>
                </a:lnTo>
                <a:lnTo>
                  <a:pt x="41120" y="18978"/>
                </a:lnTo>
                <a:lnTo>
                  <a:pt x="43492" y="9845"/>
                </a:lnTo>
                <a:lnTo>
                  <a:pt x="50609" y="0"/>
                </a:lnTo>
                <a:lnTo>
                  <a:pt x="38076" y="7413"/>
                </a:lnTo>
                <a:lnTo>
                  <a:pt x="24356" y="12810"/>
                </a:lnTo>
                <a:lnTo>
                  <a:pt x="11110" y="16546"/>
                </a:lnTo>
                <a:lnTo>
                  <a:pt x="0" y="18978"/>
                </a:lnTo>
                <a:lnTo>
                  <a:pt x="11110" y="21410"/>
                </a:lnTo>
                <a:lnTo>
                  <a:pt x="24356" y="25146"/>
                </a:lnTo>
                <a:lnTo>
                  <a:pt x="38076" y="30543"/>
                </a:lnTo>
                <a:lnTo>
                  <a:pt x="50609" y="3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067647" y="11206104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0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1212880" y="11808752"/>
            <a:ext cx="0" cy="1998345"/>
          </a:xfrm>
          <a:custGeom>
            <a:avLst/>
            <a:gdLst/>
            <a:ahLst/>
            <a:cxnLst/>
            <a:rect l="l" t="t" r="r" b="b"/>
            <a:pathLst>
              <a:path h="1998344">
                <a:moveTo>
                  <a:pt x="0" y="0"/>
                </a:moveTo>
                <a:lnTo>
                  <a:pt x="0" y="199820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193902" y="13786713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1244770" y="12715308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0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1808752" y="11212880"/>
            <a:ext cx="1703070" cy="0"/>
          </a:xfrm>
          <a:custGeom>
            <a:avLst/>
            <a:gdLst/>
            <a:ahLst/>
            <a:cxnLst/>
            <a:rect l="l" t="t" r="r" b="b"/>
            <a:pathLst>
              <a:path w="1703069">
                <a:moveTo>
                  <a:pt x="0" y="0"/>
                </a:moveTo>
                <a:lnTo>
                  <a:pt x="1702981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3491489" y="11193902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0" y="0"/>
                </a:moveTo>
                <a:lnTo>
                  <a:pt x="7117" y="9845"/>
                </a:lnTo>
                <a:lnTo>
                  <a:pt x="9489" y="18978"/>
                </a:lnTo>
                <a:lnTo>
                  <a:pt x="7117" y="28112"/>
                </a:lnTo>
                <a:lnTo>
                  <a:pt x="0" y="37957"/>
                </a:lnTo>
                <a:lnTo>
                  <a:pt x="12533" y="30543"/>
                </a:lnTo>
                <a:lnTo>
                  <a:pt x="26253" y="25146"/>
                </a:lnTo>
                <a:lnTo>
                  <a:pt x="39499" y="21410"/>
                </a:lnTo>
                <a:lnTo>
                  <a:pt x="50609" y="18978"/>
                </a:lnTo>
                <a:lnTo>
                  <a:pt x="39499" y="16546"/>
                </a:lnTo>
                <a:lnTo>
                  <a:pt x="26253" y="12810"/>
                </a:lnTo>
                <a:lnTo>
                  <a:pt x="12533" y="74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1992711" y="11004237"/>
            <a:ext cx="13646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p </a:t>
            </a:r>
            <a:r>
              <a:rPr sz="1000" spc="130" dirty="0">
                <a:latin typeface="Georgia"/>
                <a:cs typeface="Georgia"/>
              </a:rPr>
              <a:t>=</a:t>
            </a:r>
            <a:r>
              <a:rPr sz="1000" spc="-55" dirty="0">
                <a:latin typeface="Georgia"/>
                <a:cs typeface="Georgia"/>
              </a:rPr>
              <a:t>; </a:t>
            </a:r>
            <a:r>
              <a:rPr sz="1000" spc="-10" dirty="0">
                <a:latin typeface="Georgia"/>
                <a:cs typeface="Georgia"/>
              </a:rPr>
              <a:t>Utilities </a:t>
            </a:r>
            <a:r>
              <a:rPr sz="1000" spc="130" dirty="0">
                <a:latin typeface="Georgia"/>
                <a:cs typeface="Georgia"/>
              </a:rPr>
              <a:t>=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332838" y="11468468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4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13859" y="13786713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212880" y="14348497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5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193902" y="16666793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092910" y="11468468"/>
            <a:ext cx="0" cy="2338705"/>
          </a:xfrm>
          <a:custGeom>
            <a:avLst/>
            <a:gdLst/>
            <a:ahLst/>
            <a:cxnLst/>
            <a:rect l="l" t="t" r="r" b="b"/>
            <a:pathLst>
              <a:path h="2338705">
                <a:moveTo>
                  <a:pt x="0" y="0"/>
                </a:moveTo>
                <a:lnTo>
                  <a:pt x="0" y="233848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073931" y="13786713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7957" y="0"/>
                </a:moveTo>
                <a:lnTo>
                  <a:pt x="28112" y="7117"/>
                </a:lnTo>
                <a:lnTo>
                  <a:pt x="18978" y="9489"/>
                </a:lnTo>
                <a:lnTo>
                  <a:pt x="9845" y="7117"/>
                </a:lnTo>
                <a:lnTo>
                  <a:pt x="0" y="0"/>
                </a:lnTo>
                <a:lnTo>
                  <a:pt x="7413" y="12533"/>
                </a:lnTo>
                <a:lnTo>
                  <a:pt x="12810" y="26253"/>
                </a:lnTo>
                <a:lnTo>
                  <a:pt x="16546" y="39499"/>
                </a:lnTo>
                <a:lnTo>
                  <a:pt x="18978" y="50609"/>
                </a:lnTo>
                <a:lnTo>
                  <a:pt x="21410" y="39499"/>
                </a:lnTo>
                <a:lnTo>
                  <a:pt x="25146" y="26253"/>
                </a:lnTo>
                <a:lnTo>
                  <a:pt x="30543" y="12533"/>
                </a:lnTo>
                <a:lnTo>
                  <a:pt x="37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Local</a:t>
            </a:r>
            <a:r>
              <a:rPr spc="40" dirty="0"/>
              <a:t> </a:t>
            </a:r>
            <a:r>
              <a:rPr spc="-15" dirty="0"/>
              <a:t>treatment</a:t>
            </a:r>
          </a:p>
        </p:txBody>
      </p:sp>
      <p:sp>
        <p:nvSpPr>
          <p:cNvPr id="97" name="object 53">
            <a:extLst>
              <a:ext uri="{FF2B5EF4-FFF2-40B4-BE49-F238E27FC236}">
                <a16:creationId xmlns:a16="http://schemas.microsoft.com/office/drawing/2014/main" id="{6376EE90-8151-4744-BAB7-72F649F7B1D8}"/>
              </a:ext>
            </a:extLst>
          </p:cNvPr>
          <p:cNvSpPr txBox="1"/>
          <p:nvPr/>
        </p:nvSpPr>
        <p:spPr>
          <a:xfrm>
            <a:off x="11805564" y="16880225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</a:t>
            </a:r>
            <a:r>
              <a:rPr lang="en-GB" sz="1000" spc="-20">
                <a:latin typeface="Georgia"/>
                <a:cs typeface="Georgia"/>
              </a:rPr>
              <a:t>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8" name="object 53">
            <a:extLst>
              <a:ext uri="{FF2B5EF4-FFF2-40B4-BE49-F238E27FC236}">
                <a16:creationId xmlns:a16="http://schemas.microsoft.com/office/drawing/2014/main" id="{D1F54A9C-A547-42E2-AE1C-99B363791533}"/>
              </a:ext>
            </a:extLst>
          </p:cNvPr>
          <p:cNvSpPr txBox="1"/>
          <p:nvPr/>
        </p:nvSpPr>
        <p:spPr>
          <a:xfrm>
            <a:off x="13663054" y="14371321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99" name="object 53">
            <a:extLst>
              <a:ext uri="{FF2B5EF4-FFF2-40B4-BE49-F238E27FC236}">
                <a16:creationId xmlns:a16="http://schemas.microsoft.com/office/drawing/2014/main" id="{79FDFD85-3C0B-49EC-B607-3DC8B47972C5}"/>
              </a:ext>
            </a:extLst>
          </p:cNvPr>
          <p:cNvSpPr txBox="1"/>
          <p:nvPr/>
        </p:nvSpPr>
        <p:spPr>
          <a:xfrm>
            <a:off x="11406695" y="10667661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00" name="object 53">
            <a:extLst>
              <a:ext uri="{FF2B5EF4-FFF2-40B4-BE49-F238E27FC236}">
                <a16:creationId xmlns:a16="http://schemas.microsoft.com/office/drawing/2014/main" id="{8E171955-025E-45CB-BBD4-C6FA0E66E118}"/>
              </a:ext>
            </a:extLst>
          </p:cNvPr>
          <p:cNvSpPr txBox="1"/>
          <p:nvPr/>
        </p:nvSpPr>
        <p:spPr>
          <a:xfrm>
            <a:off x="8627032" y="8622581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  <p:sp>
        <p:nvSpPr>
          <p:cNvPr id="101" name="object 53">
            <a:extLst>
              <a:ext uri="{FF2B5EF4-FFF2-40B4-BE49-F238E27FC236}">
                <a16:creationId xmlns:a16="http://schemas.microsoft.com/office/drawing/2014/main" id="{7035C549-FA72-47E6-A5B0-C811D691DECC}"/>
              </a:ext>
            </a:extLst>
          </p:cNvPr>
          <p:cNvSpPr txBox="1"/>
          <p:nvPr/>
        </p:nvSpPr>
        <p:spPr>
          <a:xfrm>
            <a:off x="2910832" y="2062721"/>
            <a:ext cx="12026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1000" spc="-20" dirty="0">
                <a:latin typeface="Georgia"/>
                <a:cs typeface="Georgia"/>
              </a:rPr>
              <a:t>Unitary cost = €</a:t>
            </a:r>
            <a:endParaRPr sz="1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173</Words>
  <Application>Microsoft Macintosh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Georgia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Moriña Soler</cp:lastModifiedBy>
  <cp:revision>5</cp:revision>
  <dcterms:created xsi:type="dcterms:W3CDTF">2018-01-22T11:43:15Z</dcterms:created>
  <dcterms:modified xsi:type="dcterms:W3CDTF">2018-01-23T06:30:31Z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2018-01-22T00:00:00Z</vt:filetime>
  </property>
  <property fmtid="{D5CDD505-2E9C-101B-9397-08002B2CF9AE}" pid="3" name="Creator">
    <vt:lpwstr>TeX</vt:lpwstr>
  </property>
  <property fmtid="{D5CDD505-2E9C-101B-9397-08002B2CF9AE}" pid="4" name="LastSaved">
    <vt:filetime>2018-01-22T00:00:00Z</vt:filetime>
  </property>
</Properties>
</file>