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36" r:id="rId2"/>
    <p:sldId id="33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94620" autoAdjust="0"/>
  </p:normalViewPr>
  <p:slideViewPr>
    <p:cSldViewPr snapToGrid="0">
      <p:cViewPr varScale="1">
        <p:scale>
          <a:sx n="66" d="100"/>
          <a:sy n="66" d="100"/>
        </p:scale>
        <p:origin x="-732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E57A8-2ED8-4917-9381-31A52FE8596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D0727-9675-4B93-B9FC-6D7E869AC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908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470025"/>
          </a:xfrm>
        </p:spPr>
        <p:txBody>
          <a:bodyPr>
            <a:normAutofit/>
          </a:bodyPr>
          <a:lstStyle>
            <a:lvl1pPr algn="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36160" y="2420888"/>
            <a:ext cx="4117909" cy="936104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chenjie@baidu.com</a:t>
            </a:r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19" y="3362325"/>
            <a:ext cx="16637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82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944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535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5369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454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518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784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23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86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81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7176" y="281540"/>
            <a:ext cx="216217" cy="60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049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0124"/>
            <a:ext cx="10972800" cy="706090"/>
          </a:xfrm>
        </p:spPr>
        <p:txBody>
          <a:bodyPr anchor="ctr"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 bwMode="auto">
          <a:xfrm>
            <a:off x="1741705" y="5776683"/>
            <a:ext cx="8863029" cy="723565"/>
          </a:xfrm>
          <a:prstGeom prst="rect">
            <a:avLst/>
          </a:prstGeom>
          <a:solidFill>
            <a:srgbClr val="C0E3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72569" y="5747654"/>
            <a:ext cx="1625602" cy="777265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基础设施层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(Node)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2018267" y="5892797"/>
            <a:ext cx="1537721" cy="51823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虚拟机管理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792811" y="5892797"/>
            <a:ext cx="1591969" cy="51823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节点管理</a:t>
            </a:r>
          </a:p>
        </p:txBody>
      </p:sp>
      <p:sp>
        <p:nvSpPr>
          <p:cNvPr id="53" name="圆角矩形 52"/>
          <p:cNvSpPr/>
          <p:nvPr/>
        </p:nvSpPr>
        <p:spPr bwMode="auto">
          <a:xfrm>
            <a:off x="7286171" y="5892796"/>
            <a:ext cx="1523972" cy="50798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KVM/XEN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730296" y="1045027"/>
            <a:ext cx="1368152" cy="5471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流程图: 磁盘 75"/>
          <p:cNvSpPr/>
          <p:nvPr/>
        </p:nvSpPr>
        <p:spPr bwMode="auto">
          <a:xfrm>
            <a:off x="10888827" y="3928588"/>
            <a:ext cx="1008112" cy="64807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权限管理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流程图: 磁盘 76"/>
          <p:cNvSpPr/>
          <p:nvPr/>
        </p:nvSpPr>
        <p:spPr bwMode="auto">
          <a:xfrm>
            <a:off x="10888826" y="2182501"/>
            <a:ext cx="1008112" cy="64807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文件服务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流程图: 磁盘 77"/>
          <p:cNvSpPr/>
          <p:nvPr/>
        </p:nvSpPr>
        <p:spPr bwMode="auto">
          <a:xfrm>
            <a:off x="10888826" y="1292193"/>
            <a:ext cx="1008112" cy="64807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DB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服务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8969829" y="5878283"/>
            <a:ext cx="1494952" cy="529756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OpenStack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72570" y="4847770"/>
            <a:ext cx="1611086" cy="755490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服务管理层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(Service)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747888" y="4862283"/>
            <a:ext cx="8849590" cy="718453"/>
          </a:xfrm>
          <a:prstGeom prst="rect">
            <a:avLst/>
          </a:prstGeom>
          <a:solidFill>
            <a:srgbClr val="C0E3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2004854" y="4979262"/>
            <a:ext cx="1166507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服务管理</a:t>
            </a:r>
          </a:p>
        </p:txBody>
      </p:sp>
      <p:sp>
        <p:nvSpPr>
          <p:cNvPr id="99" name="矩形 98"/>
          <p:cNvSpPr/>
          <p:nvPr/>
        </p:nvSpPr>
        <p:spPr bwMode="auto">
          <a:xfrm>
            <a:off x="3289369" y="4986519"/>
            <a:ext cx="1166507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服务接入</a:t>
            </a:r>
          </a:p>
        </p:txBody>
      </p:sp>
      <p:sp>
        <p:nvSpPr>
          <p:cNvPr id="100" name="矩形 99"/>
          <p:cNvSpPr/>
          <p:nvPr/>
        </p:nvSpPr>
        <p:spPr bwMode="auto">
          <a:xfrm>
            <a:off x="4646454" y="4993776"/>
            <a:ext cx="1166507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服务配置</a:t>
            </a:r>
          </a:p>
        </p:txBody>
      </p:sp>
      <p:sp>
        <p:nvSpPr>
          <p:cNvPr id="101" name="矩形 100"/>
          <p:cNvSpPr/>
          <p:nvPr/>
        </p:nvSpPr>
        <p:spPr bwMode="auto">
          <a:xfrm>
            <a:off x="5974511" y="4986519"/>
            <a:ext cx="1166507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服务共享</a:t>
            </a:r>
          </a:p>
        </p:txBody>
      </p:sp>
      <p:sp>
        <p:nvSpPr>
          <p:cNvPr id="103" name="圆角矩形 102"/>
          <p:cNvSpPr/>
          <p:nvPr/>
        </p:nvSpPr>
        <p:spPr bwMode="auto">
          <a:xfrm>
            <a:off x="7442995" y="4934832"/>
            <a:ext cx="1853395" cy="53705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Puppet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72570" y="3947883"/>
            <a:ext cx="1625601" cy="754735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平台调度层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(Schedule)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1747888" y="3976913"/>
            <a:ext cx="8849590" cy="711194"/>
          </a:xfrm>
          <a:prstGeom prst="rect">
            <a:avLst/>
          </a:prstGeom>
          <a:solidFill>
            <a:srgbClr val="C0E3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004854" y="4086632"/>
            <a:ext cx="1166507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分布式调度</a:t>
            </a:r>
          </a:p>
        </p:txBody>
      </p:sp>
      <p:sp>
        <p:nvSpPr>
          <p:cNvPr id="107" name="矩形 106"/>
          <p:cNvSpPr/>
          <p:nvPr/>
        </p:nvSpPr>
        <p:spPr bwMode="auto">
          <a:xfrm>
            <a:off x="3289369" y="4093889"/>
            <a:ext cx="1166507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异步模式</a:t>
            </a:r>
          </a:p>
        </p:txBody>
      </p:sp>
      <p:sp>
        <p:nvSpPr>
          <p:cNvPr id="108" name="矩形 107"/>
          <p:cNvSpPr/>
          <p:nvPr/>
        </p:nvSpPr>
        <p:spPr bwMode="auto">
          <a:xfrm>
            <a:off x="4646454" y="4101146"/>
            <a:ext cx="1166507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任务队列</a:t>
            </a:r>
          </a:p>
        </p:txBody>
      </p:sp>
      <p:sp>
        <p:nvSpPr>
          <p:cNvPr id="109" name="矩形 108"/>
          <p:cNvSpPr/>
          <p:nvPr/>
        </p:nvSpPr>
        <p:spPr bwMode="auto">
          <a:xfrm>
            <a:off x="5974511" y="4093889"/>
            <a:ext cx="1166507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可靠性</a:t>
            </a:r>
          </a:p>
        </p:txBody>
      </p:sp>
      <p:sp>
        <p:nvSpPr>
          <p:cNvPr id="110" name="圆角矩形 109"/>
          <p:cNvSpPr/>
          <p:nvPr/>
        </p:nvSpPr>
        <p:spPr bwMode="auto">
          <a:xfrm>
            <a:off x="7442995" y="4042202"/>
            <a:ext cx="1853395" cy="5588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Gearman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圆角矩形 110"/>
          <p:cNvSpPr/>
          <p:nvPr/>
        </p:nvSpPr>
        <p:spPr bwMode="auto">
          <a:xfrm>
            <a:off x="72570" y="3127826"/>
            <a:ext cx="1625601" cy="754735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工作流层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(Workflow)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1747888" y="3156856"/>
            <a:ext cx="8849590" cy="711194"/>
          </a:xfrm>
          <a:prstGeom prst="rect">
            <a:avLst/>
          </a:prstGeom>
          <a:solidFill>
            <a:srgbClr val="C0E3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2004854" y="3266575"/>
            <a:ext cx="1166507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工作流设计</a:t>
            </a:r>
          </a:p>
        </p:txBody>
      </p:sp>
      <p:sp>
        <p:nvSpPr>
          <p:cNvPr id="114" name="矩形 113"/>
          <p:cNvSpPr/>
          <p:nvPr/>
        </p:nvSpPr>
        <p:spPr bwMode="auto">
          <a:xfrm>
            <a:off x="3289369" y="3273832"/>
            <a:ext cx="1166507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工作流模式</a:t>
            </a:r>
          </a:p>
        </p:txBody>
      </p:sp>
      <p:sp>
        <p:nvSpPr>
          <p:cNvPr id="117" name="圆角矩形 116"/>
          <p:cNvSpPr/>
          <p:nvPr/>
        </p:nvSpPr>
        <p:spPr bwMode="auto">
          <a:xfrm>
            <a:off x="4670767" y="3236659"/>
            <a:ext cx="1853395" cy="5588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JBPM &amp;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OSWorkFlow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72570" y="2307769"/>
            <a:ext cx="1625601" cy="754735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开放接口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(API)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1747888" y="2336799"/>
            <a:ext cx="8849590" cy="711194"/>
          </a:xfrm>
          <a:prstGeom prst="rect">
            <a:avLst/>
          </a:prstGeom>
          <a:solidFill>
            <a:srgbClr val="C0E3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2004854" y="2446518"/>
            <a:ext cx="116650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节点管理</a:t>
            </a:r>
          </a:p>
        </p:txBody>
      </p:sp>
      <p:sp>
        <p:nvSpPr>
          <p:cNvPr id="122" name="矩形 121"/>
          <p:cNvSpPr/>
          <p:nvPr/>
        </p:nvSpPr>
        <p:spPr bwMode="auto">
          <a:xfrm>
            <a:off x="3289369" y="2453775"/>
            <a:ext cx="116650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服务管理</a:t>
            </a:r>
          </a:p>
        </p:txBody>
      </p:sp>
      <p:sp>
        <p:nvSpPr>
          <p:cNvPr id="124" name="矩形 123"/>
          <p:cNvSpPr/>
          <p:nvPr/>
        </p:nvSpPr>
        <p:spPr bwMode="auto">
          <a:xfrm>
            <a:off x="5967229" y="2461032"/>
            <a:ext cx="116650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调度管理</a:t>
            </a:r>
          </a:p>
        </p:txBody>
      </p:sp>
      <p:sp>
        <p:nvSpPr>
          <p:cNvPr id="125" name="矩形 124"/>
          <p:cNvSpPr/>
          <p:nvPr/>
        </p:nvSpPr>
        <p:spPr bwMode="auto">
          <a:xfrm>
            <a:off x="7280772" y="2468289"/>
            <a:ext cx="116650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工作流管理</a:t>
            </a:r>
          </a:p>
        </p:txBody>
      </p:sp>
      <p:sp>
        <p:nvSpPr>
          <p:cNvPr id="126" name="圆角矩形 125"/>
          <p:cNvSpPr/>
          <p:nvPr/>
        </p:nvSpPr>
        <p:spPr bwMode="auto">
          <a:xfrm>
            <a:off x="8567828" y="2423859"/>
            <a:ext cx="1925978" cy="5588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GearmanClient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72570" y="1030513"/>
            <a:ext cx="1625601" cy="1226449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应用层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(App)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747888" y="1045027"/>
            <a:ext cx="8849590" cy="1197423"/>
          </a:xfrm>
          <a:prstGeom prst="rect">
            <a:avLst/>
          </a:prstGeom>
          <a:solidFill>
            <a:srgbClr val="C0E3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2004854" y="1103957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节点管理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3289369" y="1111214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服务管理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4646455" y="1118471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任务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管理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5959998" y="1125728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调度管理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4668200" y="2468289"/>
            <a:ext cx="116650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任务管理</a:t>
            </a:r>
          </a:p>
        </p:txBody>
      </p:sp>
      <p:sp>
        <p:nvSpPr>
          <p:cNvPr id="143" name="矩形 142"/>
          <p:cNvSpPr/>
          <p:nvPr/>
        </p:nvSpPr>
        <p:spPr bwMode="auto">
          <a:xfrm>
            <a:off x="7302570" y="1132986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工作流管理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8616115" y="1125729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系统管理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019371" y="1684529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管理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3303885" y="1677272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插件管理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4660971" y="1684529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监控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管理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5989028" y="1691786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日志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管理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7302570" y="1699043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8623372" y="1684530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流程图: 磁盘 150"/>
          <p:cNvSpPr/>
          <p:nvPr/>
        </p:nvSpPr>
        <p:spPr bwMode="auto">
          <a:xfrm>
            <a:off x="10881568" y="3075129"/>
            <a:ext cx="1008112" cy="64807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SVN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服务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流程图: 磁盘 151"/>
          <p:cNvSpPr/>
          <p:nvPr/>
        </p:nvSpPr>
        <p:spPr bwMode="auto">
          <a:xfrm>
            <a:off x="10910599" y="4763159"/>
            <a:ext cx="1008112" cy="64807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API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管理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流程图: 磁盘 152"/>
          <p:cNvSpPr/>
          <p:nvPr/>
        </p:nvSpPr>
        <p:spPr bwMode="auto">
          <a:xfrm>
            <a:off x="10932371" y="5655787"/>
            <a:ext cx="1008112" cy="64807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CLI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管理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圆角矩形 154"/>
          <p:cNvSpPr/>
          <p:nvPr/>
        </p:nvSpPr>
        <p:spPr bwMode="auto">
          <a:xfrm>
            <a:off x="5599838" y="5900054"/>
            <a:ext cx="1591969" cy="51823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集群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管理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75821" y="5515429"/>
            <a:ext cx="3338286" cy="7402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0124"/>
            <a:ext cx="10972800" cy="706090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35478" y="5631543"/>
            <a:ext cx="9144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Node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487764" y="5638801"/>
            <a:ext cx="9144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Node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540049" y="5646058"/>
            <a:ext cx="9144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Node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853592" y="5508172"/>
            <a:ext cx="3338286" cy="7402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013249" y="5624286"/>
            <a:ext cx="9144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Node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065535" y="5631544"/>
            <a:ext cx="9144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Node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17820" y="5638801"/>
            <a:ext cx="9144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Node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27242" y="3976907"/>
            <a:ext cx="178525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GearServer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911642" y="3984164"/>
            <a:ext cx="178525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GearServer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直接连接符 70"/>
          <p:cNvCxnSpPr>
            <a:stCxn id="66" idx="3"/>
            <a:endCxn id="67" idx="1"/>
          </p:cNvCxnSpPr>
          <p:nvPr/>
        </p:nvCxnSpPr>
        <p:spPr>
          <a:xfrm>
            <a:off x="3512499" y="4281707"/>
            <a:ext cx="399143" cy="7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0"/>
            <a:endCxn id="66" idx="2"/>
          </p:cNvCxnSpPr>
          <p:nvPr/>
        </p:nvCxnSpPr>
        <p:spPr>
          <a:xfrm flipV="1">
            <a:off x="892678" y="4586507"/>
            <a:ext cx="1727193" cy="10450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8" idx="0"/>
            <a:endCxn id="67" idx="2"/>
          </p:cNvCxnSpPr>
          <p:nvPr/>
        </p:nvCxnSpPr>
        <p:spPr>
          <a:xfrm flipV="1">
            <a:off x="892678" y="4593764"/>
            <a:ext cx="3911593" cy="10377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2" idx="0"/>
            <a:endCxn id="66" idx="2"/>
          </p:cNvCxnSpPr>
          <p:nvPr/>
        </p:nvCxnSpPr>
        <p:spPr>
          <a:xfrm flipH="1" flipV="1">
            <a:off x="2619871" y="4586507"/>
            <a:ext cx="2902864" cy="9216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2" idx="0"/>
            <a:endCxn id="67" idx="2"/>
          </p:cNvCxnSpPr>
          <p:nvPr/>
        </p:nvCxnSpPr>
        <p:spPr>
          <a:xfrm flipH="1" flipV="1">
            <a:off x="4804271" y="4593764"/>
            <a:ext cx="718464" cy="914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524046" y="4905831"/>
            <a:ext cx="161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ServiceA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89017" y="4913088"/>
            <a:ext cx="161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ServiceB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67715" y="2830290"/>
            <a:ext cx="1872343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GearClient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3" name="直接箭头连接符 92"/>
          <p:cNvCxnSpPr>
            <a:stCxn id="90" idx="2"/>
            <a:endCxn id="66" idx="0"/>
          </p:cNvCxnSpPr>
          <p:nvPr/>
        </p:nvCxnSpPr>
        <p:spPr>
          <a:xfrm>
            <a:off x="1603887" y="3396347"/>
            <a:ext cx="1015984" cy="5805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0" idx="2"/>
            <a:endCxn id="67" idx="0"/>
          </p:cNvCxnSpPr>
          <p:nvPr/>
        </p:nvCxnSpPr>
        <p:spPr>
          <a:xfrm>
            <a:off x="1603887" y="3396347"/>
            <a:ext cx="3200384" cy="5878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721478" y="1937662"/>
            <a:ext cx="1872343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TaskQueue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6" name="直接箭头连接符 115"/>
          <p:cNvCxnSpPr>
            <a:stCxn id="102" idx="2"/>
            <a:endCxn id="90" idx="0"/>
          </p:cNvCxnSpPr>
          <p:nvPr/>
        </p:nvCxnSpPr>
        <p:spPr>
          <a:xfrm flipH="1">
            <a:off x="1603887" y="2503719"/>
            <a:ext cx="2053763" cy="3265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2728735" y="1103093"/>
            <a:ext cx="1872343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webServer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3" name="直接箭头连接符 122"/>
          <p:cNvCxnSpPr>
            <a:stCxn id="118" idx="2"/>
            <a:endCxn id="102" idx="0"/>
          </p:cNvCxnSpPr>
          <p:nvPr/>
        </p:nvCxnSpPr>
        <p:spPr>
          <a:xfrm flipH="1">
            <a:off x="3657650" y="1669150"/>
            <a:ext cx="7257" cy="2685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2736001" y="2808518"/>
            <a:ext cx="1872343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GearClient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箭头连接符 162"/>
          <p:cNvCxnSpPr>
            <a:stCxn id="102" idx="2"/>
            <a:endCxn id="159" idx="0"/>
          </p:cNvCxnSpPr>
          <p:nvPr/>
        </p:nvCxnSpPr>
        <p:spPr>
          <a:xfrm>
            <a:off x="3657650" y="2503719"/>
            <a:ext cx="14523" cy="3047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9" idx="2"/>
            <a:endCxn id="66" idx="0"/>
          </p:cNvCxnSpPr>
          <p:nvPr/>
        </p:nvCxnSpPr>
        <p:spPr>
          <a:xfrm flipH="1">
            <a:off x="2619871" y="3374575"/>
            <a:ext cx="1052302" cy="6023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59" idx="2"/>
            <a:endCxn id="67" idx="0"/>
          </p:cNvCxnSpPr>
          <p:nvPr/>
        </p:nvCxnSpPr>
        <p:spPr>
          <a:xfrm>
            <a:off x="3672173" y="3374575"/>
            <a:ext cx="1132098" cy="6095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4862344" y="2830290"/>
            <a:ext cx="1872343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GearClient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5" name="直接箭头连接符 174"/>
          <p:cNvCxnSpPr>
            <a:stCxn id="102" idx="2"/>
            <a:endCxn id="172" idx="0"/>
          </p:cNvCxnSpPr>
          <p:nvPr/>
        </p:nvCxnSpPr>
        <p:spPr>
          <a:xfrm>
            <a:off x="3657650" y="2503719"/>
            <a:ext cx="2140866" cy="3265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72" idx="2"/>
            <a:endCxn id="67" idx="0"/>
          </p:cNvCxnSpPr>
          <p:nvPr/>
        </p:nvCxnSpPr>
        <p:spPr>
          <a:xfrm flipH="1">
            <a:off x="4804271" y="3396347"/>
            <a:ext cx="994245" cy="5878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72" idx="2"/>
            <a:endCxn id="66" idx="0"/>
          </p:cNvCxnSpPr>
          <p:nvPr/>
        </p:nvCxnSpPr>
        <p:spPr>
          <a:xfrm flipH="1">
            <a:off x="2619871" y="3396347"/>
            <a:ext cx="3178645" cy="5805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7387766" y="493480"/>
            <a:ext cx="4615547" cy="600164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通用分布式服务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平台（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内置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pbrpc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性能测试、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ftp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等多种常用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分布式调度（所有任务既可在节点池构建也可在指定节点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构建；即可在单节点构建；也可在节点池并发构建）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高性能（分布式构架；各模块全异步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调用；支持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个集群、多个节点）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高可靠性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GearServer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支持主备；支持任务队列数据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持久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化；支持失败重试）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易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扩展（插件热插拔节点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扩展方便；外部模块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分钟即可完成接入；接入即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化）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自动化（全流程自动化；任务状态实时监控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工作流（计划中，暂不支持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性能监控（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内置集群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节点的系统级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、内存、网络监控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功能）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开放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1" id="{4201AB68-F712-4A20-BD8F-ED526A4B7926}" vid="{32971323-82D7-4126-8509-8565352CB30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13029</TotalTime>
  <Words>306</Words>
  <Application>Microsoft Office PowerPoint</Application>
  <PresentationFormat>自定义</PresentationFormat>
  <Paragraphs>84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主题1</vt:lpstr>
      <vt:lpstr>架构</vt:lpstr>
      <vt:lpstr>实现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贴吧环境3.0进展说明</dc:title>
  <dc:creator>wei li</dc:creator>
  <cp:lastModifiedBy>yangjun03</cp:lastModifiedBy>
  <cp:revision>1652</cp:revision>
  <dcterms:created xsi:type="dcterms:W3CDTF">2013-10-14T04:22:13Z</dcterms:created>
  <dcterms:modified xsi:type="dcterms:W3CDTF">2014-11-14T08:50:10Z</dcterms:modified>
</cp:coreProperties>
</file>