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336" r:id="rId2"/>
    <p:sldId id="33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4620" autoAdjust="0"/>
  </p:normalViewPr>
  <p:slideViewPr>
    <p:cSldViewPr snapToGrid="0">
      <p:cViewPr varScale="1">
        <p:scale>
          <a:sx n="66" d="100"/>
          <a:sy n="66" d="100"/>
        </p:scale>
        <p:origin x="-73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E57A8-2ED8-4917-9381-31A52FE8596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D0727-9675-4B93-B9FC-6D7E869AC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908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67" y="764705"/>
            <a:ext cx="10363200" cy="1470025"/>
          </a:xfrm>
        </p:spPr>
        <p:txBody>
          <a:bodyPr>
            <a:normAutofit/>
          </a:bodyPr>
          <a:lstStyle>
            <a:lvl1pPr algn="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36160" y="2420888"/>
            <a:ext cx="4117909" cy="936104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chenjie@baidu.com</a:t>
            </a:r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19" y="3362325"/>
            <a:ext cx="16637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82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44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535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5369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454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518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784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23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861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810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90A3-7FCC-4346-B982-3028DE2F7FB4}" type="datetimeFigureOut">
              <a:rPr lang="zh-CN" altLang="en-US" smtClean="0"/>
              <a:pPr/>
              <a:t>2014/11/14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7176" y="281540"/>
            <a:ext cx="216217" cy="60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0495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654603" y="5080000"/>
            <a:ext cx="1074058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910089" y="5101771"/>
            <a:ext cx="5682368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033461" y="5370286"/>
            <a:ext cx="1146628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节点管理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317975" y="5363029"/>
            <a:ext cx="1146628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服务管理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631518" y="5370286"/>
            <a:ext cx="1146628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性能监控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647347" y="4013199"/>
            <a:ext cx="1074058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平台调度层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902833" y="4034970"/>
            <a:ext cx="5689624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026205" y="4303485"/>
            <a:ext cx="1146628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任务管理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310719" y="4296228"/>
            <a:ext cx="1146628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分布式调度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669118" y="2946399"/>
            <a:ext cx="1074058" cy="957943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工作流层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924604" y="2968170"/>
            <a:ext cx="5682367" cy="957943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047976" y="3236685"/>
            <a:ext cx="1146628" cy="478971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工作流设计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332490" y="3229428"/>
            <a:ext cx="1146628" cy="478971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工作流调度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661864" y="1524001"/>
            <a:ext cx="1074058" cy="131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交互层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917350" y="1538514"/>
            <a:ext cx="5689621" cy="132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040722" y="1661919"/>
            <a:ext cx="1146628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节点管理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325236" y="1654662"/>
            <a:ext cx="1146628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服务管理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667807" y="1647405"/>
            <a:ext cx="1146628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任务管理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082950" y="1654663"/>
            <a:ext cx="1146628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性能监控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026207" y="2300548"/>
            <a:ext cx="1146628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开放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781109" y="1524000"/>
            <a:ext cx="1001485" cy="454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969804" y="1683657"/>
            <a:ext cx="667657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权限管理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977062" y="3113314"/>
            <a:ext cx="667657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347008" y="2300548"/>
            <a:ext cx="1146628" cy="47897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工作流管理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969805" y="4528457"/>
            <a:ext cx="667657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46036" y="2322320"/>
            <a:ext cx="2569050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内置通用性能测试服务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88686" y="4818744"/>
            <a:ext cx="4020457" cy="1045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162626" y="1088567"/>
            <a:ext cx="3178646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Web Server</a:t>
            </a:r>
          </a:p>
        </p:txBody>
      </p:sp>
      <p:sp>
        <p:nvSpPr>
          <p:cNvPr id="39" name="矩形 38"/>
          <p:cNvSpPr/>
          <p:nvPr/>
        </p:nvSpPr>
        <p:spPr>
          <a:xfrm>
            <a:off x="2155368" y="1995710"/>
            <a:ext cx="3200418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Gearman</a:t>
            </a:r>
            <a:r>
              <a:rPr lang="en-US" altLang="zh-CN" sz="2800" dirty="0" smtClean="0"/>
              <a:t>/Jenkins Job Client</a:t>
            </a:r>
          </a:p>
        </p:txBody>
      </p:sp>
      <p:sp>
        <p:nvSpPr>
          <p:cNvPr id="40" name="矩形 39"/>
          <p:cNvSpPr/>
          <p:nvPr/>
        </p:nvSpPr>
        <p:spPr>
          <a:xfrm>
            <a:off x="2148110" y="2917367"/>
            <a:ext cx="3207675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Gearman</a:t>
            </a:r>
            <a:r>
              <a:rPr lang="en-US" altLang="zh-CN" sz="2800" dirty="0" smtClean="0"/>
              <a:t> Job Server</a:t>
            </a:r>
          </a:p>
        </p:txBody>
      </p:sp>
      <p:sp>
        <p:nvSpPr>
          <p:cNvPr id="41" name="矩形 40"/>
          <p:cNvSpPr/>
          <p:nvPr/>
        </p:nvSpPr>
        <p:spPr>
          <a:xfrm>
            <a:off x="1045044" y="3911595"/>
            <a:ext cx="2554514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Jenkins Master</a:t>
            </a:r>
          </a:p>
        </p:txBody>
      </p:sp>
      <p:sp>
        <p:nvSpPr>
          <p:cNvPr id="42" name="矩形 41"/>
          <p:cNvSpPr/>
          <p:nvPr/>
        </p:nvSpPr>
        <p:spPr>
          <a:xfrm>
            <a:off x="4644568" y="3933367"/>
            <a:ext cx="2365846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Jenkins Master</a:t>
            </a:r>
          </a:p>
        </p:txBody>
      </p:sp>
      <p:cxnSp>
        <p:nvCxnSpPr>
          <p:cNvPr id="44" name="直接箭头连接符 43"/>
          <p:cNvCxnSpPr>
            <a:stCxn id="40" idx="2"/>
            <a:endCxn id="41" idx="0"/>
          </p:cNvCxnSpPr>
          <p:nvPr/>
        </p:nvCxnSpPr>
        <p:spPr>
          <a:xfrm flipH="1">
            <a:off x="2322301" y="3585024"/>
            <a:ext cx="1429647" cy="326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2"/>
            <a:endCxn id="42" idx="0"/>
          </p:cNvCxnSpPr>
          <p:nvPr/>
        </p:nvCxnSpPr>
        <p:spPr>
          <a:xfrm>
            <a:off x="3751948" y="3585024"/>
            <a:ext cx="2075543" cy="348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19319" y="4978392"/>
            <a:ext cx="1059543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Node</a:t>
            </a:r>
          </a:p>
        </p:txBody>
      </p:sp>
      <p:sp>
        <p:nvSpPr>
          <p:cNvPr id="49" name="矩形 48"/>
          <p:cNvSpPr/>
          <p:nvPr/>
        </p:nvSpPr>
        <p:spPr>
          <a:xfrm>
            <a:off x="2989948" y="4985649"/>
            <a:ext cx="1016000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Node</a:t>
            </a:r>
          </a:p>
        </p:txBody>
      </p:sp>
      <p:cxnSp>
        <p:nvCxnSpPr>
          <p:cNvPr id="51" name="直接箭头连接符 50"/>
          <p:cNvCxnSpPr>
            <a:stCxn id="41" idx="2"/>
            <a:endCxn id="48" idx="0"/>
          </p:cNvCxnSpPr>
          <p:nvPr/>
        </p:nvCxnSpPr>
        <p:spPr>
          <a:xfrm flipH="1">
            <a:off x="849091" y="4579252"/>
            <a:ext cx="1473210" cy="399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1" idx="2"/>
            <a:endCxn id="49" idx="0"/>
          </p:cNvCxnSpPr>
          <p:nvPr/>
        </p:nvCxnSpPr>
        <p:spPr>
          <a:xfrm>
            <a:off x="2322301" y="4579252"/>
            <a:ext cx="1175647" cy="406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666335" y="5014677"/>
            <a:ext cx="994248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Node</a:t>
            </a:r>
          </a:p>
        </p:txBody>
      </p:sp>
      <p:sp>
        <p:nvSpPr>
          <p:cNvPr id="55" name="矩形 54"/>
          <p:cNvSpPr/>
          <p:nvPr/>
        </p:nvSpPr>
        <p:spPr>
          <a:xfrm>
            <a:off x="5965382" y="5007420"/>
            <a:ext cx="1030514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Node</a:t>
            </a:r>
          </a:p>
        </p:txBody>
      </p:sp>
      <p:cxnSp>
        <p:nvCxnSpPr>
          <p:cNvPr id="56" name="直接箭头连接符 55"/>
          <p:cNvCxnSpPr>
            <a:stCxn id="42" idx="2"/>
            <a:endCxn id="54" idx="0"/>
          </p:cNvCxnSpPr>
          <p:nvPr/>
        </p:nvCxnSpPr>
        <p:spPr>
          <a:xfrm flipH="1">
            <a:off x="5163459" y="4601024"/>
            <a:ext cx="664032" cy="413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2" idx="2"/>
            <a:endCxn id="55" idx="0"/>
          </p:cNvCxnSpPr>
          <p:nvPr/>
        </p:nvCxnSpPr>
        <p:spPr>
          <a:xfrm>
            <a:off x="5827491" y="4601024"/>
            <a:ext cx="653148" cy="406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9" idx="2"/>
            <a:endCxn id="40" idx="0"/>
          </p:cNvCxnSpPr>
          <p:nvPr/>
        </p:nvCxnSpPr>
        <p:spPr>
          <a:xfrm flipH="1">
            <a:off x="3751948" y="2663367"/>
            <a:ext cx="3629" cy="25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8" idx="2"/>
            <a:endCxn id="39" idx="0"/>
          </p:cNvCxnSpPr>
          <p:nvPr/>
        </p:nvCxnSpPr>
        <p:spPr>
          <a:xfrm>
            <a:off x="3751949" y="1756224"/>
            <a:ext cx="3628" cy="239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734463" y="4992906"/>
            <a:ext cx="1016000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Node</a:t>
            </a:r>
          </a:p>
        </p:txBody>
      </p:sp>
      <p:cxnSp>
        <p:nvCxnSpPr>
          <p:cNvPr id="109" name="直接箭头连接符 108"/>
          <p:cNvCxnSpPr>
            <a:stCxn id="41" idx="2"/>
            <a:endCxn id="107" idx="0"/>
          </p:cNvCxnSpPr>
          <p:nvPr/>
        </p:nvCxnSpPr>
        <p:spPr>
          <a:xfrm flipH="1">
            <a:off x="2242463" y="4579252"/>
            <a:ext cx="79838" cy="4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358739" y="478966"/>
            <a:ext cx="4455890" cy="53553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    通用测试服务平台（内置多种</a:t>
            </a:r>
            <a:r>
              <a:rPr lang="en-US" altLang="zh-CN" dirty="0" err="1" smtClean="0"/>
              <a:t>pbrpc</a:t>
            </a:r>
            <a:r>
              <a:rPr lang="zh-CN" altLang="en-US" dirty="0" smtClean="0"/>
              <a:t>协议、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性能测试、</a:t>
            </a:r>
            <a:r>
              <a:rPr lang="en-US" altLang="zh-CN" dirty="0" smtClean="0"/>
              <a:t>ftp server</a:t>
            </a:r>
            <a:r>
              <a:rPr lang="zh-CN" altLang="en-US" dirty="0" smtClean="0"/>
              <a:t>等常用服务）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   </a:t>
            </a:r>
            <a:r>
              <a:rPr lang="zh-CN" altLang="en-US" dirty="0" smtClean="0"/>
              <a:t>分布式调度（所有任务既可在节点池构建也可在指定节点构建）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   </a:t>
            </a:r>
            <a:r>
              <a:rPr lang="zh-CN" altLang="en-US" dirty="0" smtClean="0"/>
              <a:t>高性能（分布式构架；各模块全异步调用；支持多个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节点）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   </a:t>
            </a:r>
            <a:r>
              <a:rPr lang="zh-CN" altLang="en-US" dirty="0" smtClean="0"/>
              <a:t>高可靠性（</a:t>
            </a:r>
            <a:r>
              <a:rPr lang="en-US" altLang="zh-CN" dirty="0" smtClean="0"/>
              <a:t>job server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支持多节点备份；</a:t>
            </a:r>
            <a:r>
              <a:rPr lang="en-US" altLang="zh-CN" dirty="0" smtClean="0"/>
              <a:t>job server</a:t>
            </a:r>
            <a:r>
              <a:rPr lang="zh-CN" altLang="en-US" dirty="0" smtClean="0"/>
              <a:t>任务队列支持数据持久化）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易扩展、外部模块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分钟服务化（节点扩展方便；外部模块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分钟即可完成接入；接入即可服务化）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   </a:t>
            </a:r>
            <a:r>
              <a:rPr lang="zh-CN" altLang="en-US" dirty="0" smtClean="0"/>
              <a:t>自动化（全流程自动化；任务状态实时监控）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b="1" dirty="0" smtClean="0"/>
              <a:t>    </a:t>
            </a:r>
            <a:r>
              <a:rPr lang="zh-CN" altLang="en-US" b="1" dirty="0" smtClean="0"/>
              <a:t>工作流（计划中，暂不支持）</a:t>
            </a:r>
            <a:endParaRPr lang="en-US" altLang="zh-CN" b="1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b="1" dirty="0" smtClean="0"/>
              <a:t>    </a:t>
            </a:r>
            <a:r>
              <a:rPr lang="zh-CN" altLang="en-US" dirty="0" smtClean="0"/>
              <a:t>性能监控（内置节点进程级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、内存、网络监控功能）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大量使用现有开源框架、解决方案、模块，基本不用写代码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383314" y="4826001"/>
            <a:ext cx="2801258" cy="1045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主题1" id="{4201AB68-F712-4A20-BD8F-ED526A4B7926}" vid="{32971323-82D7-4126-8509-8565352CB30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12927</TotalTime>
  <Words>232</Words>
  <Application>Microsoft Office PowerPoint</Application>
  <PresentationFormat>自定义</PresentationFormat>
  <Paragraphs>44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主题1</vt:lpstr>
      <vt:lpstr>架构</vt:lpstr>
      <vt:lpstr>实现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贴吧环境3.0进展说明</dc:title>
  <dc:creator>wei li</dc:creator>
  <cp:lastModifiedBy>yangjun03</cp:lastModifiedBy>
  <cp:revision>1514</cp:revision>
  <dcterms:created xsi:type="dcterms:W3CDTF">2013-10-14T04:22:13Z</dcterms:created>
  <dcterms:modified xsi:type="dcterms:W3CDTF">2014-11-14T06:56:17Z</dcterms:modified>
</cp:coreProperties>
</file>