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36" r:id="rId2"/>
    <p:sldId id="339" r:id="rId3"/>
    <p:sldId id="338" r:id="rId4"/>
    <p:sldId id="337" r:id="rId5"/>
    <p:sldId id="34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732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0124"/>
            <a:ext cx="10972800" cy="706090"/>
          </a:xfrm>
        </p:spPr>
        <p:txBody>
          <a:bodyPr anchor="ctr"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3439886" y="1306323"/>
            <a:ext cx="4441371" cy="1698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分布式服务化平台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1132114" y="1741748"/>
            <a:ext cx="229325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8857" y="1451458"/>
            <a:ext cx="14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1153885" y="2227984"/>
            <a:ext cx="229325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00628" y="1937694"/>
            <a:ext cx="14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7903029" y="1342612"/>
            <a:ext cx="229325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19145" y="1081350"/>
            <a:ext cx="336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机器管理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监控（监控运维）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7924800" y="1828848"/>
            <a:ext cx="229325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71543" y="1553072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应用服务化（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API/CLI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化、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化）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7932057" y="2286048"/>
            <a:ext cx="229325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78800" y="2010272"/>
            <a:ext cx="344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服务自动化（工作流引擎）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7939315" y="2728733"/>
            <a:ext cx="229325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86058" y="2452957"/>
            <a:ext cx="346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分布式调度（灵活调度策略）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0915" y="3280234"/>
            <a:ext cx="11393714" cy="30777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批量计算模型的分布式计算平台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Storm/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Dstream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流式计算模型的实时计算平台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qapi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应用服务化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服务托管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Alexander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性能测试服务平台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CloudFoundry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简化应用程序开发、部署、运行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</a:rPr>
              <a:t>xCloudFoundry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一般任务模型的分布式平台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0124"/>
            <a:ext cx="10972800" cy="706090"/>
          </a:xfrm>
        </p:spPr>
        <p:txBody>
          <a:bodyPr anchor="ctr"/>
          <a:lstStyle/>
          <a:p>
            <a:r>
              <a:rPr lang="en-US" altLang="zh-CN" dirty="0" err="1" smtClean="0"/>
              <a:t>xCloudFoundry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4741" y="1282450"/>
            <a:ext cx="10580915" cy="390876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xCloudFoundry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，是构建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内部私有云平台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的理想途径，集中解决基于分布式系统的基础设施管理、应用服务化、分布式调度、工作流引擎、系统监控、开放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等问题。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区别于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Dstream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CloudFoundry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xCloudFoundry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主要应用于应用服务化、服务自动化、分布式调度、监控运维自动化等私有云关键场景。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应用一分钟服务化，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API/CLI/Web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化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服务自动化，基于工作流引擎的任务设计，最大程度简化复杂系统使用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分布式调度，灵活调度策略，任务可在多进程、多节点执行，可指定节点执行，可在节点池执行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内置节点管理、监控管理、性能测试等多种通用服务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0124"/>
            <a:ext cx="10972800" cy="706090"/>
          </a:xfrm>
        </p:spPr>
        <p:txBody>
          <a:bodyPr anchor="ctr"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 bwMode="auto">
          <a:xfrm>
            <a:off x="1741705" y="5776683"/>
            <a:ext cx="8863029" cy="723565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72569" y="5747654"/>
            <a:ext cx="1625602" cy="777265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基础设施层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(Node)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2018267" y="5892797"/>
            <a:ext cx="1537721" cy="51823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虚拟机管理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3792811" y="5892797"/>
            <a:ext cx="1591969" cy="51823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节点管理</a:t>
            </a:r>
          </a:p>
        </p:txBody>
      </p:sp>
      <p:sp>
        <p:nvSpPr>
          <p:cNvPr id="53" name="圆角矩形 52"/>
          <p:cNvSpPr/>
          <p:nvPr/>
        </p:nvSpPr>
        <p:spPr bwMode="auto">
          <a:xfrm>
            <a:off x="7286171" y="5892796"/>
            <a:ext cx="1523972" cy="5079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KVM/XEN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10730296" y="1045027"/>
            <a:ext cx="1368152" cy="5471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流程图: 磁盘 75"/>
          <p:cNvSpPr/>
          <p:nvPr/>
        </p:nvSpPr>
        <p:spPr bwMode="auto">
          <a:xfrm>
            <a:off x="10888827" y="3928588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其他通用服务</a:t>
            </a:r>
          </a:p>
        </p:txBody>
      </p:sp>
      <p:sp>
        <p:nvSpPr>
          <p:cNvPr id="77" name="流程图: 磁盘 76"/>
          <p:cNvSpPr/>
          <p:nvPr/>
        </p:nvSpPr>
        <p:spPr bwMode="auto">
          <a:xfrm>
            <a:off x="10888826" y="2182501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文件服务</a:t>
            </a:r>
          </a:p>
        </p:txBody>
      </p:sp>
      <p:sp>
        <p:nvSpPr>
          <p:cNvPr id="78" name="流程图: 磁盘 77"/>
          <p:cNvSpPr/>
          <p:nvPr/>
        </p:nvSpPr>
        <p:spPr bwMode="auto">
          <a:xfrm>
            <a:off x="10888826" y="1292193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86" name="圆角矩形 85"/>
          <p:cNvSpPr/>
          <p:nvPr/>
        </p:nvSpPr>
        <p:spPr bwMode="auto">
          <a:xfrm>
            <a:off x="8969829" y="5878283"/>
            <a:ext cx="1494952" cy="52975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72570" y="4847770"/>
            <a:ext cx="1611086" cy="755490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服务管理层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(Service)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747888" y="4862283"/>
            <a:ext cx="8849590" cy="718453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004854" y="4979262"/>
            <a:ext cx="1166507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服务管理</a:t>
            </a:r>
          </a:p>
        </p:txBody>
      </p:sp>
      <p:sp>
        <p:nvSpPr>
          <p:cNvPr id="99" name="矩形 98"/>
          <p:cNvSpPr/>
          <p:nvPr/>
        </p:nvSpPr>
        <p:spPr bwMode="auto">
          <a:xfrm>
            <a:off x="3289369" y="4986519"/>
            <a:ext cx="1166507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服务接入</a:t>
            </a:r>
          </a:p>
        </p:txBody>
      </p:sp>
      <p:sp>
        <p:nvSpPr>
          <p:cNvPr id="100" name="矩形 99"/>
          <p:cNvSpPr/>
          <p:nvPr/>
        </p:nvSpPr>
        <p:spPr bwMode="auto">
          <a:xfrm>
            <a:off x="4646454" y="4993776"/>
            <a:ext cx="1166507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服务配置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5974511" y="4986519"/>
            <a:ext cx="1166507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服务共享</a:t>
            </a:r>
          </a:p>
        </p:txBody>
      </p:sp>
      <p:sp>
        <p:nvSpPr>
          <p:cNvPr id="103" name="圆角矩形 102"/>
          <p:cNvSpPr/>
          <p:nvPr/>
        </p:nvSpPr>
        <p:spPr bwMode="auto">
          <a:xfrm>
            <a:off x="7442995" y="4934832"/>
            <a:ext cx="1853395" cy="53705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Puppet</a:t>
            </a:r>
          </a:p>
        </p:txBody>
      </p:sp>
      <p:sp>
        <p:nvSpPr>
          <p:cNvPr id="104" name="圆角矩形 103"/>
          <p:cNvSpPr/>
          <p:nvPr/>
        </p:nvSpPr>
        <p:spPr bwMode="auto">
          <a:xfrm>
            <a:off x="72570" y="3947883"/>
            <a:ext cx="1625601" cy="754735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平台调度层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(Schedule)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747888" y="3976913"/>
            <a:ext cx="8849590" cy="711194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004854" y="4086632"/>
            <a:ext cx="1166507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分布式调度</a:t>
            </a:r>
          </a:p>
        </p:txBody>
      </p:sp>
      <p:sp>
        <p:nvSpPr>
          <p:cNvPr id="107" name="矩形 106"/>
          <p:cNvSpPr/>
          <p:nvPr/>
        </p:nvSpPr>
        <p:spPr bwMode="auto">
          <a:xfrm>
            <a:off x="3289369" y="4093889"/>
            <a:ext cx="1166507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异步模式</a:t>
            </a:r>
          </a:p>
        </p:txBody>
      </p:sp>
      <p:sp>
        <p:nvSpPr>
          <p:cNvPr id="108" name="矩形 107"/>
          <p:cNvSpPr/>
          <p:nvPr/>
        </p:nvSpPr>
        <p:spPr bwMode="auto">
          <a:xfrm>
            <a:off x="4646454" y="4101146"/>
            <a:ext cx="1166507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任务队列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5974511" y="4093889"/>
            <a:ext cx="1166507" cy="5040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可靠性</a:t>
            </a:r>
          </a:p>
        </p:txBody>
      </p:sp>
      <p:sp>
        <p:nvSpPr>
          <p:cNvPr id="110" name="圆角矩形 109"/>
          <p:cNvSpPr/>
          <p:nvPr/>
        </p:nvSpPr>
        <p:spPr bwMode="auto">
          <a:xfrm>
            <a:off x="7442995" y="4042202"/>
            <a:ext cx="1294605" cy="5588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Gearman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2570" y="3127826"/>
            <a:ext cx="1625601" cy="754735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工作流层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(Workflow)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1747888" y="3156856"/>
            <a:ext cx="8849590" cy="711194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2004854" y="3266575"/>
            <a:ext cx="1166507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工作流设计</a:t>
            </a:r>
          </a:p>
        </p:txBody>
      </p:sp>
      <p:sp>
        <p:nvSpPr>
          <p:cNvPr id="114" name="矩形 113"/>
          <p:cNvSpPr/>
          <p:nvPr/>
        </p:nvSpPr>
        <p:spPr bwMode="auto">
          <a:xfrm>
            <a:off x="3289369" y="3273832"/>
            <a:ext cx="1166507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工作流模式</a:t>
            </a:r>
          </a:p>
        </p:txBody>
      </p:sp>
      <p:sp>
        <p:nvSpPr>
          <p:cNvPr id="117" name="圆角矩形 116"/>
          <p:cNvSpPr/>
          <p:nvPr/>
        </p:nvSpPr>
        <p:spPr bwMode="auto">
          <a:xfrm>
            <a:off x="4670767" y="3236659"/>
            <a:ext cx="1853395" cy="5588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JBPM &amp;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OSWorkFlow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72570" y="2307769"/>
            <a:ext cx="1625601" cy="754735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开放接口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(API)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1747888" y="2336799"/>
            <a:ext cx="8849590" cy="711194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2004854" y="2446518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节点管理</a:t>
            </a:r>
          </a:p>
        </p:txBody>
      </p:sp>
      <p:sp>
        <p:nvSpPr>
          <p:cNvPr id="122" name="矩形 121"/>
          <p:cNvSpPr/>
          <p:nvPr/>
        </p:nvSpPr>
        <p:spPr bwMode="auto">
          <a:xfrm>
            <a:off x="3289369" y="2453775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服务管理</a:t>
            </a:r>
          </a:p>
        </p:txBody>
      </p:sp>
      <p:sp>
        <p:nvSpPr>
          <p:cNvPr id="124" name="矩形 123"/>
          <p:cNvSpPr/>
          <p:nvPr/>
        </p:nvSpPr>
        <p:spPr bwMode="auto">
          <a:xfrm>
            <a:off x="5967229" y="2461032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调度管理</a:t>
            </a:r>
          </a:p>
        </p:txBody>
      </p:sp>
      <p:sp>
        <p:nvSpPr>
          <p:cNvPr id="125" name="矩形 124"/>
          <p:cNvSpPr/>
          <p:nvPr/>
        </p:nvSpPr>
        <p:spPr bwMode="auto">
          <a:xfrm>
            <a:off x="7280772" y="2468289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工作流管理</a:t>
            </a:r>
          </a:p>
        </p:txBody>
      </p:sp>
      <p:sp>
        <p:nvSpPr>
          <p:cNvPr id="126" name="圆角矩形 125"/>
          <p:cNvSpPr/>
          <p:nvPr/>
        </p:nvSpPr>
        <p:spPr bwMode="auto">
          <a:xfrm>
            <a:off x="8567828" y="2423859"/>
            <a:ext cx="1925978" cy="5588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Gearman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2570" y="1030513"/>
            <a:ext cx="1625601" cy="1226449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(App)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747888" y="1045027"/>
            <a:ext cx="8849590" cy="1197423"/>
          </a:xfrm>
          <a:prstGeom prst="rect">
            <a:avLst/>
          </a:prstGeom>
          <a:solidFill>
            <a:srgbClr val="C0E3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2004854" y="1103957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节点管理</a:t>
            </a:r>
          </a:p>
        </p:txBody>
      </p:sp>
      <p:sp>
        <p:nvSpPr>
          <p:cNvPr id="131" name="矩形 130"/>
          <p:cNvSpPr/>
          <p:nvPr/>
        </p:nvSpPr>
        <p:spPr bwMode="auto">
          <a:xfrm>
            <a:off x="3289369" y="1111214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服务管理</a:t>
            </a:r>
          </a:p>
        </p:txBody>
      </p:sp>
      <p:sp>
        <p:nvSpPr>
          <p:cNvPr id="132" name="矩形 131"/>
          <p:cNvSpPr/>
          <p:nvPr/>
        </p:nvSpPr>
        <p:spPr bwMode="auto">
          <a:xfrm>
            <a:off x="4646455" y="1118471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133" name="矩形 132"/>
          <p:cNvSpPr/>
          <p:nvPr/>
        </p:nvSpPr>
        <p:spPr bwMode="auto">
          <a:xfrm>
            <a:off x="5959998" y="1125728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调度管理</a:t>
            </a:r>
          </a:p>
        </p:txBody>
      </p:sp>
      <p:sp>
        <p:nvSpPr>
          <p:cNvPr id="142" name="矩形 141"/>
          <p:cNvSpPr/>
          <p:nvPr/>
        </p:nvSpPr>
        <p:spPr bwMode="auto">
          <a:xfrm>
            <a:off x="4668200" y="2468289"/>
            <a:ext cx="116650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任务管理</a:t>
            </a:r>
          </a:p>
        </p:txBody>
      </p:sp>
      <p:sp>
        <p:nvSpPr>
          <p:cNvPr id="143" name="矩形 142"/>
          <p:cNvSpPr/>
          <p:nvPr/>
        </p:nvSpPr>
        <p:spPr bwMode="auto">
          <a:xfrm>
            <a:off x="7302570" y="1132986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工作流管理</a:t>
            </a:r>
          </a:p>
        </p:txBody>
      </p:sp>
      <p:sp>
        <p:nvSpPr>
          <p:cNvPr id="144" name="矩形 143"/>
          <p:cNvSpPr/>
          <p:nvPr/>
        </p:nvSpPr>
        <p:spPr bwMode="auto">
          <a:xfrm>
            <a:off x="8616115" y="1125729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系统管理</a:t>
            </a:r>
          </a:p>
        </p:txBody>
      </p:sp>
      <p:sp>
        <p:nvSpPr>
          <p:cNvPr id="145" name="矩形 144"/>
          <p:cNvSpPr/>
          <p:nvPr/>
        </p:nvSpPr>
        <p:spPr bwMode="auto">
          <a:xfrm>
            <a:off x="2019371" y="1684529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146" name="矩形 145"/>
          <p:cNvSpPr/>
          <p:nvPr/>
        </p:nvSpPr>
        <p:spPr bwMode="auto">
          <a:xfrm>
            <a:off x="3303885" y="1677272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插件管理</a:t>
            </a:r>
          </a:p>
        </p:txBody>
      </p:sp>
      <p:sp>
        <p:nvSpPr>
          <p:cNvPr id="147" name="矩形 146"/>
          <p:cNvSpPr/>
          <p:nvPr/>
        </p:nvSpPr>
        <p:spPr bwMode="auto">
          <a:xfrm>
            <a:off x="4660971" y="1684529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148" name="矩形 147"/>
          <p:cNvSpPr/>
          <p:nvPr/>
        </p:nvSpPr>
        <p:spPr bwMode="auto">
          <a:xfrm>
            <a:off x="5989028" y="1691786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日志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149" name="矩形 148"/>
          <p:cNvSpPr/>
          <p:nvPr/>
        </p:nvSpPr>
        <p:spPr bwMode="auto">
          <a:xfrm>
            <a:off x="7302570" y="1699043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8623372" y="1684530"/>
            <a:ext cx="116650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流程图: 磁盘 150"/>
          <p:cNvSpPr/>
          <p:nvPr/>
        </p:nvSpPr>
        <p:spPr bwMode="auto">
          <a:xfrm>
            <a:off x="10881568" y="3075129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152" name="流程图: 磁盘 151"/>
          <p:cNvSpPr/>
          <p:nvPr/>
        </p:nvSpPr>
        <p:spPr bwMode="auto">
          <a:xfrm>
            <a:off x="10910599" y="4763159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权限管理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流程图: 磁盘 152"/>
          <p:cNvSpPr/>
          <p:nvPr/>
        </p:nvSpPr>
        <p:spPr bwMode="auto">
          <a:xfrm>
            <a:off x="10932371" y="5655787"/>
            <a:ext cx="1008112" cy="64807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API/CLI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155" name="圆角矩形 154"/>
          <p:cNvSpPr/>
          <p:nvPr/>
        </p:nvSpPr>
        <p:spPr bwMode="auto">
          <a:xfrm>
            <a:off x="5599838" y="5900054"/>
            <a:ext cx="1591969" cy="51823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58" name="圆角矩形 57"/>
          <p:cNvSpPr/>
          <p:nvPr/>
        </p:nvSpPr>
        <p:spPr bwMode="auto">
          <a:xfrm>
            <a:off x="8959738" y="4034945"/>
            <a:ext cx="1447005" cy="5588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Zookeeper</a:t>
            </a:r>
          </a:p>
        </p:txBody>
      </p:sp>
    </p:spTree>
    <p:extLst>
      <p:ext uri="{BB962C8B-B14F-4D97-AF65-F5344CB8AC3E}">
        <p14:creationId xmlns=""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320800" y="3817257"/>
            <a:ext cx="4833258" cy="9289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75821" y="5515429"/>
            <a:ext cx="3338286" cy="7402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0124"/>
            <a:ext cx="10972800" cy="706090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35478" y="5631543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87764" y="5638801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40049" y="5646058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53592" y="5508172"/>
            <a:ext cx="3338286" cy="7402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13249" y="5624286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65535" y="5631544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17820" y="5638801"/>
            <a:ext cx="914400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27242" y="3976907"/>
            <a:ext cx="178525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GearServer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911642" y="3984164"/>
            <a:ext cx="178525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GearServer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连接符 70"/>
          <p:cNvCxnSpPr>
            <a:stCxn id="66" idx="3"/>
            <a:endCxn id="67" idx="1"/>
          </p:cNvCxnSpPr>
          <p:nvPr/>
        </p:nvCxnSpPr>
        <p:spPr>
          <a:xfrm>
            <a:off x="3512499" y="4281707"/>
            <a:ext cx="399143" cy="7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0"/>
            <a:endCxn id="66" idx="2"/>
          </p:cNvCxnSpPr>
          <p:nvPr/>
        </p:nvCxnSpPr>
        <p:spPr>
          <a:xfrm flipV="1">
            <a:off x="892678" y="4586507"/>
            <a:ext cx="1727193" cy="1045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8" idx="0"/>
            <a:endCxn id="67" idx="2"/>
          </p:cNvCxnSpPr>
          <p:nvPr/>
        </p:nvCxnSpPr>
        <p:spPr>
          <a:xfrm flipV="1">
            <a:off x="892678" y="4593764"/>
            <a:ext cx="3911593" cy="10377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2" idx="0"/>
            <a:endCxn id="66" idx="2"/>
          </p:cNvCxnSpPr>
          <p:nvPr/>
        </p:nvCxnSpPr>
        <p:spPr>
          <a:xfrm flipH="1" flipV="1">
            <a:off x="2619871" y="4586507"/>
            <a:ext cx="2902864" cy="9216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2" idx="0"/>
            <a:endCxn id="67" idx="2"/>
          </p:cNvCxnSpPr>
          <p:nvPr/>
        </p:nvCxnSpPr>
        <p:spPr>
          <a:xfrm flipH="1" flipV="1">
            <a:off x="4804271" y="4593764"/>
            <a:ext cx="718464" cy="9144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24046" y="4905831"/>
            <a:ext cx="161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ServiceA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89017" y="4913088"/>
            <a:ext cx="161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ServiceB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67715" y="2830290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GearClient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3" name="直接箭头连接符 92"/>
          <p:cNvCxnSpPr>
            <a:stCxn id="90" idx="2"/>
            <a:endCxn id="66" idx="0"/>
          </p:cNvCxnSpPr>
          <p:nvPr/>
        </p:nvCxnSpPr>
        <p:spPr>
          <a:xfrm>
            <a:off x="1603887" y="3396347"/>
            <a:ext cx="1015984" cy="580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0" idx="2"/>
            <a:endCxn id="67" idx="0"/>
          </p:cNvCxnSpPr>
          <p:nvPr/>
        </p:nvCxnSpPr>
        <p:spPr>
          <a:xfrm>
            <a:off x="1603887" y="3396347"/>
            <a:ext cx="3200384" cy="5878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721478" y="1937662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TaskQueue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6" name="直接箭头连接符 115"/>
          <p:cNvCxnSpPr>
            <a:stCxn id="102" idx="2"/>
            <a:endCxn id="90" idx="0"/>
          </p:cNvCxnSpPr>
          <p:nvPr/>
        </p:nvCxnSpPr>
        <p:spPr>
          <a:xfrm flipH="1">
            <a:off x="1603887" y="2503719"/>
            <a:ext cx="2053763" cy="3265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2728735" y="1103093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webServer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3" name="直接箭头连接符 122"/>
          <p:cNvCxnSpPr>
            <a:stCxn id="118" idx="2"/>
            <a:endCxn id="102" idx="0"/>
          </p:cNvCxnSpPr>
          <p:nvPr/>
        </p:nvCxnSpPr>
        <p:spPr>
          <a:xfrm flipH="1">
            <a:off x="3657650" y="1669150"/>
            <a:ext cx="7257" cy="2685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736001" y="2808518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GearClient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箭头连接符 162"/>
          <p:cNvCxnSpPr>
            <a:stCxn id="102" idx="2"/>
            <a:endCxn id="159" idx="0"/>
          </p:cNvCxnSpPr>
          <p:nvPr/>
        </p:nvCxnSpPr>
        <p:spPr>
          <a:xfrm>
            <a:off x="3657650" y="2503719"/>
            <a:ext cx="14523" cy="3047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9" idx="2"/>
            <a:endCxn id="66" idx="0"/>
          </p:cNvCxnSpPr>
          <p:nvPr/>
        </p:nvCxnSpPr>
        <p:spPr>
          <a:xfrm flipH="1">
            <a:off x="2619871" y="3374575"/>
            <a:ext cx="1052302" cy="602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9" idx="2"/>
            <a:endCxn id="67" idx="0"/>
          </p:cNvCxnSpPr>
          <p:nvPr/>
        </p:nvCxnSpPr>
        <p:spPr>
          <a:xfrm>
            <a:off x="3672173" y="3374575"/>
            <a:ext cx="1132098" cy="6095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4862344" y="2830290"/>
            <a:ext cx="18723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GearClient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直接箭头连接符 174"/>
          <p:cNvCxnSpPr>
            <a:stCxn id="102" idx="2"/>
            <a:endCxn id="172" idx="0"/>
          </p:cNvCxnSpPr>
          <p:nvPr/>
        </p:nvCxnSpPr>
        <p:spPr>
          <a:xfrm>
            <a:off x="3657650" y="2503719"/>
            <a:ext cx="2140866" cy="3265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72" idx="2"/>
            <a:endCxn id="67" idx="0"/>
          </p:cNvCxnSpPr>
          <p:nvPr/>
        </p:nvCxnSpPr>
        <p:spPr>
          <a:xfrm flipH="1">
            <a:off x="4804271" y="3396347"/>
            <a:ext cx="994245" cy="5878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72" idx="2"/>
            <a:endCxn id="66" idx="0"/>
          </p:cNvCxnSpPr>
          <p:nvPr/>
        </p:nvCxnSpPr>
        <p:spPr>
          <a:xfrm flipH="1">
            <a:off x="2619871" y="3396347"/>
            <a:ext cx="3178645" cy="580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7387766" y="493480"/>
            <a:ext cx="4615547" cy="63094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通用分布式服务平台（内置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pbrpc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性能测试、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等多种常用服务）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分布式调度（所有任务既可在节点池构建也可在指定节点构建；即可在单节点构建；也可在节点池并发构建）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高性能（分布式构架；各模块全异步调用；支持多个集群、多个节点）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高可靠性（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GearServer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支持主备；支持任务队列数据持久化；支持失败重试）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易扩展（插件热插拔节点扩展方便；外部模块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分钟即可完成接入；接入即可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化）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自动化（全流程自动化；任务状态实时监控）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工作流（内置可视化工作流系统，充分简化任务设计与调度） 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性能监控（内置集群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节点的系统级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进程级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、内存、网络监控功能）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开放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5371" y="6313714"/>
            <a:ext cx="1654629" cy="43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PublicCluster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376049" y="6320975"/>
            <a:ext cx="1654629" cy="43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ClusterXXX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50869" y="4071257"/>
            <a:ext cx="1248228" cy="43542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7722" y="1074057"/>
          <a:ext cx="11480791" cy="4317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132"/>
                <a:gridCol w="6523956"/>
                <a:gridCol w="2367703"/>
              </a:tblGrid>
              <a:tr h="3250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里程碑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时间点</a:t>
                      </a:r>
                      <a:endParaRPr lang="zh-CN" altLang="en-US" dirty="0"/>
                    </a:p>
                  </a:txBody>
                  <a:tcPr/>
                </a:tc>
              </a:tr>
              <a:tr h="53617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工具下载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提供</a:t>
                      </a:r>
                      <a:r>
                        <a:rPr lang="en-US" altLang="zh-CN" sz="1600" dirty="0" smtClean="0"/>
                        <a:t>http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PUBLIC-PBRPC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 SOFA-PBRPC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 HULU-PBRPC</a:t>
                      </a:r>
                      <a:r>
                        <a:rPr lang="zh-CN" altLang="en-US" sz="1600" dirty="0" smtClean="0"/>
                        <a:t>工具下载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10.31</a:t>
                      </a:r>
                      <a:endParaRPr lang="zh-CN" altLang="en-US" sz="1600" dirty="0"/>
                    </a:p>
                  </a:txBody>
                  <a:tcPr/>
                </a:tc>
              </a:tr>
              <a:tr h="70772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一期</a:t>
                      </a:r>
                      <a:r>
                        <a:rPr lang="en-US" altLang="zh-CN" sz="1600" dirty="0" smtClean="0"/>
                        <a:t>demo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提供</a:t>
                      </a:r>
                      <a:r>
                        <a:rPr lang="en-US" altLang="zh-CN" sz="1600" dirty="0" smtClean="0"/>
                        <a:t>PUBLIC-PBRPC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 SOFA-PBRPC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 HULU-PBRPC</a:t>
                      </a:r>
                      <a:r>
                        <a:rPr lang="zh-CN" altLang="en-US" sz="1600" dirty="0" smtClean="0"/>
                        <a:t>性能测试服务，不包括性能监控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11.14</a:t>
                      </a:r>
                      <a:r>
                        <a:rPr lang="zh-CN" altLang="en-US" sz="1600" dirty="0" smtClean="0"/>
                        <a:t>，延期到</a:t>
                      </a:r>
                      <a:r>
                        <a:rPr lang="en-US" altLang="zh-CN" sz="1600" dirty="0" smtClean="0"/>
                        <a:t>11.21</a:t>
                      </a:r>
                      <a:endParaRPr lang="zh-CN" altLang="en-US" sz="1600" dirty="0"/>
                    </a:p>
                  </a:txBody>
                  <a:tcPr/>
                </a:tc>
              </a:tr>
              <a:tr h="66968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二期</a:t>
                      </a:r>
                      <a:r>
                        <a:rPr lang="en-US" altLang="zh-CN" sz="1600" dirty="0" smtClean="0"/>
                        <a:t>demo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加入性能监控模块、加入</a:t>
                      </a:r>
                      <a:r>
                        <a:rPr lang="en-US" altLang="zh-CN" sz="1600" dirty="0" smtClean="0"/>
                        <a:t>http</a:t>
                      </a:r>
                      <a:r>
                        <a:rPr lang="zh-CN" altLang="en-US" sz="1600" dirty="0" smtClean="0"/>
                        <a:t>测试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11.21</a:t>
                      </a:r>
                      <a:endParaRPr lang="zh-CN" altLang="en-US" sz="1600" dirty="0"/>
                    </a:p>
                  </a:txBody>
                  <a:tcPr/>
                </a:tc>
              </a:tr>
              <a:tr h="70772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LBS/DA</a:t>
                      </a:r>
                      <a:r>
                        <a:rPr lang="zh-CN" altLang="en-US" sz="1600" dirty="0" smtClean="0"/>
                        <a:t>、基础架构组性能测试服务化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业务接入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11.26</a:t>
                      </a:r>
                      <a:endParaRPr lang="zh-CN" altLang="en-US" sz="1600" dirty="0"/>
                    </a:p>
                  </a:txBody>
                  <a:tcPr/>
                </a:tc>
              </a:tr>
              <a:tr h="645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推广到至少</a:t>
                      </a:r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个部门使用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推广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12.5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68462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13465</TotalTime>
  <Words>501</Words>
  <Application>Microsoft Office PowerPoint</Application>
  <PresentationFormat>自定义</PresentationFormat>
  <Paragraphs>139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主题1</vt:lpstr>
      <vt:lpstr>背景</vt:lpstr>
      <vt:lpstr>xCloudFoundry能做什么</vt:lpstr>
      <vt:lpstr>架构</vt:lpstr>
      <vt:lpstr>实现</vt:lpstr>
      <vt:lpstr>计划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yangjun03</cp:lastModifiedBy>
  <cp:revision>1783</cp:revision>
  <dcterms:created xsi:type="dcterms:W3CDTF">2013-10-14T04:22:13Z</dcterms:created>
  <dcterms:modified xsi:type="dcterms:W3CDTF">2014-11-21T03:18:44Z</dcterms:modified>
</cp:coreProperties>
</file>