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4401800" cy="7192963"/>
  <p:notesSz cx="6858000" cy="9144000"/>
  <p:defaultTextStyle>
    <a:defPPr>
      <a:defRPr lang="zh-CN"/>
    </a:defPPr>
    <a:lvl1pPr marL="0" algn="l" defTabSz="106930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4653" algn="l" defTabSz="106930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69308" algn="l" defTabSz="106930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3962" algn="l" defTabSz="106930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38617" algn="l" defTabSz="106930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73270" algn="l" defTabSz="106930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07923" algn="l" defTabSz="106930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42578" algn="l" defTabSz="106930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77231" algn="l" defTabSz="106930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2358" y="210"/>
      </p:cViewPr>
      <p:guideLst>
        <p:guide orient="horz" pos="2266"/>
        <p:guide pos="4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80136" y="2234483"/>
            <a:ext cx="12241530" cy="1541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60270" y="4076012"/>
            <a:ext cx="10081261" cy="18382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346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69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3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38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73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07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425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772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41305" y="288054"/>
            <a:ext cx="3240405" cy="613732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20090" y="288054"/>
            <a:ext cx="9481185" cy="613732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7642" y="4622145"/>
            <a:ext cx="12241530" cy="1428602"/>
          </a:xfrm>
        </p:spPr>
        <p:txBody>
          <a:bodyPr anchor="t"/>
          <a:lstStyle>
            <a:lvl1pPr algn="l">
              <a:defRPr sz="47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37642" y="3048685"/>
            <a:ext cx="12241530" cy="1573460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3465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693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039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38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732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2079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7425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772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20091" y="1678361"/>
            <a:ext cx="6360794" cy="474702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20915" y="1678361"/>
            <a:ext cx="6360794" cy="474702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0091" y="1610092"/>
            <a:ext cx="6363296" cy="671010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4653" indent="0">
              <a:buNone/>
              <a:defRPr sz="2300" b="1"/>
            </a:lvl2pPr>
            <a:lvl3pPr marL="1069308" indent="0">
              <a:buNone/>
              <a:defRPr sz="2100" b="1"/>
            </a:lvl3pPr>
            <a:lvl4pPr marL="1603962" indent="0">
              <a:buNone/>
              <a:defRPr sz="1900" b="1"/>
            </a:lvl4pPr>
            <a:lvl5pPr marL="2138617" indent="0">
              <a:buNone/>
              <a:defRPr sz="1900" b="1"/>
            </a:lvl5pPr>
            <a:lvl6pPr marL="2673270" indent="0">
              <a:buNone/>
              <a:defRPr sz="1900" b="1"/>
            </a:lvl6pPr>
            <a:lvl7pPr marL="3207923" indent="0">
              <a:buNone/>
              <a:defRPr sz="1900" b="1"/>
            </a:lvl7pPr>
            <a:lvl8pPr marL="3742578" indent="0">
              <a:buNone/>
              <a:defRPr sz="1900" b="1"/>
            </a:lvl8pPr>
            <a:lvl9pPr marL="4277231" indent="0">
              <a:buNone/>
              <a:defRPr sz="1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20091" y="2281104"/>
            <a:ext cx="6363296" cy="4144279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315918" y="1610092"/>
            <a:ext cx="6365795" cy="671010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4653" indent="0">
              <a:buNone/>
              <a:defRPr sz="2300" b="1"/>
            </a:lvl2pPr>
            <a:lvl3pPr marL="1069308" indent="0">
              <a:buNone/>
              <a:defRPr sz="2100" b="1"/>
            </a:lvl3pPr>
            <a:lvl4pPr marL="1603962" indent="0">
              <a:buNone/>
              <a:defRPr sz="1900" b="1"/>
            </a:lvl4pPr>
            <a:lvl5pPr marL="2138617" indent="0">
              <a:buNone/>
              <a:defRPr sz="1900" b="1"/>
            </a:lvl5pPr>
            <a:lvl6pPr marL="2673270" indent="0">
              <a:buNone/>
              <a:defRPr sz="1900" b="1"/>
            </a:lvl6pPr>
            <a:lvl7pPr marL="3207923" indent="0">
              <a:buNone/>
              <a:defRPr sz="1900" b="1"/>
            </a:lvl7pPr>
            <a:lvl8pPr marL="3742578" indent="0">
              <a:buNone/>
              <a:defRPr sz="1900" b="1"/>
            </a:lvl8pPr>
            <a:lvl9pPr marL="4277231" indent="0">
              <a:buNone/>
              <a:defRPr sz="1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315918" y="2281104"/>
            <a:ext cx="6365795" cy="4144279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093" y="286386"/>
            <a:ext cx="4738093" cy="1218808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0704" y="286389"/>
            <a:ext cx="8051006" cy="6138995"/>
          </a:xfrm>
        </p:spPr>
        <p:txBody>
          <a:bodyPr/>
          <a:lstStyle>
            <a:lvl1pPr>
              <a:defRPr sz="3700"/>
            </a:lvl1pPr>
            <a:lvl2pPr>
              <a:defRPr sz="33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20093" y="1505196"/>
            <a:ext cx="4738093" cy="4920187"/>
          </a:xfrm>
        </p:spPr>
        <p:txBody>
          <a:bodyPr/>
          <a:lstStyle>
            <a:lvl1pPr marL="0" indent="0">
              <a:buNone/>
              <a:defRPr sz="1600"/>
            </a:lvl1pPr>
            <a:lvl2pPr marL="534653" indent="0">
              <a:buNone/>
              <a:defRPr sz="1400"/>
            </a:lvl2pPr>
            <a:lvl3pPr marL="1069308" indent="0">
              <a:buNone/>
              <a:defRPr sz="1200"/>
            </a:lvl3pPr>
            <a:lvl4pPr marL="1603962" indent="0">
              <a:buNone/>
              <a:defRPr sz="1100"/>
            </a:lvl4pPr>
            <a:lvl5pPr marL="2138617" indent="0">
              <a:buNone/>
              <a:defRPr sz="1100"/>
            </a:lvl5pPr>
            <a:lvl6pPr marL="2673270" indent="0">
              <a:buNone/>
              <a:defRPr sz="1100"/>
            </a:lvl6pPr>
            <a:lvl7pPr marL="3207923" indent="0">
              <a:buNone/>
              <a:defRPr sz="1100"/>
            </a:lvl7pPr>
            <a:lvl8pPr marL="3742578" indent="0">
              <a:buNone/>
              <a:defRPr sz="1100"/>
            </a:lvl8pPr>
            <a:lvl9pPr marL="4277231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22854" y="5035075"/>
            <a:ext cx="8641080" cy="594419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22854" y="642704"/>
            <a:ext cx="8641080" cy="4315778"/>
          </a:xfrm>
        </p:spPr>
        <p:txBody>
          <a:bodyPr/>
          <a:lstStyle>
            <a:lvl1pPr marL="0" indent="0">
              <a:buNone/>
              <a:defRPr sz="3700"/>
            </a:lvl1pPr>
            <a:lvl2pPr marL="534653" indent="0">
              <a:buNone/>
              <a:defRPr sz="3300"/>
            </a:lvl2pPr>
            <a:lvl3pPr marL="1069308" indent="0">
              <a:buNone/>
              <a:defRPr sz="2800"/>
            </a:lvl3pPr>
            <a:lvl4pPr marL="1603962" indent="0">
              <a:buNone/>
              <a:defRPr sz="2300"/>
            </a:lvl4pPr>
            <a:lvl5pPr marL="2138617" indent="0">
              <a:buNone/>
              <a:defRPr sz="2300"/>
            </a:lvl5pPr>
            <a:lvl6pPr marL="2673270" indent="0">
              <a:buNone/>
              <a:defRPr sz="2300"/>
            </a:lvl6pPr>
            <a:lvl7pPr marL="3207923" indent="0">
              <a:buNone/>
              <a:defRPr sz="2300"/>
            </a:lvl7pPr>
            <a:lvl8pPr marL="3742578" indent="0">
              <a:buNone/>
              <a:defRPr sz="2300"/>
            </a:lvl8pPr>
            <a:lvl9pPr marL="4277231" indent="0">
              <a:buNone/>
              <a:defRPr sz="23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22854" y="5629493"/>
            <a:ext cx="8641080" cy="844174"/>
          </a:xfrm>
        </p:spPr>
        <p:txBody>
          <a:bodyPr/>
          <a:lstStyle>
            <a:lvl1pPr marL="0" indent="0">
              <a:buNone/>
              <a:defRPr sz="1600"/>
            </a:lvl1pPr>
            <a:lvl2pPr marL="534653" indent="0">
              <a:buNone/>
              <a:defRPr sz="1400"/>
            </a:lvl2pPr>
            <a:lvl3pPr marL="1069308" indent="0">
              <a:buNone/>
              <a:defRPr sz="1200"/>
            </a:lvl3pPr>
            <a:lvl4pPr marL="1603962" indent="0">
              <a:buNone/>
              <a:defRPr sz="1100"/>
            </a:lvl4pPr>
            <a:lvl5pPr marL="2138617" indent="0">
              <a:buNone/>
              <a:defRPr sz="1100"/>
            </a:lvl5pPr>
            <a:lvl6pPr marL="2673270" indent="0">
              <a:buNone/>
              <a:defRPr sz="1100"/>
            </a:lvl6pPr>
            <a:lvl7pPr marL="3207923" indent="0">
              <a:buNone/>
              <a:defRPr sz="1100"/>
            </a:lvl7pPr>
            <a:lvl8pPr marL="3742578" indent="0">
              <a:buNone/>
              <a:defRPr sz="1100"/>
            </a:lvl8pPr>
            <a:lvl9pPr marL="4277231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20090" y="288053"/>
            <a:ext cx="12961621" cy="1198827"/>
          </a:xfrm>
          <a:prstGeom prst="rect">
            <a:avLst/>
          </a:prstGeom>
        </p:spPr>
        <p:txBody>
          <a:bodyPr vert="horz" lIns="106931" tIns="53466" rIns="106931" bIns="53466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0090" y="1678361"/>
            <a:ext cx="12961621" cy="4747023"/>
          </a:xfrm>
          <a:prstGeom prst="rect">
            <a:avLst/>
          </a:prstGeom>
        </p:spPr>
        <p:txBody>
          <a:bodyPr vert="horz" lIns="106931" tIns="53466" rIns="106931" bIns="53466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20090" y="6666813"/>
            <a:ext cx="3360420" cy="382959"/>
          </a:xfrm>
          <a:prstGeom prst="rect">
            <a:avLst/>
          </a:prstGeom>
        </p:spPr>
        <p:txBody>
          <a:bodyPr vert="horz" lIns="106931" tIns="53466" rIns="106931" bIns="53466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920616" y="6666813"/>
            <a:ext cx="4560570" cy="382959"/>
          </a:xfrm>
          <a:prstGeom prst="rect">
            <a:avLst/>
          </a:prstGeom>
        </p:spPr>
        <p:txBody>
          <a:bodyPr vert="horz" lIns="106931" tIns="53466" rIns="106931" bIns="53466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321290" y="6666813"/>
            <a:ext cx="3360420" cy="382959"/>
          </a:xfrm>
          <a:prstGeom prst="rect">
            <a:avLst/>
          </a:prstGeom>
        </p:spPr>
        <p:txBody>
          <a:bodyPr vert="horz" lIns="106931" tIns="53466" rIns="106931" bIns="53466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69308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0991" indent="-400991" algn="l" defTabSz="1069308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68812" indent="-334159" algn="l" defTabSz="1069308" rtl="0" eaLnBrk="1" latinLnBrk="0" hangingPunct="1">
        <a:spcBef>
          <a:spcPct val="20000"/>
        </a:spcBef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36636" indent="-267328" algn="l" defTabSz="1069308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71289" indent="-267328" algn="l" defTabSz="1069308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405942" indent="-267328" algn="l" defTabSz="1069308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40597" indent="-267328" algn="l" defTabSz="1069308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75251" indent="-267328" algn="l" defTabSz="1069308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09906" indent="-267328" algn="l" defTabSz="1069308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44559" indent="-267328" algn="l" defTabSz="1069308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6930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4653" algn="l" defTabSz="106930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69308" algn="l" defTabSz="106930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3962" algn="l" defTabSz="106930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38617" algn="l" defTabSz="106930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73270" algn="l" defTabSz="106930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07923" algn="l" defTabSz="106930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42578" algn="l" defTabSz="106930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77231" algn="l" defTabSz="106930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488932" y="3308449"/>
            <a:ext cx="1512108" cy="395211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931" tIns="53466" rIns="106931" bIns="53466" rtlCol="0" anchor="ctr"/>
          <a:lstStyle/>
          <a:p>
            <a:pPr algn="ctr"/>
            <a:r>
              <a:rPr lang="zh-CN" altLang="en-US" sz="16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执行机</a:t>
            </a:r>
            <a:endParaRPr lang="zh-CN" altLang="en-US" sz="1600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981151" y="3308449"/>
            <a:ext cx="1404325" cy="395211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931" tIns="53466" rIns="106931" bIns="53466" rtlCol="0" anchor="ctr"/>
          <a:lstStyle/>
          <a:p>
            <a:pPr algn="ctr"/>
            <a:r>
              <a:rPr lang="zh-CN" altLang="en-US" sz="16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被测</a:t>
            </a:r>
            <a:r>
              <a:rPr lang="zh-CN" altLang="en-US" sz="16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endParaRPr lang="zh-CN" altLang="en-US" sz="1600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箭头连接符 6"/>
          <p:cNvCxnSpPr>
            <a:stCxn id="4" idx="3"/>
            <a:endCxn id="5" idx="1"/>
          </p:cNvCxnSpPr>
          <p:nvPr/>
        </p:nvCxnSpPr>
        <p:spPr>
          <a:xfrm>
            <a:off x="9001040" y="3506055"/>
            <a:ext cx="1980111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9001100" y="2572454"/>
            <a:ext cx="1656184" cy="375955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931" tIns="53466" rIns="106931" bIns="53466" rtlCol="0" anchor="ctr"/>
          <a:lstStyle/>
          <a:p>
            <a:pPr algn="ctr"/>
            <a:r>
              <a:rPr lang="zh-CN" altLang="en-US" sz="16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测试平台</a:t>
            </a:r>
            <a:endParaRPr lang="zh-CN" altLang="en-US" sz="1600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直接箭头连接符 11"/>
          <p:cNvCxnSpPr>
            <a:stCxn id="10" idx="2"/>
            <a:endCxn id="4" idx="0"/>
          </p:cNvCxnSpPr>
          <p:nvPr/>
        </p:nvCxnSpPr>
        <p:spPr>
          <a:xfrm flipH="1">
            <a:off x="8244986" y="2948409"/>
            <a:ext cx="1584206" cy="36004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5" idx="0"/>
            <a:endCxn id="10" idx="2"/>
          </p:cNvCxnSpPr>
          <p:nvPr/>
        </p:nvCxnSpPr>
        <p:spPr>
          <a:xfrm flipH="1" flipV="1">
            <a:off x="9829192" y="2948409"/>
            <a:ext cx="1854122" cy="36004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7128892" y="2084313"/>
            <a:ext cx="1511939" cy="432048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931" tIns="53466" rIns="106931" bIns="53466" rtlCol="0" anchor="ctr"/>
          <a:lstStyle/>
          <a:p>
            <a:pPr algn="ctr"/>
            <a:r>
              <a:rPr lang="zh-CN" altLang="en-US" sz="16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任务配置</a:t>
            </a:r>
          </a:p>
        </p:txBody>
      </p:sp>
      <p:sp>
        <p:nvSpPr>
          <p:cNvPr id="18" name="椭圆 17"/>
          <p:cNvSpPr/>
          <p:nvPr/>
        </p:nvSpPr>
        <p:spPr>
          <a:xfrm>
            <a:off x="7632948" y="1436241"/>
            <a:ext cx="1512168" cy="452968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931" tIns="53466" rIns="106931" bIns="53466" rtlCol="0" anchor="ctr"/>
          <a:lstStyle/>
          <a:p>
            <a:pPr algn="ctr"/>
            <a:r>
              <a:rPr lang="zh-CN" altLang="en-US" sz="16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任务交互</a:t>
            </a:r>
          </a:p>
        </p:txBody>
      </p:sp>
      <p:sp>
        <p:nvSpPr>
          <p:cNvPr id="19" name="椭圆 18"/>
          <p:cNvSpPr/>
          <p:nvPr/>
        </p:nvSpPr>
        <p:spPr>
          <a:xfrm>
            <a:off x="9073108" y="1652264"/>
            <a:ext cx="1512168" cy="542561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931" tIns="53466" rIns="106931" bIns="53466" rtlCol="0" anchor="ctr"/>
          <a:lstStyle/>
          <a:p>
            <a:pPr algn="ctr"/>
            <a:r>
              <a:rPr lang="zh-CN" altLang="en-US" sz="16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性能监控</a:t>
            </a:r>
          </a:p>
        </p:txBody>
      </p:sp>
      <p:sp>
        <p:nvSpPr>
          <p:cNvPr id="20" name="椭圆 19"/>
          <p:cNvSpPr/>
          <p:nvPr/>
        </p:nvSpPr>
        <p:spPr>
          <a:xfrm>
            <a:off x="10513268" y="1436241"/>
            <a:ext cx="1512168" cy="452968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931" tIns="53466" rIns="106931" bIns="53466" rtlCol="0" anchor="ctr"/>
          <a:lstStyle/>
          <a:p>
            <a:pPr algn="ctr"/>
            <a:r>
              <a:rPr lang="zh-CN" altLang="en-US" sz="16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测试报告</a:t>
            </a:r>
            <a:endParaRPr lang="zh-CN" altLang="en-US" sz="1600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1161340" y="2084312"/>
            <a:ext cx="1512168" cy="432049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931" tIns="53466" rIns="106931" bIns="53466" rtlCol="0" anchor="ctr"/>
          <a:lstStyle/>
          <a:p>
            <a:pPr algn="ctr"/>
            <a:r>
              <a:rPr lang="zh-CN" altLang="en-US" sz="16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报表展示</a:t>
            </a:r>
            <a:endParaRPr lang="zh-CN" altLang="en-US" sz="1600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4" name="直接箭头连接符 23"/>
          <p:cNvCxnSpPr>
            <a:stCxn id="10" idx="0"/>
            <a:endCxn id="17" idx="6"/>
          </p:cNvCxnSpPr>
          <p:nvPr/>
        </p:nvCxnSpPr>
        <p:spPr>
          <a:xfrm flipH="1" flipV="1">
            <a:off x="8640831" y="2300337"/>
            <a:ext cx="1188361" cy="272117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0" idx="0"/>
            <a:endCxn id="18" idx="4"/>
          </p:cNvCxnSpPr>
          <p:nvPr/>
        </p:nvCxnSpPr>
        <p:spPr>
          <a:xfrm flipH="1" flipV="1">
            <a:off x="8389032" y="1889209"/>
            <a:ext cx="1440160" cy="68324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0" idx="0"/>
            <a:endCxn id="19" idx="4"/>
          </p:cNvCxnSpPr>
          <p:nvPr/>
        </p:nvCxnSpPr>
        <p:spPr>
          <a:xfrm flipV="1">
            <a:off x="9829192" y="2194825"/>
            <a:ext cx="0" cy="377629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0" idx="0"/>
            <a:endCxn id="20" idx="4"/>
          </p:cNvCxnSpPr>
          <p:nvPr/>
        </p:nvCxnSpPr>
        <p:spPr>
          <a:xfrm flipV="1">
            <a:off x="9829192" y="1889209"/>
            <a:ext cx="1440160" cy="68324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0" idx="0"/>
            <a:endCxn id="21" idx="2"/>
          </p:cNvCxnSpPr>
          <p:nvPr/>
        </p:nvCxnSpPr>
        <p:spPr>
          <a:xfrm flipV="1">
            <a:off x="9829192" y="2300337"/>
            <a:ext cx="1332148" cy="272117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16</Words>
  <Application>Microsoft Office PowerPoint</Application>
  <PresentationFormat>自定义</PresentationFormat>
  <Paragraphs>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Yang,Jun(QA-LBS)</dc:creator>
  <cp:lastModifiedBy>yangjun03</cp:lastModifiedBy>
  <cp:revision>74</cp:revision>
  <dcterms:modified xsi:type="dcterms:W3CDTF">2014-10-13T08:23:31Z</dcterms:modified>
</cp:coreProperties>
</file>