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8" r:id="rId1"/>
  </p:sldMasterIdLst>
  <p:sldIdLst>
    <p:sldId id="256" r:id="rId2"/>
    <p:sldId id="257" r:id="rId3"/>
    <p:sldId id="260" r:id="rId4"/>
    <p:sldId id="258" r:id="rId5"/>
    <p:sldId id="263" r:id="rId6"/>
    <p:sldId id="264"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65"/>
  </p:normalViewPr>
  <p:slideViewPr>
    <p:cSldViewPr snapToGrid="0" snapToObjects="1">
      <p:cViewPr varScale="1">
        <p:scale>
          <a:sx n="94" d="100"/>
          <a:sy n="94"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GB"/>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02A23440-DF71-B34C-8C08-1052DE92B546}" type="datetimeFigureOut">
              <a:rPr lang="en-PT" smtClean="0"/>
              <a:t>05/20/2020</a:t>
            </a:fld>
            <a:endParaRPr lang="en-PT"/>
          </a:p>
        </p:txBody>
      </p:sp>
      <p:sp>
        <p:nvSpPr>
          <p:cNvPr id="5" name="Footer Placeholder 4"/>
          <p:cNvSpPr>
            <a:spLocks noGrp="1"/>
          </p:cNvSpPr>
          <p:nvPr>
            <p:ph type="ftr" sz="quarter" idx="11"/>
          </p:nvPr>
        </p:nvSpPr>
        <p:spPr/>
        <p:txBody>
          <a:bodyPr/>
          <a:lstStyle/>
          <a:p>
            <a:endParaRPr lang="en-PT"/>
          </a:p>
        </p:txBody>
      </p:sp>
      <p:sp>
        <p:nvSpPr>
          <p:cNvPr id="6" name="Slide Number Placeholder 5"/>
          <p:cNvSpPr>
            <a:spLocks noGrp="1"/>
          </p:cNvSpPr>
          <p:nvPr>
            <p:ph type="sldNum" sz="quarter" idx="12"/>
          </p:nvPr>
        </p:nvSpPr>
        <p:spPr/>
        <p:txBody>
          <a:bodyPr/>
          <a:lstStyle/>
          <a:p>
            <a:fld id="{BB18DA5E-0576-9246-9D47-26F1E0D19619}" type="slidenum">
              <a:rPr lang="en-PT" smtClean="0"/>
              <a:t>‹#›</a:t>
            </a:fld>
            <a:endParaRPr lang="en-PT"/>
          </a:p>
        </p:txBody>
      </p:sp>
    </p:spTree>
    <p:extLst>
      <p:ext uri="{BB962C8B-B14F-4D97-AF65-F5344CB8AC3E}">
        <p14:creationId xmlns:p14="http://schemas.microsoft.com/office/powerpoint/2010/main" val="1350516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02A23440-DF71-B34C-8C08-1052DE92B546}" type="datetimeFigureOut">
              <a:rPr lang="en-PT" smtClean="0"/>
              <a:t>05/20/2020</a:t>
            </a:fld>
            <a:endParaRPr lang="en-PT"/>
          </a:p>
        </p:txBody>
      </p:sp>
      <p:sp>
        <p:nvSpPr>
          <p:cNvPr id="6" name="Footer Placeholder 5"/>
          <p:cNvSpPr>
            <a:spLocks noGrp="1"/>
          </p:cNvSpPr>
          <p:nvPr>
            <p:ph type="ftr" sz="quarter" idx="11"/>
          </p:nvPr>
        </p:nvSpPr>
        <p:spPr/>
        <p:txBody>
          <a:bodyPr/>
          <a:lstStyle/>
          <a:p>
            <a:endParaRPr lang="en-PT"/>
          </a:p>
        </p:txBody>
      </p:sp>
      <p:sp>
        <p:nvSpPr>
          <p:cNvPr id="7" name="Slide Number Placeholder 6"/>
          <p:cNvSpPr>
            <a:spLocks noGrp="1"/>
          </p:cNvSpPr>
          <p:nvPr>
            <p:ph type="sldNum" sz="quarter" idx="12"/>
          </p:nvPr>
        </p:nvSpPr>
        <p:spPr/>
        <p:txBody>
          <a:bodyPr/>
          <a:lstStyle/>
          <a:p>
            <a:fld id="{BB18DA5E-0576-9246-9D47-26F1E0D19619}" type="slidenum">
              <a:rPr lang="en-PT" smtClean="0"/>
              <a:t>‹#›</a:t>
            </a:fld>
            <a:endParaRPr lang="en-PT"/>
          </a:p>
        </p:txBody>
      </p:sp>
    </p:spTree>
    <p:extLst>
      <p:ext uri="{BB962C8B-B14F-4D97-AF65-F5344CB8AC3E}">
        <p14:creationId xmlns:p14="http://schemas.microsoft.com/office/powerpoint/2010/main" val="1726066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GB"/>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02A23440-DF71-B34C-8C08-1052DE92B546}" type="datetimeFigureOut">
              <a:rPr lang="en-PT" smtClean="0"/>
              <a:t>05/20/2020</a:t>
            </a:fld>
            <a:endParaRPr lang="en-PT"/>
          </a:p>
        </p:txBody>
      </p:sp>
      <p:sp>
        <p:nvSpPr>
          <p:cNvPr id="5" name="Footer Placeholder 4"/>
          <p:cNvSpPr>
            <a:spLocks noGrp="1"/>
          </p:cNvSpPr>
          <p:nvPr>
            <p:ph type="ftr" sz="quarter" idx="11"/>
          </p:nvPr>
        </p:nvSpPr>
        <p:spPr/>
        <p:txBody>
          <a:bodyPr/>
          <a:lstStyle/>
          <a:p>
            <a:endParaRPr lang="en-PT"/>
          </a:p>
        </p:txBody>
      </p:sp>
      <p:sp>
        <p:nvSpPr>
          <p:cNvPr id="6" name="Slide Number Placeholder 5"/>
          <p:cNvSpPr>
            <a:spLocks noGrp="1"/>
          </p:cNvSpPr>
          <p:nvPr>
            <p:ph type="sldNum" sz="quarter" idx="12"/>
          </p:nvPr>
        </p:nvSpPr>
        <p:spPr/>
        <p:txBody>
          <a:bodyPr/>
          <a:lstStyle/>
          <a:p>
            <a:fld id="{BB18DA5E-0576-9246-9D47-26F1E0D19619}" type="slidenum">
              <a:rPr lang="en-PT" smtClean="0"/>
              <a:t>‹#›</a:t>
            </a:fld>
            <a:endParaRPr lang="en-PT"/>
          </a:p>
        </p:txBody>
      </p:sp>
    </p:spTree>
    <p:extLst>
      <p:ext uri="{BB962C8B-B14F-4D97-AF65-F5344CB8AC3E}">
        <p14:creationId xmlns:p14="http://schemas.microsoft.com/office/powerpoint/2010/main" val="23562193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GB"/>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GB"/>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02A23440-DF71-B34C-8C08-1052DE92B546}" type="datetimeFigureOut">
              <a:rPr lang="en-PT" smtClean="0"/>
              <a:t>05/20/2020</a:t>
            </a:fld>
            <a:endParaRPr lang="en-PT"/>
          </a:p>
        </p:txBody>
      </p:sp>
      <p:sp>
        <p:nvSpPr>
          <p:cNvPr id="5" name="Footer Placeholder 4"/>
          <p:cNvSpPr>
            <a:spLocks noGrp="1"/>
          </p:cNvSpPr>
          <p:nvPr>
            <p:ph type="ftr" sz="quarter" idx="11"/>
          </p:nvPr>
        </p:nvSpPr>
        <p:spPr/>
        <p:txBody>
          <a:bodyPr/>
          <a:lstStyle/>
          <a:p>
            <a:endParaRPr lang="en-PT"/>
          </a:p>
        </p:txBody>
      </p:sp>
      <p:sp>
        <p:nvSpPr>
          <p:cNvPr id="6" name="Slide Number Placeholder 5"/>
          <p:cNvSpPr>
            <a:spLocks noGrp="1"/>
          </p:cNvSpPr>
          <p:nvPr>
            <p:ph type="sldNum" sz="quarter" idx="12"/>
          </p:nvPr>
        </p:nvSpPr>
        <p:spPr/>
        <p:txBody>
          <a:bodyPr/>
          <a:lstStyle/>
          <a:p>
            <a:fld id="{BB18DA5E-0576-9246-9D47-26F1E0D19619}" type="slidenum">
              <a:rPr lang="en-PT" smtClean="0"/>
              <a:t>‹#›</a:t>
            </a:fld>
            <a:endParaRPr lang="en-PT"/>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2937789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02A23440-DF71-B34C-8C08-1052DE92B546}" type="datetimeFigureOut">
              <a:rPr lang="en-PT" smtClean="0"/>
              <a:t>05/20/2020</a:t>
            </a:fld>
            <a:endParaRPr lang="en-PT"/>
          </a:p>
        </p:txBody>
      </p:sp>
      <p:sp>
        <p:nvSpPr>
          <p:cNvPr id="5" name="Footer Placeholder 4"/>
          <p:cNvSpPr>
            <a:spLocks noGrp="1"/>
          </p:cNvSpPr>
          <p:nvPr>
            <p:ph type="ftr" sz="quarter" idx="11"/>
          </p:nvPr>
        </p:nvSpPr>
        <p:spPr/>
        <p:txBody>
          <a:bodyPr/>
          <a:lstStyle/>
          <a:p>
            <a:endParaRPr lang="en-PT"/>
          </a:p>
        </p:txBody>
      </p:sp>
      <p:sp>
        <p:nvSpPr>
          <p:cNvPr id="6" name="Slide Number Placeholder 5"/>
          <p:cNvSpPr>
            <a:spLocks noGrp="1"/>
          </p:cNvSpPr>
          <p:nvPr>
            <p:ph type="sldNum" sz="quarter" idx="12"/>
          </p:nvPr>
        </p:nvSpPr>
        <p:spPr/>
        <p:txBody>
          <a:bodyPr/>
          <a:lstStyle/>
          <a:p>
            <a:fld id="{BB18DA5E-0576-9246-9D47-26F1E0D19619}" type="slidenum">
              <a:rPr lang="en-PT" smtClean="0"/>
              <a:t>‹#›</a:t>
            </a:fld>
            <a:endParaRPr lang="en-PT"/>
          </a:p>
        </p:txBody>
      </p:sp>
    </p:spTree>
    <p:extLst>
      <p:ext uri="{BB962C8B-B14F-4D97-AF65-F5344CB8AC3E}">
        <p14:creationId xmlns:p14="http://schemas.microsoft.com/office/powerpoint/2010/main" val="24519226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GB"/>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2A23440-DF71-B34C-8C08-1052DE92B546}" type="datetimeFigureOut">
              <a:rPr lang="en-PT" smtClean="0"/>
              <a:t>05/20/2020</a:t>
            </a:fld>
            <a:endParaRPr lang="en-PT"/>
          </a:p>
        </p:txBody>
      </p:sp>
      <p:sp>
        <p:nvSpPr>
          <p:cNvPr id="4" name="Footer Placeholder 4"/>
          <p:cNvSpPr>
            <a:spLocks noGrp="1"/>
          </p:cNvSpPr>
          <p:nvPr>
            <p:ph type="ftr" sz="quarter" idx="11"/>
          </p:nvPr>
        </p:nvSpPr>
        <p:spPr/>
        <p:txBody>
          <a:bodyPr/>
          <a:lstStyle/>
          <a:p>
            <a:endParaRPr lang="en-PT"/>
          </a:p>
        </p:txBody>
      </p:sp>
      <p:sp>
        <p:nvSpPr>
          <p:cNvPr id="6" name="Slide Number Placeholder 5"/>
          <p:cNvSpPr>
            <a:spLocks noGrp="1"/>
          </p:cNvSpPr>
          <p:nvPr>
            <p:ph type="sldNum" sz="quarter" idx="12"/>
          </p:nvPr>
        </p:nvSpPr>
        <p:spPr/>
        <p:txBody>
          <a:bodyPr/>
          <a:lstStyle/>
          <a:p>
            <a:fld id="{BB18DA5E-0576-9246-9D47-26F1E0D19619}" type="slidenum">
              <a:rPr lang="en-PT" smtClean="0"/>
              <a:t>‹#›</a:t>
            </a:fld>
            <a:endParaRPr lang="en-PT"/>
          </a:p>
        </p:txBody>
      </p:sp>
    </p:spTree>
    <p:extLst>
      <p:ext uri="{BB962C8B-B14F-4D97-AF65-F5344CB8AC3E}">
        <p14:creationId xmlns:p14="http://schemas.microsoft.com/office/powerpoint/2010/main" val="35733409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GB"/>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2A23440-DF71-B34C-8C08-1052DE92B546}" type="datetimeFigureOut">
              <a:rPr lang="en-PT" smtClean="0"/>
              <a:t>05/20/2020</a:t>
            </a:fld>
            <a:endParaRPr lang="en-PT"/>
          </a:p>
        </p:txBody>
      </p:sp>
      <p:sp>
        <p:nvSpPr>
          <p:cNvPr id="4" name="Footer Placeholder 4"/>
          <p:cNvSpPr>
            <a:spLocks noGrp="1"/>
          </p:cNvSpPr>
          <p:nvPr>
            <p:ph type="ftr" sz="quarter" idx="11"/>
          </p:nvPr>
        </p:nvSpPr>
        <p:spPr/>
        <p:txBody>
          <a:bodyPr/>
          <a:lstStyle/>
          <a:p>
            <a:endParaRPr lang="en-PT"/>
          </a:p>
        </p:txBody>
      </p:sp>
      <p:sp>
        <p:nvSpPr>
          <p:cNvPr id="6" name="Slide Number Placeholder 5"/>
          <p:cNvSpPr>
            <a:spLocks noGrp="1"/>
          </p:cNvSpPr>
          <p:nvPr>
            <p:ph type="sldNum" sz="quarter" idx="12"/>
          </p:nvPr>
        </p:nvSpPr>
        <p:spPr/>
        <p:txBody>
          <a:bodyPr/>
          <a:lstStyle/>
          <a:p>
            <a:fld id="{BB18DA5E-0576-9246-9D47-26F1E0D19619}" type="slidenum">
              <a:rPr lang="en-PT" smtClean="0"/>
              <a:t>‹#›</a:t>
            </a:fld>
            <a:endParaRPr lang="en-PT"/>
          </a:p>
        </p:txBody>
      </p:sp>
    </p:spTree>
    <p:extLst>
      <p:ext uri="{BB962C8B-B14F-4D97-AF65-F5344CB8AC3E}">
        <p14:creationId xmlns:p14="http://schemas.microsoft.com/office/powerpoint/2010/main" val="41770362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2A23440-DF71-B34C-8C08-1052DE92B546}" type="datetimeFigureOut">
              <a:rPr lang="en-PT" smtClean="0"/>
              <a:t>05/20/2020</a:t>
            </a:fld>
            <a:endParaRPr lang="en-PT"/>
          </a:p>
        </p:txBody>
      </p:sp>
      <p:sp>
        <p:nvSpPr>
          <p:cNvPr id="5" name="Footer Placeholder 4"/>
          <p:cNvSpPr>
            <a:spLocks noGrp="1"/>
          </p:cNvSpPr>
          <p:nvPr>
            <p:ph type="ftr" sz="quarter" idx="11"/>
          </p:nvPr>
        </p:nvSpPr>
        <p:spPr/>
        <p:txBody>
          <a:bodyPr/>
          <a:lstStyle/>
          <a:p>
            <a:endParaRPr lang="en-PT"/>
          </a:p>
        </p:txBody>
      </p:sp>
      <p:sp>
        <p:nvSpPr>
          <p:cNvPr id="6" name="Slide Number Placeholder 5"/>
          <p:cNvSpPr>
            <a:spLocks noGrp="1"/>
          </p:cNvSpPr>
          <p:nvPr>
            <p:ph type="sldNum" sz="quarter" idx="12"/>
          </p:nvPr>
        </p:nvSpPr>
        <p:spPr/>
        <p:txBody>
          <a:bodyPr/>
          <a:lstStyle/>
          <a:p>
            <a:fld id="{BB18DA5E-0576-9246-9D47-26F1E0D19619}" type="slidenum">
              <a:rPr lang="en-PT" smtClean="0"/>
              <a:t>‹#›</a:t>
            </a:fld>
            <a:endParaRPr lang="en-PT"/>
          </a:p>
        </p:txBody>
      </p:sp>
    </p:spTree>
    <p:extLst>
      <p:ext uri="{BB962C8B-B14F-4D97-AF65-F5344CB8AC3E}">
        <p14:creationId xmlns:p14="http://schemas.microsoft.com/office/powerpoint/2010/main" val="24660082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2A23440-DF71-B34C-8C08-1052DE92B546}" type="datetimeFigureOut">
              <a:rPr lang="en-PT" smtClean="0"/>
              <a:t>05/20/2020</a:t>
            </a:fld>
            <a:endParaRPr lang="en-PT"/>
          </a:p>
        </p:txBody>
      </p:sp>
      <p:sp>
        <p:nvSpPr>
          <p:cNvPr id="5" name="Footer Placeholder 4"/>
          <p:cNvSpPr>
            <a:spLocks noGrp="1"/>
          </p:cNvSpPr>
          <p:nvPr>
            <p:ph type="ftr" sz="quarter" idx="11"/>
          </p:nvPr>
        </p:nvSpPr>
        <p:spPr/>
        <p:txBody>
          <a:bodyPr/>
          <a:lstStyle/>
          <a:p>
            <a:endParaRPr lang="en-PT"/>
          </a:p>
        </p:txBody>
      </p:sp>
      <p:sp>
        <p:nvSpPr>
          <p:cNvPr id="6" name="Slide Number Placeholder 5"/>
          <p:cNvSpPr>
            <a:spLocks noGrp="1"/>
          </p:cNvSpPr>
          <p:nvPr>
            <p:ph type="sldNum" sz="quarter" idx="12"/>
          </p:nvPr>
        </p:nvSpPr>
        <p:spPr/>
        <p:txBody>
          <a:bodyPr/>
          <a:lstStyle/>
          <a:p>
            <a:fld id="{BB18DA5E-0576-9246-9D47-26F1E0D19619}" type="slidenum">
              <a:rPr lang="en-PT" smtClean="0"/>
              <a:t>‹#›</a:t>
            </a:fld>
            <a:endParaRPr lang="en-PT"/>
          </a:p>
        </p:txBody>
      </p:sp>
    </p:spTree>
    <p:extLst>
      <p:ext uri="{BB962C8B-B14F-4D97-AF65-F5344CB8AC3E}">
        <p14:creationId xmlns:p14="http://schemas.microsoft.com/office/powerpoint/2010/main" val="2963177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3"/>
          <p:cNvSpPr>
            <a:spLocks noGrp="1"/>
          </p:cNvSpPr>
          <p:nvPr>
            <p:ph type="dt" sz="half" idx="10"/>
          </p:nvPr>
        </p:nvSpPr>
        <p:spPr/>
        <p:txBody>
          <a:bodyPr/>
          <a:lstStyle/>
          <a:p>
            <a:fld id="{02A23440-DF71-B34C-8C08-1052DE92B546}" type="datetimeFigureOut">
              <a:rPr lang="en-PT" smtClean="0"/>
              <a:t>05/20/2020</a:t>
            </a:fld>
            <a:endParaRPr lang="en-PT"/>
          </a:p>
        </p:txBody>
      </p:sp>
      <p:sp>
        <p:nvSpPr>
          <p:cNvPr id="5" name="Footer Placeholder 4"/>
          <p:cNvSpPr>
            <a:spLocks noGrp="1"/>
          </p:cNvSpPr>
          <p:nvPr>
            <p:ph type="ftr" sz="quarter" idx="11"/>
          </p:nvPr>
        </p:nvSpPr>
        <p:spPr/>
        <p:txBody>
          <a:bodyPr/>
          <a:lstStyle/>
          <a:p>
            <a:endParaRPr lang="en-PT"/>
          </a:p>
        </p:txBody>
      </p:sp>
      <p:sp>
        <p:nvSpPr>
          <p:cNvPr id="6" name="Slide Number Placeholder 5"/>
          <p:cNvSpPr>
            <a:spLocks noGrp="1"/>
          </p:cNvSpPr>
          <p:nvPr>
            <p:ph type="sldNum" sz="quarter" idx="12"/>
          </p:nvPr>
        </p:nvSpPr>
        <p:spPr/>
        <p:txBody>
          <a:bodyPr/>
          <a:lstStyle/>
          <a:p>
            <a:fld id="{BB18DA5E-0576-9246-9D47-26F1E0D19619}" type="slidenum">
              <a:rPr lang="en-PT" smtClean="0"/>
              <a:t>‹#›</a:t>
            </a:fld>
            <a:endParaRPr lang="en-PT"/>
          </a:p>
        </p:txBody>
      </p:sp>
    </p:spTree>
    <p:extLst>
      <p:ext uri="{BB962C8B-B14F-4D97-AF65-F5344CB8AC3E}">
        <p14:creationId xmlns:p14="http://schemas.microsoft.com/office/powerpoint/2010/main" val="1434270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02A23440-DF71-B34C-8C08-1052DE92B546}" type="datetimeFigureOut">
              <a:rPr lang="en-PT" smtClean="0"/>
              <a:t>05/20/2020</a:t>
            </a:fld>
            <a:endParaRPr lang="en-PT"/>
          </a:p>
        </p:txBody>
      </p:sp>
      <p:sp>
        <p:nvSpPr>
          <p:cNvPr id="5" name="Footer Placeholder 4"/>
          <p:cNvSpPr>
            <a:spLocks noGrp="1"/>
          </p:cNvSpPr>
          <p:nvPr>
            <p:ph type="ftr" sz="quarter" idx="11"/>
          </p:nvPr>
        </p:nvSpPr>
        <p:spPr/>
        <p:txBody>
          <a:bodyPr/>
          <a:lstStyle/>
          <a:p>
            <a:endParaRPr lang="en-PT"/>
          </a:p>
        </p:txBody>
      </p:sp>
      <p:sp>
        <p:nvSpPr>
          <p:cNvPr id="6" name="Slide Number Placeholder 5"/>
          <p:cNvSpPr>
            <a:spLocks noGrp="1"/>
          </p:cNvSpPr>
          <p:nvPr>
            <p:ph type="sldNum" sz="quarter" idx="12"/>
          </p:nvPr>
        </p:nvSpPr>
        <p:spPr/>
        <p:txBody>
          <a:bodyPr/>
          <a:lstStyle/>
          <a:p>
            <a:fld id="{BB18DA5E-0576-9246-9D47-26F1E0D19619}" type="slidenum">
              <a:rPr lang="en-PT" smtClean="0"/>
              <a:t>‹#›</a:t>
            </a:fld>
            <a:endParaRPr lang="en-PT"/>
          </a:p>
        </p:txBody>
      </p:sp>
    </p:spTree>
    <p:extLst>
      <p:ext uri="{BB962C8B-B14F-4D97-AF65-F5344CB8AC3E}">
        <p14:creationId xmlns:p14="http://schemas.microsoft.com/office/powerpoint/2010/main" val="1603502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02A23440-DF71-B34C-8C08-1052DE92B546}" type="datetimeFigureOut">
              <a:rPr lang="en-PT" smtClean="0"/>
              <a:t>05/20/2020</a:t>
            </a:fld>
            <a:endParaRPr lang="en-PT"/>
          </a:p>
        </p:txBody>
      </p:sp>
      <p:sp>
        <p:nvSpPr>
          <p:cNvPr id="6" name="Footer Placeholder 5"/>
          <p:cNvSpPr>
            <a:spLocks noGrp="1"/>
          </p:cNvSpPr>
          <p:nvPr>
            <p:ph type="ftr" sz="quarter" idx="11"/>
          </p:nvPr>
        </p:nvSpPr>
        <p:spPr/>
        <p:txBody>
          <a:bodyPr/>
          <a:lstStyle/>
          <a:p>
            <a:endParaRPr lang="en-PT"/>
          </a:p>
        </p:txBody>
      </p:sp>
      <p:sp>
        <p:nvSpPr>
          <p:cNvPr id="7" name="Slide Number Placeholder 6"/>
          <p:cNvSpPr>
            <a:spLocks noGrp="1"/>
          </p:cNvSpPr>
          <p:nvPr>
            <p:ph type="sldNum" sz="quarter" idx="12"/>
          </p:nvPr>
        </p:nvSpPr>
        <p:spPr/>
        <p:txBody>
          <a:bodyPr/>
          <a:lstStyle/>
          <a:p>
            <a:fld id="{BB18DA5E-0576-9246-9D47-26F1E0D19619}" type="slidenum">
              <a:rPr lang="en-PT" smtClean="0"/>
              <a:t>‹#›</a:t>
            </a:fld>
            <a:endParaRPr lang="en-PT"/>
          </a:p>
        </p:txBody>
      </p:sp>
    </p:spTree>
    <p:extLst>
      <p:ext uri="{BB962C8B-B14F-4D97-AF65-F5344CB8AC3E}">
        <p14:creationId xmlns:p14="http://schemas.microsoft.com/office/powerpoint/2010/main" val="3356801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2A23440-DF71-B34C-8C08-1052DE92B546}" type="datetimeFigureOut">
              <a:rPr lang="en-PT" smtClean="0"/>
              <a:t>05/20/2020</a:t>
            </a:fld>
            <a:endParaRPr lang="en-PT"/>
          </a:p>
        </p:txBody>
      </p:sp>
      <p:sp>
        <p:nvSpPr>
          <p:cNvPr id="8" name="Footer Placeholder 7"/>
          <p:cNvSpPr>
            <a:spLocks noGrp="1"/>
          </p:cNvSpPr>
          <p:nvPr>
            <p:ph type="ftr" sz="quarter" idx="11"/>
          </p:nvPr>
        </p:nvSpPr>
        <p:spPr/>
        <p:txBody>
          <a:bodyPr/>
          <a:lstStyle/>
          <a:p>
            <a:endParaRPr lang="en-PT"/>
          </a:p>
        </p:txBody>
      </p:sp>
      <p:sp>
        <p:nvSpPr>
          <p:cNvPr id="9" name="Slide Number Placeholder 8"/>
          <p:cNvSpPr>
            <a:spLocks noGrp="1"/>
          </p:cNvSpPr>
          <p:nvPr>
            <p:ph type="sldNum" sz="quarter" idx="12"/>
          </p:nvPr>
        </p:nvSpPr>
        <p:spPr/>
        <p:txBody>
          <a:bodyPr/>
          <a:lstStyle/>
          <a:p>
            <a:fld id="{BB18DA5E-0576-9246-9D47-26F1E0D19619}" type="slidenum">
              <a:rPr lang="en-PT" smtClean="0"/>
              <a:t>‹#›</a:t>
            </a:fld>
            <a:endParaRPr lang="en-PT"/>
          </a:p>
        </p:txBody>
      </p:sp>
    </p:spTree>
    <p:extLst>
      <p:ext uri="{BB962C8B-B14F-4D97-AF65-F5344CB8AC3E}">
        <p14:creationId xmlns:p14="http://schemas.microsoft.com/office/powerpoint/2010/main" val="2131681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7" name="Date Placeholder 2"/>
          <p:cNvSpPr>
            <a:spLocks noGrp="1"/>
          </p:cNvSpPr>
          <p:nvPr>
            <p:ph type="dt" sz="half" idx="10"/>
          </p:nvPr>
        </p:nvSpPr>
        <p:spPr/>
        <p:txBody>
          <a:bodyPr/>
          <a:lstStyle/>
          <a:p>
            <a:fld id="{02A23440-DF71-B34C-8C08-1052DE92B546}" type="datetimeFigureOut">
              <a:rPr lang="en-PT" smtClean="0"/>
              <a:t>05/20/2020</a:t>
            </a:fld>
            <a:endParaRPr lang="en-PT"/>
          </a:p>
        </p:txBody>
      </p:sp>
      <p:sp>
        <p:nvSpPr>
          <p:cNvPr id="5" name="Footer Placeholder 3"/>
          <p:cNvSpPr>
            <a:spLocks noGrp="1"/>
          </p:cNvSpPr>
          <p:nvPr>
            <p:ph type="ftr" sz="quarter" idx="11"/>
          </p:nvPr>
        </p:nvSpPr>
        <p:spPr/>
        <p:txBody>
          <a:bodyPr/>
          <a:lstStyle/>
          <a:p>
            <a:endParaRPr lang="en-PT"/>
          </a:p>
        </p:txBody>
      </p:sp>
      <p:sp>
        <p:nvSpPr>
          <p:cNvPr id="6" name="Slide Number Placeholder 4"/>
          <p:cNvSpPr>
            <a:spLocks noGrp="1"/>
          </p:cNvSpPr>
          <p:nvPr>
            <p:ph type="sldNum" sz="quarter" idx="12"/>
          </p:nvPr>
        </p:nvSpPr>
        <p:spPr/>
        <p:txBody>
          <a:bodyPr/>
          <a:lstStyle/>
          <a:p>
            <a:fld id="{BB18DA5E-0576-9246-9D47-26F1E0D19619}" type="slidenum">
              <a:rPr lang="en-PT" smtClean="0"/>
              <a:t>‹#›</a:t>
            </a:fld>
            <a:endParaRPr lang="en-PT"/>
          </a:p>
        </p:txBody>
      </p:sp>
    </p:spTree>
    <p:extLst>
      <p:ext uri="{BB962C8B-B14F-4D97-AF65-F5344CB8AC3E}">
        <p14:creationId xmlns:p14="http://schemas.microsoft.com/office/powerpoint/2010/main" val="239274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2A23440-DF71-B34C-8C08-1052DE92B546}" type="datetimeFigureOut">
              <a:rPr lang="en-PT" smtClean="0"/>
              <a:t>05/20/2020</a:t>
            </a:fld>
            <a:endParaRPr lang="en-PT"/>
          </a:p>
        </p:txBody>
      </p:sp>
      <p:sp>
        <p:nvSpPr>
          <p:cNvPr id="5" name="Footer Placeholder 2"/>
          <p:cNvSpPr>
            <a:spLocks noGrp="1"/>
          </p:cNvSpPr>
          <p:nvPr>
            <p:ph type="ftr" sz="quarter" idx="11"/>
          </p:nvPr>
        </p:nvSpPr>
        <p:spPr/>
        <p:txBody>
          <a:bodyPr/>
          <a:lstStyle/>
          <a:p>
            <a:endParaRPr lang="en-PT"/>
          </a:p>
        </p:txBody>
      </p:sp>
      <p:sp>
        <p:nvSpPr>
          <p:cNvPr id="6" name="Slide Number Placeholder 3"/>
          <p:cNvSpPr>
            <a:spLocks noGrp="1"/>
          </p:cNvSpPr>
          <p:nvPr>
            <p:ph type="sldNum" sz="quarter" idx="12"/>
          </p:nvPr>
        </p:nvSpPr>
        <p:spPr/>
        <p:txBody>
          <a:bodyPr/>
          <a:lstStyle/>
          <a:p>
            <a:fld id="{BB18DA5E-0576-9246-9D47-26F1E0D19619}" type="slidenum">
              <a:rPr lang="en-PT" smtClean="0"/>
              <a:t>‹#›</a:t>
            </a:fld>
            <a:endParaRPr lang="en-PT"/>
          </a:p>
        </p:txBody>
      </p:sp>
    </p:spTree>
    <p:extLst>
      <p:ext uri="{BB962C8B-B14F-4D97-AF65-F5344CB8AC3E}">
        <p14:creationId xmlns:p14="http://schemas.microsoft.com/office/powerpoint/2010/main" val="551005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Date Placeholder 4"/>
          <p:cNvSpPr>
            <a:spLocks noGrp="1"/>
          </p:cNvSpPr>
          <p:nvPr>
            <p:ph type="dt" sz="half" idx="10"/>
          </p:nvPr>
        </p:nvSpPr>
        <p:spPr/>
        <p:txBody>
          <a:bodyPr/>
          <a:lstStyle/>
          <a:p>
            <a:fld id="{02A23440-DF71-B34C-8C08-1052DE92B546}" type="datetimeFigureOut">
              <a:rPr lang="en-PT" smtClean="0"/>
              <a:t>05/20/2020</a:t>
            </a:fld>
            <a:endParaRPr lang="en-PT"/>
          </a:p>
        </p:txBody>
      </p:sp>
      <p:sp>
        <p:nvSpPr>
          <p:cNvPr id="5" name="Footer Placeholder 5"/>
          <p:cNvSpPr>
            <a:spLocks noGrp="1"/>
          </p:cNvSpPr>
          <p:nvPr>
            <p:ph type="ftr" sz="quarter" idx="11"/>
          </p:nvPr>
        </p:nvSpPr>
        <p:spPr/>
        <p:txBody>
          <a:bodyPr/>
          <a:lstStyle/>
          <a:p>
            <a:endParaRPr lang="en-PT"/>
          </a:p>
        </p:txBody>
      </p:sp>
      <p:sp>
        <p:nvSpPr>
          <p:cNvPr id="6" name="Slide Number Placeholder 6"/>
          <p:cNvSpPr>
            <a:spLocks noGrp="1"/>
          </p:cNvSpPr>
          <p:nvPr>
            <p:ph type="sldNum" sz="quarter" idx="12"/>
          </p:nvPr>
        </p:nvSpPr>
        <p:spPr/>
        <p:txBody>
          <a:bodyPr/>
          <a:lstStyle/>
          <a:p>
            <a:fld id="{BB18DA5E-0576-9246-9D47-26F1E0D19619}" type="slidenum">
              <a:rPr lang="en-PT" smtClean="0"/>
              <a:t>‹#›</a:t>
            </a:fld>
            <a:endParaRPr lang="en-PT"/>
          </a:p>
        </p:txBody>
      </p:sp>
    </p:spTree>
    <p:extLst>
      <p:ext uri="{BB962C8B-B14F-4D97-AF65-F5344CB8AC3E}">
        <p14:creationId xmlns:p14="http://schemas.microsoft.com/office/powerpoint/2010/main" val="3742452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02A23440-DF71-B34C-8C08-1052DE92B546}" type="datetimeFigureOut">
              <a:rPr lang="en-PT" smtClean="0"/>
              <a:t>05/20/2020</a:t>
            </a:fld>
            <a:endParaRPr lang="en-PT"/>
          </a:p>
        </p:txBody>
      </p:sp>
      <p:sp>
        <p:nvSpPr>
          <p:cNvPr id="6" name="Footer Placeholder 5"/>
          <p:cNvSpPr>
            <a:spLocks noGrp="1"/>
          </p:cNvSpPr>
          <p:nvPr>
            <p:ph type="ftr" sz="quarter" idx="11"/>
          </p:nvPr>
        </p:nvSpPr>
        <p:spPr/>
        <p:txBody>
          <a:bodyPr/>
          <a:lstStyle/>
          <a:p>
            <a:endParaRPr lang="en-PT"/>
          </a:p>
        </p:txBody>
      </p:sp>
      <p:sp>
        <p:nvSpPr>
          <p:cNvPr id="7" name="Slide Number Placeholder 6"/>
          <p:cNvSpPr>
            <a:spLocks noGrp="1"/>
          </p:cNvSpPr>
          <p:nvPr>
            <p:ph type="sldNum" sz="quarter" idx="12"/>
          </p:nvPr>
        </p:nvSpPr>
        <p:spPr/>
        <p:txBody>
          <a:bodyPr/>
          <a:lstStyle/>
          <a:p>
            <a:fld id="{BB18DA5E-0576-9246-9D47-26F1E0D19619}" type="slidenum">
              <a:rPr lang="en-PT" smtClean="0"/>
              <a:t>‹#›</a:t>
            </a:fld>
            <a:endParaRPr lang="en-PT"/>
          </a:p>
        </p:txBody>
      </p:sp>
    </p:spTree>
    <p:extLst>
      <p:ext uri="{BB962C8B-B14F-4D97-AF65-F5344CB8AC3E}">
        <p14:creationId xmlns:p14="http://schemas.microsoft.com/office/powerpoint/2010/main" val="1788256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GB"/>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2A23440-DF71-B34C-8C08-1052DE92B546}" type="datetimeFigureOut">
              <a:rPr lang="en-PT" smtClean="0"/>
              <a:t>05/20/2020</a:t>
            </a:fld>
            <a:endParaRPr lang="en-PT"/>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PT"/>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B18DA5E-0576-9246-9D47-26F1E0D19619}" type="slidenum">
              <a:rPr lang="en-PT" smtClean="0"/>
              <a:t>‹#›</a:t>
            </a:fld>
            <a:endParaRPr lang="en-PT"/>
          </a:p>
        </p:txBody>
      </p:sp>
    </p:spTree>
    <p:extLst>
      <p:ext uri="{BB962C8B-B14F-4D97-AF65-F5344CB8AC3E}">
        <p14:creationId xmlns:p14="http://schemas.microsoft.com/office/powerpoint/2010/main" val="2904803273"/>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5DA1D-C436-2B4A-AD2A-E36300979B3A}"/>
              </a:ext>
            </a:extLst>
          </p:cNvPr>
          <p:cNvSpPr>
            <a:spLocks noGrp="1"/>
          </p:cNvSpPr>
          <p:nvPr>
            <p:ph type="ctrTitle"/>
          </p:nvPr>
        </p:nvSpPr>
        <p:spPr/>
        <p:txBody>
          <a:bodyPr/>
          <a:lstStyle/>
          <a:p>
            <a:r>
              <a:rPr lang="en-GB" dirty="0">
                <a:latin typeface="Calibri" panose="020F0502020204030204" pitchFamily="34" charset="0"/>
                <a:cs typeface="Calibri" panose="020F0502020204030204" pitchFamily="34" charset="0"/>
              </a:rPr>
              <a:t>Beyond Exception Handling</a:t>
            </a:r>
            <a:br>
              <a:rPr lang="en-GB" dirty="0">
                <a:latin typeface="Calibri" panose="020F0502020204030204" pitchFamily="34" charset="0"/>
                <a:cs typeface="Calibri" panose="020F0502020204030204" pitchFamily="34" charset="0"/>
              </a:rPr>
            </a:br>
            <a:endParaRPr lang="en-PT" dirty="0">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EFADCE50-2B4F-2845-9E13-13BD37F7EAFF}"/>
              </a:ext>
            </a:extLst>
          </p:cNvPr>
          <p:cNvSpPr>
            <a:spLocks noGrp="1"/>
          </p:cNvSpPr>
          <p:nvPr>
            <p:ph type="subTitle" idx="1"/>
          </p:nvPr>
        </p:nvSpPr>
        <p:spPr/>
        <p:txBody>
          <a:bodyPr/>
          <a:lstStyle/>
          <a:p>
            <a:endParaRPr lang="en-PT"/>
          </a:p>
        </p:txBody>
      </p:sp>
    </p:spTree>
    <p:extLst>
      <p:ext uri="{BB962C8B-B14F-4D97-AF65-F5344CB8AC3E}">
        <p14:creationId xmlns:p14="http://schemas.microsoft.com/office/powerpoint/2010/main" val="1677109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2B74A-7C83-C048-8CDD-C6CF48A538C8}"/>
              </a:ext>
            </a:extLst>
          </p:cNvPr>
          <p:cNvSpPr>
            <a:spLocks noGrp="1"/>
          </p:cNvSpPr>
          <p:nvPr>
            <p:ph type="title"/>
          </p:nvPr>
        </p:nvSpPr>
        <p:spPr/>
        <p:txBody>
          <a:bodyPr/>
          <a:lstStyle/>
          <a:p>
            <a:r>
              <a:rPr lang="en-PT" dirty="0">
                <a:latin typeface="Calibri" panose="020F0502020204030204" pitchFamily="34" charset="0"/>
                <a:cs typeface="Calibri" panose="020F0502020204030204" pitchFamily="34" charset="0"/>
              </a:rPr>
              <a:t>Project’s Goal</a:t>
            </a:r>
          </a:p>
        </p:txBody>
      </p:sp>
      <p:sp>
        <p:nvSpPr>
          <p:cNvPr id="3" name="Content Placeholder 2">
            <a:extLst>
              <a:ext uri="{FF2B5EF4-FFF2-40B4-BE49-F238E27FC236}">
                <a16:creationId xmlns:a16="http://schemas.microsoft.com/office/drawing/2014/main" id="{FBEFE4C5-7C67-5241-A100-B037BEA908F9}"/>
              </a:ext>
            </a:extLst>
          </p:cNvPr>
          <p:cNvSpPr>
            <a:spLocks noGrp="1"/>
          </p:cNvSpPr>
          <p:nvPr>
            <p:ph idx="1"/>
          </p:nvPr>
        </p:nvSpPr>
        <p:spPr/>
        <p:txBody>
          <a:bodyPr/>
          <a:lstStyle/>
          <a:p>
            <a:pPr marL="0" indent="0">
              <a:buNone/>
            </a:pPr>
            <a:r>
              <a:rPr lang="en-PT" sz="3200" dirty="0">
                <a:cs typeface="Calibri" panose="020F0502020204030204" pitchFamily="34" charset="0"/>
              </a:rPr>
              <a:t>Implementation </a:t>
            </a:r>
            <a:r>
              <a:rPr lang="en-GB" sz="3200" dirty="0">
                <a:cs typeface="Calibri" panose="020F0502020204030204" pitchFamily="34" charset="0"/>
              </a:rPr>
              <a:t>of the operations for the signalling and handling of exceptional situations in Julia</a:t>
            </a:r>
          </a:p>
          <a:p>
            <a:pPr marL="0" indent="0">
              <a:buNone/>
            </a:pPr>
            <a:endParaRPr lang="en-PT" dirty="0"/>
          </a:p>
        </p:txBody>
      </p:sp>
    </p:spTree>
    <p:extLst>
      <p:ext uri="{BB962C8B-B14F-4D97-AF65-F5344CB8AC3E}">
        <p14:creationId xmlns:p14="http://schemas.microsoft.com/office/powerpoint/2010/main" val="468384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F30BC-54FA-426D-B272-E364A11CA5C1}"/>
              </a:ext>
            </a:extLst>
          </p:cNvPr>
          <p:cNvSpPr>
            <a:spLocks noGrp="1"/>
          </p:cNvSpPr>
          <p:nvPr>
            <p:ph type="title"/>
          </p:nvPr>
        </p:nvSpPr>
        <p:spPr/>
        <p:txBody>
          <a:bodyPr/>
          <a:lstStyle/>
          <a:p>
            <a:r>
              <a:rPr lang="pt-PT" dirty="0"/>
              <a:t>Project’s Goal</a:t>
            </a:r>
          </a:p>
        </p:txBody>
      </p:sp>
      <p:sp>
        <p:nvSpPr>
          <p:cNvPr id="3" name="Content Placeholder 2">
            <a:extLst>
              <a:ext uri="{FF2B5EF4-FFF2-40B4-BE49-F238E27FC236}">
                <a16:creationId xmlns:a16="http://schemas.microsoft.com/office/drawing/2014/main" id="{9FF30D64-7323-4B26-84AB-1E4E77DDBFBA}"/>
              </a:ext>
            </a:extLst>
          </p:cNvPr>
          <p:cNvSpPr>
            <a:spLocks noGrp="1"/>
          </p:cNvSpPr>
          <p:nvPr>
            <p:ph idx="1"/>
          </p:nvPr>
        </p:nvSpPr>
        <p:spPr/>
        <p:txBody>
          <a:bodyPr>
            <a:normAutofit/>
          </a:bodyPr>
          <a:lstStyle/>
          <a:p>
            <a:pPr marL="0" indent="0">
              <a:buNone/>
            </a:pPr>
            <a:r>
              <a:rPr lang="pt-PT" dirty="0"/>
              <a:t>The main aim is to implement exception handling that doesn’t jump out and lose scope like in try-catch.</a:t>
            </a:r>
          </a:p>
          <a:p>
            <a:pPr marL="0" indent="0">
              <a:buNone/>
            </a:pPr>
            <a:endParaRPr lang="pt-PT" dirty="0"/>
          </a:p>
          <a:p>
            <a:pPr marL="0" indent="0">
              <a:buNone/>
            </a:pPr>
            <a:r>
              <a:rPr lang="pt-PT" dirty="0"/>
              <a:t>In a classic try-catch, once an exception is caught, the current execution jumps to the catch and local computation is lost and variables from outer scope that aren’t lost can be left in an incorrect / unfinished state. </a:t>
            </a:r>
          </a:p>
          <a:p>
            <a:pPr marL="0" indent="0">
              <a:buNone/>
            </a:pPr>
            <a:endParaRPr lang="pt-PT" dirty="0"/>
          </a:p>
          <a:p>
            <a:pPr marL="0" indent="0">
              <a:buNone/>
            </a:pPr>
            <a:r>
              <a:rPr lang="pt-PT" dirty="0"/>
              <a:t>We implement some exception handling available in Common Lisp Condition System, handlers and restarts.</a:t>
            </a:r>
          </a:p>
          <a:p>
            <a:pPr marL="0" indent="0">
              <a:buNone/>
            </a:pPr>
            <a:endParaRPr lang="pt-PT" dirty="0"/>
          </a:p>
        </p:txBody>
      </p:sp>
    </p:spTree>
    <p:extLst>
      <p:ext uri="{BB962C8B-B14F-4D97-AF65-F5344CB8AC3E}">
        <p14:creationId xmlns:p14="http://schemas.microsoft.com/office/powerpoint/2010/main" val="3165469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F756E-0DAB-1B42-96C1-E87F41A3C2F7}"/>
              </a:ext>
            </a:extLst>
          </p:cNvPr>
          <p:cNvSpPr>
            <a:spLocks noGrp="1"/>
          </p:cNvSpPr>
          <p:nvPr>
            <p:ph type="title"/>
          </p:nvPr>
        </p:nvSpPr>
        <p:spPr/>
        <p:txBody>
          <a:bodyPr/>
          <a:lstStyle/>
          <a:p>
            <a:r>
              <a:rPr lang="en-PT" dirty="0">
                <a:latin typeface="Calibri" panose="020F0502020204030204" pitchFamily="34" charset="0"/>
                <a:ea typeface="Bodoni Ornaments" pitchFamily="2" charset="0"/>
                <a:cs typeface="Calibri" panose="020F0502020204030204" pitchFamily="34" charset="0"/>
              </a:rPr>
              <a:t>HOW?</a:t>
            </a:r>
          </a:p>
        </p:txBody>
      </p:sp>
      <p:sp>
        <p:nvSpPr>
          <p:cNvPr id="3" name="Content Placeholder 2">
            <a:extLst>
              <a:ext uri="{FF2B5EF4-FFF2-40B4-BE49-F238E27FC236}">
                <a16:creationId xmlns:a16="http://schemas.microsoft.com/office/drawing/2014/main" id="{C6DFAE29-6B50-084B-B381-A1F976669C98}"/>
              </a:ext>
            </a:extLst>
          </p:cNvPr>
          <p:cNvSpPr>
            <a:spLocks noGrp="1"/>
          </p:cNvSpPr>
          <p:nvPr>
            <p:ph idx="1"/>
          </p:nvPr>
        </p:nvSpPr>
        <p:spPr>
          <a:xfrm>
            <a:off x="839153" y="1639745"/>
            <a:ext cx="4992688" cy="4195481"/>
          </a:xfrm>
        </p:spPr>
        <p:txBody>
          <a:bodyPr>
            <a:normAutofit fontScale="92500" lnSpcReduction="10000"/>
          </a:bodyPr>
          <a:lstStyle/>
          <a:p>
            <a:pPr marL="0" indent="0">
              <a:buNone/>
            </a:pPr>
            <a:r>
              <a:rPr lang="en-PT" sz="3200" dirty="0">
                <a:cs typeface="Calibri" panose="020F0502020204030204" pitchFamily="34" charset="0"/>
              </a:rPr>
              <a:t>With the use of two new exception types </a:t>
            </a:r>
            <a:endParaRPr lang="pt-PT" sz="3200" dirty="0">
              <a:cs typeface="Calibri" panose="020F0502020204030204" pitchFamily="34" charset="0"/>
            </a:endParaRPr>
          </a:p>
          <a:p>
            <a:pPr marL="0" indent="0">
              <a:buNone/>
            </a:pPr>
            <a:endParaRPr lang="pt-PT" sz="3200" dirty="0">
              <a:cs typeface="Calibri" panose="020F0502020204030204" pitchFamily="34" charset="0"/>
            </a:endParaRPr>
          </a:p>
          <a:p>
            <a:pPr marL="0" indent="0">
              <a:buNone/>
            </a:pPr>
            <a:r>
              <a:rPr lang="pt-PT" sz="1800" dirty="0">
                <a:cs typeface="Calibri" panose="020F0502020204030204" pitchFamily="34" charset="0"/>
              </a:rPr>
              <a:t>These allow us to pass data specific to each type</a:t>
            </a:r>
          </a:p>
          <a:p>
            <a:pPr>
              <a:buFont typeface="Wingdings" panose="05000000000000000000" pitchFamily="2" charset="2"/>
              <a:buChar char="Ø"/>
            </a:pPr>
            <a:r>
              <a:rPr lang="pt-PT" sz="1800" dirty="0">
                <a:cs typeface="Calibri" panose="020F0502020204030204" pitchFamily="34" charset="0"/>
              </a:rPr>
              <a:t>ReturnException </a:t>
            </a:r>
          </a:p>
          <a:p>
            <a:pPr lvl="1">
              <a:buFont typeface="Wingdings" panose="05000000000000000000" pitchFamily="2" charset="2"/>
              <a:buChar char="Ø"/>
            </a:pPr>
            <a:r>
              <a:rPr lang="pt-PT" sz="1600" dirty="0">
                <a:cs typeface="Calibri" panose="020F0502020204030204" pitchFamily="34" charset="0"/>
              </a:rPr>
              <a:t>Thrown when a restart invocation ends</a:t>
            </a:r>
          </a:p>
          <a:p>
            <a:pPr lvl="1">
              <a:buFont typeface="Wingdings" panose="05000000000000000000" pitchFamily="2" charset="2"/>
              <a:buChar char="Ø"/>
            </a:pPr>
            <a:r>
              <a:rPr lang="pt-PT" sz="1600" dirty="0">
                <a:cs typeface="Calibri" panose="020F0502020204030204" pitchFamily="34" charset="0"/>
              </a:rPr>
              <a:t>Contains the return value of the restart function</a:t>
            </a:r>
          </a:p>
          <a:p>
            <a:pPr>
              <a:buFont typeface="Wingdings" panose="05000000000000000000" pitchFamily="2" charset="2"/>
              <a:buChar char="Ø"/>
            </a:pPr>
            <a:r>
              <a:rPr lang="pt-PT" sz="1600" dirty="0">
                <a:cs typeface="Calibri" panose="020F0502020204030204" pitchFamily="34" charset="0"/>
              </a:rPr>
              <a:t>NamedBlockReturnException</a:t>
            </a:r>
          </a:p>
          <a:p>
            <a:pPr lvl="1">
              <a:buFont typeface="Wingdings" panose="05000000000000000000" pitchFamily="2" charset="2"/>
              <a:buChar char="Ø"/>
            </a:pPr>
            <a:r>
              <a:rPr lang="pt-PT" sz="1400" dirty="0">
                <a:cs typeface="Calibri" panose="020F0502020204030204" pitchFamily="34" charset="0"/>
              </a:rPr>
              <a:t>Thrown by </a:t>
            </a:r>
            <a:r>
              <a:rPr lang="pt-PT" sz="1400" b="1" dirty="0">
                <a:cs typeface="Calibri" panose="020F0502020204030204" pitchFamily="34" charset="0"/>
              </a:rPr>
              <a:t>return_from </a:t>
            </a:r>
            <a:r>
              <a:rPr lang="pt-PT" sz="1400" dirty="0">
                <a:cs typeface="Calibri" panose="020F0502020204030204" pitchFamily="34" charset="0"/>
              </a:rPr>
              <a:t>function</a:t>
            </a:r>
          </a:p>
          <a:p>
            <a:pPr lvl="1">
              <a:buFont typeface="Wingdings" panose="05000000000000000000" pitchFamily="2" charset="2"/>
              <a:buChar char="Ø"/>
            </a:pPr>
            <a:r>
              <a:rPr lang="pt-PT" sz="1400" dirty="0">
                <a:cs typeface="Calibri" panose="020F0502020204030204" pitchFamily="34" charset="0"/>
              </a:rPr>
              <a:t>Used to exit from a named </a:t>
            </a:r>
            <a:r>
              <a:rPr lang="pt-PT" sz="1400" b="1" dirty="0">
                <a:cs typeface="Calibri" panose="020F0502020204030204" pitchFamily="34" charset="0"/>
              </a:rPr>
              <a:t>block</a:t>
            </a:r>
            <a:r>
              <a:rPr lang="pt-PT" sz="1400" dirty="0">
                <a:cs typeface="Calibri" panose="020F0502020204030204" pitchFamily="34" charset="0"/>
              </a:rPr>
              <a:t> </a:t>
            </a:r>
          </a:p>
          <a:p>
            <a:pPr lvl="1">
              <a:buFont typeface="Wingdings" panose="05000000000000000000" pitchFamily="2" charset="2"/>
              <a:buChar char="Ø"/>
            </a:pPr>
            <a:r>
              <a:rPr lang="pt-PT" sz="1400" dirty="0">
                <a:cs typeface="Calibri" panose="020F0502020204030204" pitchFamily="34" charset="0"/>
              </a:rPr>
              <a:t>May contain an optional value supplied on </a:t>
            </a:r>
            <a:r>
              <a:rPr lang="pt-PT" sz="1400" b="1" dirty="0">
                <a:cs typeface="Calibri" panose="020F0502020204030204" pitchFamily="34" charset="0"/>
              </a:rPr>
              <a:t>return_from</a:t>
            </a:r>
            <a:endParaRPr lang="en-PT" sz="1400" b="1" dirty="0">
              <a:cs typeface="Calibri" panose="020F0502020204030204" pitchFamily="34" charset="0"/>
            </a:endParaRPr>
          </a:p>
        </p:txBody>
      </p:sp>
      <p:pic>
        <p:nvPicPr>
          <p:cNvPr id="12" name="Picture 11" descr="A picture containing clock, meter&#10;&#10;Description automatically generated">
            <a:extLst>
              <a:ext uri="{FF2B5EF4-FFF2-40B4-BE49-F238E27FC236}">
                <a16:creationId xmlns:a16="http://schemas.microsoft.com/office/drawing/2014/main" id="{C9D27978-A394-DD4F-8D61-51C61E915194}"/>
              </a:ext>
            </a:extLst>
          </p:cNvPr>
          <p:cNvPicPr>
            <a:picLocks noChangeAspect="1"/>
          </p:cNvPicPr>
          <p:nvPr/>
        </p:nvPicPr>
        <p:blipFill>
          <a:blip r:embed="rId2"/>
          <a:stretch>
            <a:fillRect/>
          </a:stretch>
        </p:blipFill>
        <p:spPr>
          <a:xfrm>
            <a:off x="5692987" y="4094981"/>
            <a:ext cx="6273800" cy="1435100"/>
          </a:xfrm>
          <a:prstGeom prst="rect">
            <a:avLst/>
          </a:prstGeom>
        </p:spPr>
      </p:pic>
      <p:pic>
        <p:nvPicPr>
          <p:cNvPr id="14" name="Picture 13" descr="A picture containing clock&#10;&#10;Description automatically generated">
            <a:extLst>
              <a:ext uri="{FF2B5EF4-FFF2-40B4-BE49-F238E27FC236}">
                <a16:creationId xmlns:a16="http://schemas.microsoft.com/office/drawing/2014/main" id="{1F9A702A-BEE4-7E43-83BD-EDA48C881E21}"/>
              </a:ext>
            </a:extLst>
          </p:cNvPr>
          <p:cNvPicPr>
            <a:picLocks noChangeAspect="1"/>
          </p:cNvPicPr>
          <p:nvPr/>
        </p:nvPicPr>
        <p:blipFill>
          <a:blip r:embed="rId3"/>
          <a:stretch>
            <a:fillRect/>
          </a:stretch>
        </p:blipFill>
        <p:spPr>
          <a:xfrm>
            <a:off x="6197601" y="1588520"/>
            <a:ext cx="4953000" cy="1130300"/>
          </a:xfrm>
          <a:prstGeom prst="rect">
            <a:avLst/>
          </a:prstGeom>
        </p:spPr>
      </p:pic>
    </p:spTree>
    <p:extLst>
      <p:ext uri="{BB962C8B-B14F-4D97-AF65-F5344CB8AC3E}">
        <p14:creationId xmlns:p14="http://schemas.microsoft.com/office/powerpoint/2010/main" val="2303953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3277A-32F0-4994-BA1A-2C4BDC7F78FA}"/>
              </a:ext>
            </a:extLst>
          </p:cNvPr>
          <p:cNvSpPr>
            <a:spLocks noGrp="1"/>
          </p:cNvSpPr>
          <p:nvPr>
            <p:ph type="title"/>
          </p:nvPr>
        </p:nvSpPr>
        <p:spPr/>
        <p:txBody>
          <a:bodyPr/>
          <a:lstStyle/>
          <a:p>
            <a:r>
              <a:rPr lang="pt-PT" dirty="0"/>
              <a:t>Handlers &amp; Restarts - Bind</a:t>
            </a:r>
          </a:p>
        </p:txBody>
      </p:sp>
      <p:sp>
        <p:nvSpPr>
          <p:cNvPr id="3" name="Content Placeholder 2">
            <a:extLst>
              <a:ext uri="{FF2B5EF4-FFF2-40B4-BE49-F238E27FC236}">
                <a16:creationId xmlns:a16="http://schemas.microsoft.com/office/drawing/2014/main" id="{4768DF5D-C2E2-43D9-BA80-13588C83F214}"/>
              </a:ext>
            </a:extLst>
          </p:cNvPr>
          <p:cNvSpPr>
            <a:spLocks noGrp="1"/>
          </p:cNvSpPr>
          <p:nvPr>
            <p:ph idx="1"/>
          </p:nvPr>
        </p:nvSpPr>
        <p:spPr>
          <a:xfrm>
            <a:off x="2339816" y="1754891"/>
            <a:ext cx="7512368" cy="4195481"/>
          </a:xfrm>
        </p:spPr>
        <p:txBody>
          <a:bodyPr/>
          <a:lstStyle/>
          <a:p>
            <a:r>
              <a:rPr lang="pt-PT" dirty="0"/>
              <a:t>Bind functions are higher order functions that execute a function (usually an anonymous function provided by Julia’s do-end) </a:t>
            </a:r>
          </a:p>
          <a:p>
            <a:r>
              <a:rPr lang="pt-PT" dirty="0"/>
              <a:t>Essentially, used to make available the desired handlers during the execution of the function</a:t>
            </a:r>
          </a:p>
          <a:p>
            <a:endParaRPr lang="pt-PT" dirty="0"/>
          </a:p>
          <a:p>
            <a:endParaRPr lang="pt-PT" dirty="0"/>
          </a:p>
        </p:txBody>
      </p:sp>
      <p:pic>
        <p:nvPicPr>
          <p:cNvPr id="5" name="Picture 4">
            <a:extLst>
              <a:ext uri="{FF2B5EF4-FFF2-40B4-BE49-F238E27FC236}">
                <a16:creationId xmlns:a16="http://schemas.microsoft.com/office/drawing/2014/main" id="{04364292-C49A-4A85-9791-EB8CE116A7D2}"/>
              </a:ext>
            </a:extLst>
          </p:cNvPr>
          <p:cNvPicPr>
            <a:picLocks noChangeAspect="1"/>
          </p:cNvPicPr>
          <p:nvPr/>
        </p:nvPicPr>
        <p:blipFill>
          <a:blip r:embed="rId2"/>
          <a:stretch>
            <a:fillRect/>
          </a:stretch>
        </p:blipFill>
        <p:spPr>
          <a:xfrm>
            <a:off x="6558707" y="3461623"/>
            <a:ext cx="3492127" cy="3149762"/>
          </a:xfrm>
          <a:prstGeom prst="rect">
            <a:avLst/>
          </a:prstGeom>
        </p:spPr>
      </p:pic>
      <p:pic>
        <p:nvPicPr>
          <p:cNvPr id="7" name="Picture 6">
            <a:extLst>
              <a:ext uri="{FF2B5EF4-FFF2-40B4-BE49-F238E27FC236}">
                <a16:creationId xmlns:a16="http://schemas.microsoft.com/office/drawing/2014/main" id="{6A51204D-A0FA-45BB-85F8-820CB43B85F8}"/>
              </a:ext>
            </a:extLst>
          </p:cNvPr>
          <p:cNvPicPr>
            <a:picLocks noChangeAspect="1"/>
          </p:cNvPicPr>
          <p:nvPr/>
        </p:nvPicPr>
        <p:blipFill>
          <a:blip r:embed="rId3"/>
          <a:stretch>
            <a:fillRect/>
          </a:stretch>
        </p:blipFill>
        <p:spPr>
          <a:xfrm>
            <a:off x="2134264" y="3461623"/>
            <a:ext cx="3499030" cy="3149762"/>
          </a:xfrm>
          <a:prstGeom prst="rect">
            <a:avLst/>
          </a:prstGeom>
        </p:spPr>
      </p:pic>
    </p:spTree>
    <p:extLst>
      <p:ext uri="{BB962C8B-B14F-4D97-AF65-F5344CB8AC3E}">
        <p14:creationId xmlns:p14="http://schemas.microsoft.com/office/powerpoint/2010/main" val="1111788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22E24-A45D-48BA-B351-C27BB4F9BB69}"/>
              </a:ext>
            </a:extLst>
          </p:cNvPr>
          <p:cNvSpPr>
            <a:spLocks noGrp="1"/>
          </p:cNvSpPr>
          <p:nvPr>
            <p:ph type="title"/>
          </p:nvPr>
        </p:nvSpPr>
        <p:spPr/>
        <p:txBody>
          <a:bodyPr/>
          <a:lstStyle/>
          <a:p>
            <a:r>
              <a:rPr lang="pt-PT" dirty="0"/>
              <a:t>Handlers &amp; Restarts - Error</a:t>
            </a:r>
          </a:p>
        </p:txBody>
      </p:sp>
      <p:sp>
        <p:nvSpPr>
          <p:cNvPr id="3" name="Content Placeholder 2">
            <a:extLst>
              <a:ext uri="{FF2B5EF4-FFF2-40B4-BE49-F238E27FC236}">
                <a16:creationId xmlns:a16="http://schemas.microsoft.com/office/drawing/2014/main" id="{30621DF7-4947-4CC0-ADFF-D2876F79928C}"/>
              </a:ext>
            </a:extLst>
          </p:cNvPr>
          <p:cNvSpPr>
            <a:spLocks noGrp="1"/>
          </p:cNvSpPr>
          <p:nvPr>
            <p:ph idx="1"/>
          </p:nvPr>
        </p:nvSpPr>
        <p:spPr/>
        <p:txBody>
          <a:bodyPr/>
          <a:lstStyle/>
          <a:p>
            <a:r>
              <a:rPr lang="pt-PT" dirty="0"/>
              <a:t>The key to not losing computational context, is to have a function that attempts to solve the problem without escaping</a:t>
            </a:r>
          </a:p>
          <a:p>
            <a:r>
              <a:rPr lang="pt-PT" dirty="0"/>
              <a:t>This is the error function</a:t>
            </a:r>
          </a:p>
        </p:txBody>
      </p:sp>
    </p:spTree>
    <p:extLst>
      <p:ext uri="{BB962C8B-B14F-4D97-AF65-F5344CB8AC3E}">
        <p14:creationId xmlns:p14="http://schemas.microsoft.com/office/powerpoint/2010/main" val="2701950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8D85C-55DA-4987-9323-439EA47D2E0E}"/>
              </a:ext>
            </a:extLst>
          </p:cNvPr>
          <p:cNvSpPr>
            <a:spLocks noGrp="1"/>
          </p:cNvSpPr>
          <p:nvPr>
            <p:ph type="title"/>
          </p:nvPr>
        </p:nvSpPr>
        <p:spPr/>
        <p:txBody>
          <a:bodyPr/>
          <a:lstStyle/>
          <a:p>
            <a:r>
              <a:rPr lang="pt-PT" dirty="0"/>
              <a:t>Scope Problems</a:t>
            </a:r>
          </a:p>
        </p:txBody>
      </p:sp>
      <p:sp>
        <p:nvSpPr>
          <p:cNvPr id="3" name="Content Placeholder 2">
            <a:extLst>
              <a:ext uri="{FF2B5EF4-FFF2-40B4-BE49-F238E27FC236}">
                <a16:creationId xmlns:a16="http://schemas.microsoft.com/office/drawing/2014/main" id="{5674EDB9-75C5-4570-BBA0-1FA69A6AD0C2}"/>
              </a:ext>
            </a:extLst>
          </p:cNvPr>
          <p:cNvSpPr>
            <a:spLocks noGrp="1"/>
          </p:cNvSpPr>
          <p:nvPr>
            <p:ph idx="1"/>
          </p:nvPr>
        </p:nvSpPr>
        <p:spPr/>
        <p:txBody>
          <a:bodyPr>
            <a:normAutofit fontScale="92500" lnSpcReduction="10000"/>
          </a:bodyPr>
          <a:lstStyle/>
          <a:p>
            <a:pPr marL="0" indent="0">
              <a:buNone/>
            </a:pPr>
            <a:r>
              <a:rPr lang="pt-PT" dirty="0"/>
              <a:t>Both handler_bind and restart_bind forms are meant to only bind the supplied values on the scope that is provided by Julia’s do-end forms.</a:t>
            </a:r>
          </a:p>
          <a:p>
            <a:pPr marL="0" indent="0">
              <a:buNone/>
            </a:pPr>
            <a:endParaRPr lang="pt-PT" dirty="0"/>
          </a:p>
          <a:p>
            <a:pPr marL="0" indent="0">
              <a:buNone/>
            </a:pPr>
            <a:r>
              <a:rPr lang="pt-PT" dirty="0"/>
              <a:t>We store those values in an appropriate array (one for handlers, one for restarts) and dynamically add and remove on entry and exit of scope.</a:t>
            </a:r>
          </a:p>
          <a:p>
            <a:pPr marL="0" indent="0">
              <a:buNone/>
            </a:pPr>
            <a:endParaRPr lang="pt-PT" dirty="0"/>
          </a:p>
          <a:p>
            <a:pPr marL="0" indent="0">
              <a:buNone/>
            </a:pPr>
            <a:r>
              <a:rPr lang="pt-PT" dirty="0"/>
              <a:t>This is done by wrapping the handler_bind and restart_bind on a </a:t>
            </a:r>
            <a:r>
              <a:rPr lang="pt-PT" b="1" dirty="0"/>
              <a:t>block </a:t>
            </a:r>
            <a:r>
              <a:rPr lang="pt-PT" dirty="0"/>
              <a:t>function. </a:t>
            </a:r>
          </a:p>
          <a:p>
            <a:pPr marL="0" indent="0">
              <a:buNone/>
            </a:pPr>
            <a:r>
              <a:rPr lang="pt-PT" dirty="0"/>
              <a:t>Then, by mapping each handler/restart to the current block name and adding to the array, on exit of the bind functions we just need to remove the handlers/restarts that are bound to the block name.</a:t>
            </a:r>
          </a:p>
          <a:p>
            <a:pPr marL="0" indent="0">
              <a:buNone/>
            </a:pPr>
            <a:endParaRPr lang="pt-PT" dirty="0"/>
          </a:p>
          <a:p>
            <a:pPr marL="0" indent="0">
              <a:buNone/>
            </a:pPr>
            <a:r>
              <a:rPr lang="pt-PT" dirty="0"/>
              <a:t>A try-finally is useful to always remove the handlers no matter what happens.</a:t>
            </a:r>
          </a:p>
        </p:txBody>
      </p:sp>
    </p:spTree>
    <p:extLst>
      <p:ext uri="{BB962C8B-B14F-4D97-AF65-F5344CB8AC3E}">
        <p14:creationId xmlns:p14="http://schemas.microsoft.com/office/powerpoint/2010/main" val="27651591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Gre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{5807AE60-9110-2349-9807-1A8984B29883}tf10001062</Template>
  <TotalTime>5481</TotalTime>
  <Words>361</Words>
  <Application>Microsoft Office PowerPoint</Application>
  <PresentationFormat>Widescreen</PresentationFormat>
  <Paragraphs>35</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Wingdings</vt:lpstr>
      <vt:lpstr>Wingdings 3</vt:lpstr>
      <vt:lpstr>Ion</vt:lpstr>
      <vt:lpstr>Beyond Exception Handling </vt:lpstr>
      <vt:lpstr>Project’s Goal</vt:lpstr>
      <vt:lpstr>Project’s Goal</vt:lpstr>
      <vt:lpstr>HOW?</vt:lpstr>
      <vt:lpstr>Handlers &amp; Restarts - Bind</vt:lpstr>
      <vt:lpstr>Handlers &amp; Restarts - Error</vt:lpstr>
      <vt:lpstr>Scope Problems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Beyond Exception Handling </dc:title>
  <dc:creator>Pedro Miguel Silva Rodrigues</dc:creator>
  <cp:lastModifiedBy>David Frickert</cp:lastModifiedBy>
  <cp:revision>18</cp:revision>
  <dcterms:created xsi:type="dcterms:W3CDTF">2020-05-16T13:58:34Z</dcterms:created>
  <dcterms:modified xsi:type="dcterms:W3CDTF">2020-05-21T19:58:20Z</dcterms:modified>
</cp:coreProperties>
</file>