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68" d="100"/>
          <a:sy n="68" d="100"/>
        </p:scale>
        <p:origin x="108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05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260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5621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77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5192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7334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703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6600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31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342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350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68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16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2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5100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24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882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23440-DF71-B34C-8C08-1052DE92B546}" type="datetimeFigureOut">
              <a:rPr lang="en-PT" smtClean="0"/>
              <a:t>16/05/2020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DA5E-0576-9246-9D47-26F1E0D1961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0480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DA1D-C436-2B4A-AD2A-E36300979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Beyond Exception Handling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CE50-2B4F-2845-9E13-13BD37F7E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771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B74A-7C83-C048-8CDD-C6CF48A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latin typeface="Calibri" panose="020F0502020204030204" pitchFamily="34" charset="0"/>
                <a:cs typeface="Calibri" panose="020F0502020204030204" pitchFamily="34" charset="0"/>
              </a:rPr>
              <a:t>Project’s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E4C5-7C67-5241-A100-B037BEA9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T" sz="3200" dirty="0">
                <a:cs typeface="Calibri" panose="020F0502020204030204" pitchFamily="34" charset="0"/>
              </a:rPr>
              <a:t>Implementation </a:t>
            </a:r>
            <a:r>
              <a:rPr lang="en-GB" sz="3200" dirty="0">
                <a:cs typeface="Calibri" panose="020F0502020204030204" pitchFamily="34" charset="0"/>
              </a:rPr>
              <a:t>of the operations for the signalling and handling of exceptional situations in Julia </a:t>
            </a:r>
          </a:p>
          <a:p>
            <a:pPr marL="0" indent="0">
              <a:buNone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683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56E-0DAB-1B42-96C1-E87F41A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latin typeface="Calibri" panose="020F0502020204030204" pitchFamily="34" charset="0"/>
                <a:ea typeface="Bodoni Ornaments" pitchFamily="2" charset="0"/>
                <a:cs typeface="Calibri" panose="020F0502020204030204" pitchFamily="34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AE29-6B50-084B-B381-A1F97666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T" sz="3200" dirty="0">
                <a:cs typeface="Calibri" panose="020F0502020204030204" pitchFamily="34" charset="0"/>
              </a:rPr>
              <a:t>With the use of two new exception types </a:t>
            </a:r>
          </a:p>
        </p:txBody>
      </p:sp>
      <p:pic>
        <p:nvPicPr>
          <p:cNvPr id="12" name="Picture 11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C9D27978-A394-DD4F-8D61-51C61E91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1" y="3674783"/>
            <a:ext cx="6273800" cy="1435100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1F9A702A-BEE4-7E43-83BD-EDA48C88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2918"/>
            <a:ext cx="495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10CD-EC27-D04C-A79E-29E1E3CC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3C48-D6E3-6E48-8FB0-A873BF65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T" sz="3200" dirty="0"/>
              <a:t>ReturnException is used by restarts to return the value</a:t>
            </a:r>
          </a:p>
          <a:p>
            <a:pPr marL="0" indent="0">
              <a:buNone/>
            </a:pPr>
            <a:endParaRPr lang="en-PT" sz="3200" dirty="0"/>
          </a:p>
          <a:p>
            <a:pPr marL="0" indent="0">
              <a:buNone/>
            </a:pPr>
            <a:r>
              <a:rPr lang="en-PT" sz="3200" dirty="0"/>
              <a:t>NamedBlockReturnException </a:t>
            </a:r>
            <a:r>
              <a:rPr lang="en-GB" sz="3200" dirty="0"/>
              <a:t>is sent by the </a:t>
            </a:r>
            <a:r>
              <a:rPr lang="en-GB" sz="3200" dirty="0" err="1"/>
              <a:t>return_from</a:t>
            </a:r>
            <a:r>
              <a:rPr lang="en-GB" sz="3200" dirty="0"/>
              <a:t> and contains the </a:t>
            </a:r>
            <a:r>
              <a:rPr lang="en-GB" sz="3200" dirty="0" err="1"/>
              <a:t>block_name</a:t>
            </a:r>
            <a:r>
              <a:rPr lang="en-GB" sz="3200" dirty="0"/>
              <a:t> to return from and the return value</a:t>
            </a:r>
            <a:endParaRPr lang="en-PT" sz="3200" dirty="0"/>
          </a:p>
        </p:txBody>
      </p:sp>
    </p:spTree>
    <p:extLst>
      <p:ext uri="{BB962C8B-B14F-4D97-AF65-F5344CB8AC3E}">
        <p14:creationId xmlns:p14="http://schemas.microsoft.com/office/powerpoint/2010/main" val="189341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{5807AE60-9110-2349-9807-1A8984B29883}tf10001062</Template>
  <TotalTime>2764</TotalTime>
  <Words>62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Ion</vt:lpstr>
      <vt:lpstr>Beyond Exception Handling </vt:lpstr>
      <vt:lpstr>Project’s Goal</vt:lpstr>
      <vt:lpstr>HOW?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Exception Handling </dc:title>
  <dc:creator>Pedro Miguel Silva Rodrigues</dc:creator>
  <cp:lastModifiedBy>Pedro Miguel Silva Rodrigues</cp:lastModifiedBy>
  <cp:revision>3</cp:revision>
  <dcterms:created xsi:type="dcterms:W3CDTF">2020-05-16T13:58:34Z</dcterms:created>
  <dcterms:modified xsi:type="dcterms:W3CDTF">2020-05-18T12:02:57Z</dcterms:modified>
</cp:coreProperties>
</file>