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7" r:id="rId6"/>
    <p:sldMasterId id="2147483660" r:id="rId7"/>
    <p:sldMasterId id="2147483667"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Lst>
  <p:sldSz cy="6858000" cx="12188825"/>
  <p:notesSz cx="6858000" cy="9144000"/>
  <p:embeddedFontLst>
    <p:embeddedFont>
      <p:font typeface="Roboto"/>
      <p:regular r:id="rId24"/>
      <p:bold r:id="rId25"/>
      <p:italic r:id="rId26"/>
      <p:boldItalic r:id="rId27"/>
    </p:embeddedFont>
    <p:embeddedFont>
      <p:font typeface="Century Gothic"/>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guide id="3" pos="3839">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32" roundtripDataSignature="AMtx7mhPcm+SH3TqduWaQXuUdAfeGzX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30F239-F159-47DE-A4BD-D47AD46789B2}">
  <a:tblStyle styleId="{EF30F239-F159-47DE-A4BD-D47AD46789B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 pos="3839"/>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font" Target="fonts/Roboto-regular.fntdata"/><Relationship Id="rId23" Type="http://schemas.openxmlformats.org/officeDocument/2006/relationships/slide" Target="slides/slide1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CenturyGothic-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CenturyGothic-bold.fntdata"/><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font" Target="fonts/CenturyGothic-boldItalic.fntdata"/><Relationship Id="rId30" Type="http://schemas.openxmlformats.org/officeDocument/2006/relationships/font" Target="fonts/CenturyGothic-italic.fntdata"/><Relationship Id="rId11" Type="http://schemas.openxmlformats.org/officeDocument/2006/relationships/slide" Target="slides/slide2.xml"/><Relationship Id="rId10" Type="http://schemas.openxmlformats.org/officeDocument/2006/relationships/slide" Target="slides/slide1.xml"/><Relationship Id="rId32" Type="http://customschemas.google.com/relationships/presentationmetadata" Target="metadata"/><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66674d30f_1_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066674d30f_1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1066674d30f_1_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666a21cf6_0_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0666a21cf6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10666a21cf6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666705046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10666705046_0_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png"/><Relationship Id="rId3"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ield">
  <p:cSld name="Shield">
    <p:spTree>
      <p:nvGrpSpPr>
        <p:cNvPr id="10" name="Shape 10"/>
        <p:cNvGrpSpPr/>
        <p:nvPr/>
      </p:nvGrpSpPr>
      <p:grpSpPr>
        <a:xfrm>
          <a:off x="0" y="0"/>
          <a:ext cx="0" cy="0"/>
          <a:chOff x="0" y="0"/>
          <a:chExt cx="0" cy="0"/>
        </a:xfrm>
      </p:grpSpPr>
      <p:pic>
        <p:nvPicPr>
          <p:cNvPr descr="shield.png" id="11" name="Google Shape;11;p26"/>
          <p:cNvPicPr preferRelativeResize="0"/>
          <p:nvPr/>
        </p:nvPicPr>
        <p:blipFill rotWithShape="1">
          <a:blip r:embed="rId2">
            <a:alphaModFix/>
          </a:blip>
          <a:srcRect b="0" l="0" r="0" t="0"/>
          <a:stretch/>
        </p:blipFill>
        <p:spPr>
          <a:xfrm>
            <a:off x="6987714" y="1196775"/>
            <a:ext cx="5199888" cy="5669280"/>
          </a:xfrm>
          <a:prstGeom prst="rect">
            <a:avLst/>
          </a:prstGeom>
          <a:noFill/>
          <a:ln>
            <a:noFill/>
          </a:ln>
        </p:spPr>
      </p:pic>
      <p:sp>
        <p:nvSpPr>
          <p:cNvPr id="12" name="Google Shape;12;p26"/>
          <p:cNvSpPr txBox="1"/>
          <p:nvPr>
            <p:ph idx="1" type="body"/>
          </p:nvPr>
        </p:nvSpPr>
        <p:spPr>
          <a:xfrm>
            <a:off x="216054" y="4829299"/>
            <a:ext cx="6773094" cy="125616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 name="Google Shape;13;p26"/>
          <p:cNvSpPr txBox="1"/>
          <p:nvPr>
            <p:ph idx="2" type="body"/>
          </p:nvPr>
        </p:nvSpPr>
        <p:spPr>
          <a:xfrm>
            <a:off x="226634" y="3496385"/>
            <a:ext cx="6753633" cy="120468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Google Shape;14;p26"/>
          <p:cNvSpPr txBox="1"/>
          <p:nvPr>
            <p:ph idx="3" type="body"/>
          </p:nvPr>
        </p:nvSpPr>
        <p:spPr>
          <a:xfrm>
            <a:off x="226632" y="2155151"/>
            <a:ext cx="8529783" cy="121941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15" name="Google Shape;15;p26"/>
          <p:cNvGrpSpPr/>
          <p:nvPr/>
        </p:nvGrpSpPr>
        <p:grpSpPr>
          <a:xfrm>
            <a:off x="-1" y="17762"/>
            <a:ext cx="12188825" cy="742"/>
            <a:chOff x="-1" y="1761975"/>
            <a:chExt cx="12188825" cy="742"/>
          </a:xfrm>
        </p:grpSpPr>
        <p:cxnSp>
          <p:nvCxnSpPr>
            <p:cNvPr id="16" name="Google Shape;16;p26"/>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17" name="Google Shape;17;p26"/>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18" name="Google Shape;18;p26"/>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19" name="Google Shape;19;p26"/>
          <p:cNvGrpSpPr/>
          <p:nvPr/>
        </p:nvGrpSpPr>
        <p:grpSpPr>
          <a:xfrm>
            <a:off x="-1" y="6406187"/>
            <a:ext cx="12188825" cy="451813"/>
            <a:chOff x="-1" y="6406187"/>
            <a:chExt cx="12188825" cy="451813"/>
          </a:xfrm>
        </p:grpSpPr>
        <p:sp>
          <p:nvSpPr>
            <p:cNvPr id="20" name="Google Shape;20;p26"/>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1" name="Google Shape;21;p26"/>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22" name="Google Shape;22;p26"/>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w/ Image">
  <p:cSld name="Section Break w/ Image">
    <p:spTree>
      <p:nvGrpSpPr>
        <p:cNvPr id="125" name="Shape 125"/>
        <p:cNvGrpSpPr/>
        <p:nvPr/>
      </p:nvGrpSpPr>
      <p:grpSpPr>
        <a:xfrm>
          <a:off x="0" y="0"/>
          <a:ext cx="0" cy="0"/>
          <a:chOff x="0" y="0"/>
          <a:chExt cx="0" cy="0"/>
        </a:xfrm>
      </p:grpSpPr>
      <p:sp>
        <p:nvSpPr>
          <p:cNvPr id="126" name="Google Shape;126;p49"/>
          <p:cNvSpPr/>
          <p:nvPr/>
        </p:nvSpPr>
        <p:spPr>
          <a:xfrm>
            <a:off x="-1" y="4919822"/>
            <a:ext cx="12188825" cy="1938178"/>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49"/>
          <p:cNvSpPr/>
          <p:nvPr>
            <p:ph idx="2" type="pic"/>
          </p:nvPr>
        </p:nvSpPr>
        <p:spPr>
          <a:xfrm>
            <a:off x="0" y="0"/>
            <a:ext cx="12188825" cy="4895273"/>
          </a:xfrm>
          <a:prstGeom prst="rect">
            <a:avLst/>
          </a:prstGeom>
          <a:noFill/>
          <a:ln>
            <a:noFill/>
          </a:ln>
        </p:spPr>
      </p:sp>
      <p:sp>
        <p:nvSpPr>
          <p:cNvPr id="128" name="Google Shape;128;p49"/>
          <p:cNvSpPr txBox="1"/>
          <p:nvPr>
            <p:ph idx="1" type="body"/>
          </p:nvPr>
        </p:nvSpPr>
        <p:spPr>
          <a:xfrm>
            <a:off x="214782" y="5545997"/>
            <a:ext cx="10510190" cy="71717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129" name="Google Shape;129;p49"/>
          <p:cNvGrpSpPr/>
          <p:nvPr/>
        </p:nvGrpSpPr>
        <p:grpSpPr>
          <a:xfrm>
            <a:off x="-1" y="4875418"/>
            <a:ext cx="12188825" cy="1238113"/>
            <a:chOff x="0" y="6662"/>
            <a:chExt cx="9144000" cy="928827"/>
          </a:xfrm>
        </p:grpSpPr>
        <p:cxnSp>
          <p:nvCxnSpPr>
            <p:cNvPr id="130" name="Google Shape;130;p49"/>
            <p:cNvCxnSpPr/>
            <p:nvPr/>
          </p:nvCxnSpPr>
          <p:spPr>
            <a:xfrm>
              <a:off x="6099048" y="26122"/>
              <a:ext cx="3044952" cy="0"/>
            </a:xfrm>
            <a:prstGeom prst="straightConnector1">
              <a:avLst/>
            </a:prstGeom>
            <a:noFill/>
            <a:ln cap="flat" cmpd="sng" w="50800">
              <a:solidFill>
                <a:srgbClr val="A5A5A5"/>
              </a:solidFill>
              <a:prstDash val="solid"/>
              <a:round/>
              <a:headEnd len="sm" w="sm" type="none"/>
              <a:tailEnd len="sm" w="sm" type="none"/>
            </a:ln>
          </p:spPr>
        </p:cxnSp>
        <p:cxnSp>
          <p:nvCxnSpPr>
            <p:cNvPr id="131" name="Google Shape;131;p49"/>
            <p:cNvCxnSpPr/>
            <p:nvPr/>
          </p:nvCxnSpPr>
          <p:spPr>
            <a:xfrm>
              <a:off x="0" y="26679"/>
              <a:ext cx="6099048" cy="0"/>
            </a:xfrm>
            <a:prstGeom prst="straightConnector1">
              <a:avLst/>
            </a:prstGeom>
            <a:noFill/>
            <a:ln cap="flat" cmpd="sng" w="50800">
              <a:solidFill>
                <a:srgbClr val="90152A"/>
              </a:solidFill>
              <a:prstDash val="solid"/>
              <a:round/>
              <a:headEnd len="sm" w="sm" type="none"/>
              <a:tailEnd len="sm" w="sm" type="none"/>
            </a:ln>
          </p:spPr>
        </p:cxnSp>
        <p:pic>
          <p:nvPicPr>
            <p:cNvPr id="132" name="Google Shape;132;p49"/>
            <p:cNvPicPr preferRelativeResize="0"/>
            <p:nvPr/>
          </p:nvPicPr>
          <p:blipFill rotWithShape="1">
            <a:blip r:embed="rId2">
              <a:alphaModFix/>
            </a:blip>
            <a:srcRect b="0" l="0" r="68665" t="13018"/>
            <a:stretch/>
          </p:blipFill>
          <p:spPr>
            <a:xfrm>
              <a:off x="8323018" y="6662"/>
              <a:ext cx="588774" cy="928827"/>
            </a:xfrm>
            <a:prstGeom prst="rect">
              <a:avLst/>
            </a:prstGeom>
            <a:noFill/>
            <a:ln>
              <a:noFill/>
            </a:ln>
          </p:spPr>
        </p:pic>
      </p:grpSp>
      <p:pic>
        <p:nvPicPr>
          <p:cNvPr id="133" name="Google Shape;133;p49"/>
          <p:cNvPicPr preferRelativeResize="0"/>
          <p:nvPr/>
        </p:nvPicPr>
        <p:blipFill rotWithShape="1">
          <a:blip r:embed="rId3">
            <a:alphaModFix/>
          </a:blip>
          <a:srcRect b="0" l="0" r="0" t="0"/>
          <a:stretch/>
        </p:blipFill>
        <p:spPr>
          <a:xfrm>
            <a:off x="8982075" y="6584950"/>
            <a:ext cx="2933700" cy="127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o Subhead">
  <p:cSld name="Title with no Subhead">
    <p:spTree>
      <p:nvGrpSpPr>
        <p:cNvPr id="144" name="Shape 144"/>
        <p:cNvGrpSpPr/>
        <p:nvPr/>
      </p:nvGrpSpPr>
      <p:grpSpPr>
        <a:xfrm>
          <a:off x="0" y="0"/>
          <a:ext cx="0" cy="0"/>
          <a:chOff x="0" y="0"/>
          <a:chExt cx="0" cy="0"/>
        </a:xfrm>
      </p:grpSpPr>
      <p:sp>
        <p:nvSpPr>
          <p:cNvPr id="145" name="Google Shape;145;p30"/>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46" name="Google Shape;146;p30"/>
          <p:cNvSpPr txBox="1"/>
          <p:nvPr>
            <p:ph idx="1" type="body"/>
          </p:nvPr>
        </p:nvSpPr>
        <p:spPr>
          <a:xfrm>
            <a:off x="302605" y="1112109"/>
            <a:ext cx="11585731" cy="4981786"/>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7" name="Google Shape;147;p30"/>
          <p:cNvSpPr txBox="1"/>
          <p:nvPr>
            <p:ph type="title"/>
          </p:nvPr>
        </p:nvSpPr>
        <p:spPr>
          <a:xfrm>
            <a:off x="302605" y="418354"/>
            <a:ext cx="9735251" cy="5358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 w/ Bullets">
  <p:cSld name="Subhead w/ Bullets">
    <p:spTree>
      <p:nvGrpSpPr>
        <p:cNvPr id="148" name="Shape 148"/>
        <p:cNvGrpSpPr/>
        <p:nvPr/>
      </p:nvGrpSpPr>
      <p:grpSpPr>
        <a:xfrm>
          <a:off x="0" y="0"/>
          <a:ext cx="0" cy="0"/>
          <a:chOff x="0" y="0"/>
          <a:chExt cx="0" cy="0"/>
        </a:xfrm>
      </p:grpSpPr>
      <p:sp>
        <p:nvSpPr>
          <p:cNvPr id="149" name="Google Shape;149;p31"/>
          <p:cNvSpPr txBox="1"/>
          <p:nvPr>
            <p:ph idx="1" type="body"/>
          </p:nvPr>
        </p:nvSpPr>
        <p:spPr>
          <a:xfrm>
            <a:off x="302605" y="1708726"/>
            <a:ext cx="11585731" cy="4385167"/>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spcBef>
                <a:spcPts val="1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2100" lvl="3" marL="18288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292100" lvl="4" marL="22860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0" name="Google Shape;150;p31"/>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51" name="Google Shape;151;p31"/>
          <p:cNvSpPr txBox="1"/>
          <p:nvPr>
            <p:ph type="title"/>
          </p:nvPr>
        </p:nvSpPr>
        <p:spPr>
          <a:xfrm>
            <a:off x="302605" y="418354"/>
            <a:ext cx="9735251" cy="5358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2" name="Google Shape;152;p31"/>
          <p:cNvSpPr txBox="1"/>
          <p:nvPr>
            <p:ph idx="2" type="body"/>
          </p:nvPr>
        </p:nvSpPr>
        <p:spPr>
          <a:xfrm>
            <a:off x="302606" y="1006103"/>
            <a:ext cx="9764792" cy="4080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228600" lvl="2" marL="13716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3pPr>
            <a:lvl4pPr indent="-228600" lvl="3" marL="18288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4pPr>
            <a:lvl5pPr indent="-228600" lvl="4" marL="22860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 w/ No Bullets">
  <p:cSld name="Subhead w/ No Bullets">
    <p:spTree>
      <p:nvGrpSpPr>
        <p:cNvPr id="153" name="Shape 153"/>
        <p:cNvGrpSpPr/>
        <p:nvPr/>
      </p:nvGrpSpPr>
      <p:grpSpPr>
        <a:xfrm>
          <a:off x="0" y="0"/>
          <a:ext cx="0" cy="0"/>
          <a:chOff x="0" y="0"/>
          <a:chExt cx="0" cy="0"/>
        </a:xfrm>
      </p:grpSpPr>
      <p:sp>
        <p:nvSpPr>
          <p:cNvPr id="154" name="Google Shape;154;p34"/>
          <p:cNvSpPr txBox="1"/>
          <p:nvPr>
            <p:ph idx="1" type="body"/>
          </p:nvPr>
        </p:nvSpPr>
        <p:spPr>
          <a:xfrm>
            <a:off x="302605" y="1709352"/>
            <a:ext cx="11585731" cy="438454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5" name="Google Shape;155;p34"/>
          <p:cNvSpPr txBox="1"/>
          <p:nvPr>
            <p:ph type="title"/>
          </p:nvPr>
        </p:nvSpPr>
        <p:spPr>
          <a:xfrm>
            <a:off x="302605" y="418354"/>
            <a:ext cx="9735251" cy="5358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6" name="Google Shape;156;p34"/>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57" name="Google Shape;157;p34"/>
          <p:cNvSpPr txBox="1"/>
          <p:nvPr>
            <p:ph idx="2" type="body"/>
          </p:nvPr>
        </p:nvSpPr>
        <p:spPr>
          <a:xfrm>
            <a:off x="302605" y="1006103"/>
            <a:ext cx="11585731" cy="4080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228600" lvl="2" marL="13716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3pPr>
            <a:lvl4pPr indent="-228600" lvl="3" marL="18288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4pPr>
            <a:lvl5pPr indent="-228600" lvl="4" marL="22860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 w/ Bullets 2 col">
  <p:cSld name="Subhead w/ Bullets 2 col">
    <p:spTree>
      <p:nvGrpSpPr>
        <p:cNvPr id="158" name="Shape 158"/>
        <p:cNvGrpSpPr/>
        <p:nvPr/>
      </p:nvGrpSpPr>
      <p:grpSpPr>
        <a:xfrm>
          <a:off x="0" y="0"/>
          <a:ext cx="0" cy="0"/>
          <a:chOff x="0" y="0"/>
          <a:chExt cx="0" cy="0"/>
        </a:xfrm>
      </p:grpSpPr>
      <p:sp>
        <p:nvSpPr>
          <p:cNvPr id="159" name="Google Shape;159;p44"/>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60" name="Google Shape;160;p44"/>
          <p:cNvSpPr txBox="1"/>
          <p:nvPr>
            <p:ph idx="1" type="body"/>
          </p:nvPr>
        </p:nvSpPr>
        <p:spPr>
          <a:xfrm>
            <a:off x="302605" y="1709351"/>
            <a:ext cx="5654546" cy="4384542"/>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spcBef>
                <a:spcPts val="1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2100" lvl="3" marL="18288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292100" lvl="4" marL="22860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1" name="Google Shape;161;p44"/>
          <p:cNvSpPr txBox="1"/>
          <p:nvPr>
            <p:ph type="title"/>
          </p:nvPr>
        </p:nvSpPr>
        <p:spPr>
          <a:xfrm>
            <a:off x="302605" y="418354"/>
            <a:ext cx="9735251" cy="5358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2" name="Google Shape;162;p44"/>
          <p:cNvSpPr txBox="1"/>
          <p:nvPr>
            <p:ph idx="2" type="body"/>
          </p:nvPr>
        </p:nvSpPr>
        <p:spPr>
          <a:xfrm>
            <a:off x="302605" y="1006103"/>
            <a:ext cx="9726309" cy="4080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228600" lvl="2" marL="13716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3pPr>
            <a:lvl4pPr indent="-228600" lvl="3" marL="18288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4pPr>
            <a:lvl5pPr indent="-228600" lvl="4" marL="22860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3" name="Google Shape;163;p44"/>
          <p:cNvSpPr txBox="1"/>
          <p:nvPr>
            <p:ph idx="3" type="body"/>
          </p:nvPr>
        </p:nvSpPr>
        <p:spPr>
          <a:xfrm>
            <a:off x="6168248" y="1709351"/>
            <a:ext cx="5654546" cy="4384542"/>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spcBef>
                <a:spcPts val="1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2100" lvl="3" marL="18288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292100" lvl="4" marL="22860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 w/ No Bullets 2 col">
  <p:cSld name="Subhead w/ No Bullets 2 col">
    <p:spTree>
      <p:nvGrpSpPr>
        <p:cNvPr id="164" name="Shape 164"/>
        <p:cNvGrpSpPr/>
        <p:nvPr/>
      </p:nvGrpSpPr>
      <p:grpSpPr>
        <a:xfrm>
          <a:off x="0" y="0"/>
          <a:ext cx="0" cy="0"/>
          <a:chOff x="0" y="0"/>
          <a:chExt cx="0" cy="0"/>
        </a:xfrm>
      </p:grpSpPr>
      <p:sp>
        <p:nvSpPr>
          <p:cNvPr id="165" name="Google Shape;165;p45"/>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66" name="Google Shape;166;p45"/>
          <p:cNvSpPr txBox="1"/>
          <p:nvPr>
            <p:ph idx="1" type="body"/>
          </p:nvPr>
        </p:nvSpPr>
        <p:spPr>
          <a:xfrm>
            <a:off x="302606" y="1709352"/>
            <a:ext cx="5617943" cy="438454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7" name="Google Shape;167;p45"/>
          <p:cNvSpPr txBox="1"/>
          <p:nvPr>
            <p:ph type="title"/>
          </p:nvPr>
        </p:nvSpPr>
        <p:spPr>
          <a:xfrm>
            <a:off x="302605" y="418354"/>
            <a:ext cx="9735251" cy="5358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8" name="Google Shape;168;p45"/>
          <p:cNvSpPr txBox="1"/>
          <p:nvPr>
            <p:ph idx="2" type="body"/>
          </p:nvPr>
        </p:nvSpPr>
        <p:spPr>
          <a:xfrm>
            <a:off x="302605" y="1006103"/>
            <a:ext cx="11585731" cy="4080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228600" lvl="2" marL="13716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3pPr>
            <a:lvl4pPr indent="-228600" lvl="3" marL="18288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4pPr>
            <a:lvl5pPr indent="-228600" lvl="4" marL="22860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9" name="Google Shape;169;p45"/>
          <p:cNvSpPr txBox="1"/>
          <p:nvPr>
            <p:ph idx="3" type="body"/>
          </p:nvPr>
        </p:nvSpPr>
        <p:spPr>
          <a:xfrm>
            <a:off x="6159098" y="1709352"/>
            <a:ext cx="5691148" cy="438454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o Subhead 2 col">
  <p:cSld name="Title with no Subhead 2 col">
    <p:spTree>
      <p:nvGrpSpPr>
        <p:cNvPr id="170" name="Shape 170"/>
        <p:cNvGrpSpPr/>
        <p:nvPr/>
      </p:nvGrpSpPr>
      <p:grpSpPr>
        <a:xfrm>
          <a:off x="0" y="0"/>
          <a:ext cx="0" cy="0"/>
          <a:chOff x="0" y="0"/>
          <a:chExt cx="0" cy="0"/>
        </a:xfrm>
      </p:grpSpPr>
      <p:sp>
        <p:nvSpPr>
          <p:cNvPr id="171" name="Google Shape;171;p46"/>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72" name="Google Shape;172;p46"/>
          <p:cNvSpPr txBox="1"/>
          <p:nvPr>
            <p:ph idx="1" type="body"/>
          </p:nvPr>
        </p:nvSpPr>
        <p:spPr>
          <a:xfrm>
            <a:off x="302606" y="1112109"/>
            <a:ext cx="5663697" cy="4981786"/>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3" name="Google Shape;173;p46"/>
          <p:cNvSpPr txBox="1"/>
          <p:nvPr>
            <p:ph type="title"/>
          </p:nvPr>
        </p:nvSpPr>
        <p:spPr>
          <a:xfrm>
            <a:off x="302605" y="418354"/>
            <a:ext cx="9735251" cy="5358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4" name="Google Shape;174;p46"/>
          <p:cNvSpPr txBox="1"/>
          <p:nvPr>
            <p:ph idx="2" type="body"/>
          </p:nvPr>
        </p:nvSpPr>
        <p:spPr>
          <a:xfrm>
            <a:off x="6214002" y="1112109"/>
            <a:ext cx="5663697" cy="4981786"/>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Closing Slide">
    <p:spTree>
      <p:nvGrpSpPr>
        <p:cNvPr id="176" name="Shape 176"/>
        <p:cNvGrpSpPr/>
        <p:nvPr/>
      </p:nvGrpSpPr>
      <p:grpSpPr>
        <a:xfrm>
          <a:off x="0" y="0"/>
          <a:ext cx="0" cy="0"/>
          <a:chOff x="0" y="0"/>
          <a:chExt cx="0" cy="0"/>
        </a:xfrm>
      </p:grpSpPr>
      <p:grpSp>
        <p:nvGrpSpPr>
          <p:cNvPr id="177" name="Google Shape;177;p36"/>
          <p:cNvGrpSpPr/>
          <p:nvPr/>
        </p:nvGrpSpPr>
        <p:grpSpPr>
          <a:xfrm>
            <a:off x="-1" y="5092180"/>
            <a:ext cx="12188825" cy="1765820"/>
            <a:chOff x="-1" y="5092180"/>
            <a:chExt cx="12188825" cy="1765820"/>
          </a:xfrm>
        </p:grpSpPr>
        <p:cxnSp>
          <p:nvCxnSpPr>
            <p:cNvPr id="178" name="Google Shape;178;p36"/>
            <p:cNvCxnSpPr/>
            <p:nvPr/>
          </p:nvCxnSpPr>
          <p:spPr>
            <a:xfrm>
              <a:off x="8129945" y="5092180"/>
              <a:ext cx="4058879" cy="0"/>
            </a:xfrm>
            <a:prstGeom prst="straightConnector1">
              <a:avLst/>
            </a:prstGeom>
            <a:noFill/>
            <a:ln cap="flat" cmpd="sng" w="50800">
              <a:solidFill>
                <a:srgbClr val="DF7023"/>
              </a:solidFill>
              <a:prstDash val="solid"/>
              <a:round/>
              <a:headEnd len="sm" w="sm" type="none"/>
              <a:tailEnd len="sm" w="sm" type="none"/>
            </a:ln>
          </p:spPr>
        </p:cxnSp>
        <p:cxnSp>
          <p:nvCxnSpPr>
            <p:cNvPr id="179" name="Google Shape;179;p36"/>
            <p:cNvCxnSpPr/>
            <p:nvPr/>
          </p:nvCxnSpPr>
          <p:spPr>
            <a:xfrm>
              <a:off x="-1" y="5092922"/>
              <a:ext cx="8129946" cy="0"/>
            </a:xfrm>
            <a:prstGeom prst="straightConnector1">
              <a:avLst/>
            </a:prstGeom>
            <a:noFill/>
            <a:ln cap="flat" cmpd="sng" w="50800">
              <a:solidFill>
                <a:srgbClr val="0F787D"/>
              </a:solidFill>
              <a:prstDash val="solid"/>
              <a:round/>
              <a:headEnd len="sm" w="sm" type="none"/>
              <a:tailEnd len="sm" w="sm" type="none"/>
            </a:ln>
          </p:spPr>
        </p:cxnSp>
        <p:sp>
          <p:nvSpPr>
            <p:cNvPr id="180" name="Google Shape;180;p36"/>
            <p:cNvSpPr/>
            <p:nvPr/>
          </p:nvSpPr>
          <p:spPr>
            <a:xfrm>
              <a:off x="-1" y="5128391"/>
              <a:ext cx="12188825" cy="172960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81" name="Google Shape;181;p36"/>
          <p:cNvSpPr txBox="1"/>
          <p:nvPr>
            <p:ph idx="1" type="subTitle"/>
          </p:nvPr>
        </p:nvSpPr>
        <p:spPr>
          <a:xfrm>
            <a:off x="1828324" y="5240939"/>
            <a:ext cx="8532178" cy="1298388"/>
          </a:xfrm>
          <a:prstGeom prst="rect">
            <a:avLst/>
          </a:prstGeom>
          <a:noFill/>
          <a:ln>
            <a:noFill/>
          </a:ln>
        </p:spPr>
        <p:txBody>
          <a:bodyPr anchorCtr="0" anchor="ctr" bIns="45700" lIns="91425" spcFirstLastPara="1" rIns="91425" wrap="square" tIns="45700">
            <a:noAutofit/>
          </a:bodyPr>
          <a:lstStyle>
            <a:lvl1pPr lvl="0" marR="0" rtl="0" algn="ctr">
              <a:lnSpc>
                <a:spcPct val="120000"/>
              </a:lnSpc>
              <a:spcBef>
                <a:spcPts val="0"/>
              </a:spcBef>
              <a:spcAft>
                <a:spcPts val="0"/>
              </a:spcAft>
              <a:buClr>
                <a:srgbClr val="3F3F3F"/>
              </a:buClr>
              <a:buSzPts val="1800"/>
              <a:buFont typeface="Arial"/>
              <a:buNone/>
              <a:defRPr b="0" i="0" sz="1800" u="none" cap="none" strike="noStrike">
                <a:solidFill>
                  <a:srgbClr val="3F3F3F"/>
                </a:solidFill>
                <a:latin typeface="Arial"/>
                <a:ea typeface="Arial"/>
                <a:cs typeface="Arial"/>
                <a:sym typeface="Arial"/>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pic>
        <p:nvPicPr>
          <p:cNvPr descr="Stevens-Secondary-PMSColor-R.png" id="182" name="Google Shape;182;p36"/>
          <p:cNvPicPr preferRelativeResize="0"/>
          <p:nvPr/>
        </p:nvPicPr>
        <p:blipFill rotWithShape="1">
          <a:blip r:embed="rId2">
            <a:alphaModFix/>
          </a:blip>
          <a:srcRect b="0" l="0" r="0" t="0"/>
          <a:stretch/>
        </p:blipFill>
        <p:spPr>
          <a:xfrm>
            <a:off x="4307528" y="678405"/>
            <a:ext cx="3580638" cy="3059049"/>
          </a:xfrm>
          <a:prstGeom prst="rect">
            <a:avLst/>
          </a:prstGeom>
          <a:noFill/>
          <a:ln>
            <a:noFill/>
          </a:ln>
        </p:spPr>
      </p:pic>
      <p:pic>
        <p:nvPicPr>
          <p:cNvPr id="183" name="Google Shape;183;p36"/>
          <p:cNvPicPr preferRelativeResize="0"/>
          <p:nvPr/>
        </p:nvPicPr>
        <p:blipFill rotWithShape="1">
          <a:blip r:embed="rId3">
            <a:alphaModFix/>
          </a:blip>
          <a:srcRect b="0" l="0" r="0" t="0"/>
          <a:stretch/>
        </p:blipFill>
        <p:spPr>
          <a:xfrm>
            <a:off x="4871521" y="4263995"/>
            <a:ext cx="2438400" cy="3683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vens Seal">
  <p:cSld name="Stevens Seal">
    <p:spTree>
      <p:nvGrpSpPr>
        <p:cNvPr id="23" name="Shape 23"/>
        <p:cNvGrpSpPr/>
        <p:nvPr/>
      </p:nvGrpSpPr>
      <p:grpSpPr>
        <a:xfrm>
          <a:off x="0" y="0"/>
          <a:ext cx="0" cy="0"/>
          <a:chOff x="0" y="0"/>
          <a:chExt cx="0" cy="0"/>
        </a:xfrm>
      </p:grpSpPr>
      <p:pic>
        <p:nvPicPr>
          <p:cNvPr id="24" name="Google Shape;24;p37"/>
          <p:cNvPicPr preferRelativeResize="0"/>
          <p:nvPr/>
        </p:nvPicPr>
        <p:blipFill rotWithShape="1">
          <a:blip r:embed="rId2">
            <a:alphaModFix/>
          </a:blip>
          <a:srcRect b="0" l="0" r="0" t="0"/>
          <a:stretch/>
        </p:blipFill>
        <p:spPr>
          <a:xfrm>
            <a:off x="6831012" y="0"/>
            <a:ext cx="5357812" cy="6858000"/>
          </a:xfrm>
          <a:prstGeom prst="rect">
            <a:avLst/>
          </a:prstGeom>
          <a:noFill/>
          <a:ln>
            <a:noFill/>
          </a:ln>
        </p:spPr>
      </p:pic>
      <p:sp>
        <p:nvSpPr>
          <p:cNvPr id="25" name="Google Shape;25;p37"/>
          <p:cNvSpPr txBox="1"/>
          <p:nvPr>
            <p:ph idx="1" type="body"/>
          </p:nvPr>
        </p:nvSpPr>
        <p:spPr>
          <a:xfrm>
            <a:off x="216054" y="4829299"/>
            <a:ext cx="7396070" cy="125616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Google Shape;26;p37"/>
          <p:cNvSpPr txBox="1"/>
          <p:nvPr>
            <p:ph idx="2" type="body"/>
          </p:nvPr>
        </p:nvSpPr>
        <p:spPr>
          <a:xfrm>
            <a:off x="226633" y="3496385"/>
            <a:ext cx="7399469" cy="120468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7" name="Google Shape;27;p37"/>
          <p:cNvSpPr txBox="1"/>
          <p:nvPr>
            <p:ph idx="3" type="body"/>
          </p:nvPr>
        </p:nvSpPr>
        <p:spPr>
          <a:xfrm>
            <a:off x="226633" y="2155151"/>
            <a:ext cx="7408580" cy="121941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28" name="Google Shape;28;p37"/>
          <p:cNvGrpSpPr/>
          <p:nvPr/>
        </p:nvGrpSpPr>
        <p:grpSpPr>
          <a:xfrm>
            <a:off x="-1" y="17762"/>
            <a:ext cx="12188825" cy="742"/>
            <a:chOff x="-1" y="1761975"/>
            <a:chExt cx="12188825" cy="742"/>
          </a:xfrm>
        </p:grpSpPr>
        <p:cxnSp>
          <p:nvCxnSpPr>
            <p:cNvPr id="29" name="Google Shape;29;p37"/>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30" name="Google Shape;30;p37"/>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31" name="Google Shape;31;p37"/>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32" name="Google Shape;32;p37"/>
          <p:cNvGrpSpPr/>
          <p:nvPr/>
        </p:nvGrpSpPr>
        <p:grpSpPr>
          <a:xfrm>
            <a:off x="-1" y="6406187"/>
            <a:ext cx="12188825" cy="451813"/>
            <a:chOff x="-1" y="6406187"/>
            <a:chExt cx="12188825" cy="451813"/>
          </a:xfrm>
        </p:grpSpPr>
        <p:sp>
          <p:nvSpPr>
            <p:cNvPr id="33" name="Google Shape;33;p37"/>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4" name="Google Shape;34;p37"/>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35" name="Google Shape;35;p37"/>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vens Clock">
  <p:cSld name="Stevens Clock">
    <p:spTree>
      <p:nvGrpSpPr>
        <p:cNvPr id="36" name="Shape 36"/>
        <p:cNvGrpSpPr/>
        <p:nvPr/>
      </p:nvGrpSpPr>
      <p:grpSpPr>
        <a:xfrm>
          <a:off x="0" y="0"/>
          <a:ext cx="0" cy="0"/>
          <a:chOff x="0" y="0"/>
          <a:chExt cx="0" cy="0"/>
        </a:xfrm>
      </p:grpSpPr>
      <p:pic>
        <p:nvPicPr>
          <p:cNvPr id="37" name="Google Shape;37;p38"/>
          <p:cNvPicPr preferRelativeResize="0"/>
          <p:nvPr/>
        </p:nvPicPr>
        <p:blipFill rotWithShape="1">
          <a:blip r:embed="rId2">
            <a:alphaModFix/>
          </a:blip>
          <a:srcRect b="0" l="0" r="0" t="0"/>
          <a:stretch/>
        </p:blipFill>
        <p:spPr>
          <a:xfrm>
            <a:off x="6831012" y="0"/>
            <a:ext cx="5357812" cy="6858000"/>
          </a:xfrm>
          <a:prstGeom prst="rect">
            <a:avLst/>
          </a:prstGeom>
          <a:noFill/>
          <a:ln>
            <a:noFill/>
          </a:ln>
        </p:spPr>
      </p:pic>
      <p:sp>
        <p:nvSpPr>
          <p:cNvPr id="38" name="Google Shape;38;p38"/>
          <p:cNvSpPr txBox="1"/>
          <p:nvPr>
            <p:ph idx="1" type="body"/>
          </p:nvPr>
        </p:nvSpPr>
        <p:spPr>
          <a:xfrm>
            <a:off x="216054" y="4829299"/>
            <a:ext cx="7396070" cy="125616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9" name="Google Shape;39;p38"/>
          <p:cNvSpPr txBox="1"/>
          <p:nvPr>
            <p:ph idx="2" type="body"/>
          </p:nvPr>
        </p:nvSpPr>
        <p:spPr>
          <a:xfrm>
            <a:off x="226633" y="3496385"/>
            <a:ext cx="7399469" cy="120468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0" name="Google Shape;40;p38"/>
          <p:cNvSpPr txBox="1"/>
          <p:nvPr>
            <p:ph idx="3" type="body"/>
          </p:nvPr>
        </p:nvSpPr>
        <p:spPr>
          <a:xfrm>
            <a:off x="226633" y="2155151"/>
            <a:ext cx="7408580" cy="121941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41" name="Google Shape;41;p38"/>
          <p:cNvGrpSpPr/>
          <p:nvPr/>
        </p:nvGrpSpPr>
        <p:grpSpPr>
          <a:xfrm>
            <a:off x="-1" y="17762"/>
            <a:ext cx="12188825" cy="742"/>
            <a:chOff x="-1" y="1761975"/>
            <a:chExt cx="12188825" cy="742"/>
          </a:xfrm>
        </p:grpSpPr>
        <p:cxnSp>
          <p:nvCxnSpPr>
            <p:cNvPr id="42" name="Google Shape;42;p38"/>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43" name="Google Shape;43;p38"/>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44" name="Google Shape;44;p38"/>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45" name="Google Shape;45;p38"/>
          <p:cNvGrpSpPr/>
          <p:nvPr/>
        </p:nvGrpSpPr>
        <p:grpSpPr>
          <a:xfrm>
            <a:off x="-1" y="6406187"/>
            <a:ext cx="12188825" cy="451813"/>
            <a:chOff x="-1" y="6406187"/>
            <a:chExt cx="12188825" cy="451813"/>
          </a:xfrm>
        </p:grpSpPr>
        <p:sp>
          <p:nvSpPr>
            <p:cNvPr id="46" name="Google Shape;46;p38"/>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7" name="Google Shape;47;p38"/>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48" name="Google Shape;48;p38"/>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vens Fountain">
  <p:cSld name="Stevens Fountain">
    <p:spTree>
      <p:nvGrpSpPr>
        <p:cNvPr id="49" name="Shape 49"/>
        <p:cNvGrpSpPr/>
        <p:nvPr/>
      </p:nvGrpSpPr>
      <p:grpSpPr>
        <a:xfrm>
          <a:off x="0" y="0"/>
          <a:ext cx="0" cy="0"/>
          <a:chOff x="0" y="0"/>
          <a:chExt cx="0" cy="0"/>
        </a:xfrm>
      </p:grpSpPr>
      <p:pic>
        <p:nvPicPr>
          <p:cNvPr id="50" name="Google Shape;50;p39"/>
          <p:cNvPicPr preferRelativeResize="0"/>
          <p:nvPr/>
        </p:nvPicPr>
        <p:blipFill rotWithShape="1">
          <a:blip r:embed="rId2">
            <a:alphaModFix/>
          </a:blip>
          <a:srcRect b="0" l="0" r="0" t="0"/>
          <a:stretch/>
        </p:blipFill>
        <p:spPr>
          <a:xfrm>
            <a:off x="6854825" y="0"/>
            <a:ext cx="5334000" cy="6827520"/>
          </a:xfrm>
          <a:prstGeom prst="rect">
            <a:avLst/>
          </a:prstGeom>
          <a:noFill/>
          <a:ln>
            <a:noFill/>
          </a:ln>
        </p:spPr>
      </p:pic>
      <p:sp>
        <p:nvSpPr>
          <p:cNvPr id="51" name="Google Shape;51;p39"/>
          <p:cNvSpPr txBox="1"/>
          <p:nvPr>
            <p:ph idx="1" type="body"/>
          </p:nvPr>
        </p:nvSpPr>
        <p:spPr>
          <a:xfrm>
            <a:off x="216054" y="4829299"/>
            <a:ext cx="7396070" cy="125616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2" name="Google Shape;52;p39"/>
          <p:cNvSpPr txBox="1"/>
          <p:nvPr>
            <p:ph idx="2" type="body"/>
          </p:nvPr>
        </p:nvSpPr>
        <p:spPr>
          <a:xfrm>
            <a:off x="226633" y="3496385"/>
            <a:ext cx="7399469" cy="120468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39"/>
          <p:cNvSpPr txBox="1"/>
          <p:nvPr>
            <p:ph idx="3" type="body"/>
          </p:nvPr>
        </p:nvSpPr>
        <p:spPr>
          <a:xfrm>
            <a:off x="226633" y="2155151"/>
            <a:ext cx="7408580" cy="121941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54" name="Google Shape;54;p39"/>
          <p:cNvGrpSpPr/>
          <p:nvPr/>
        </p:nvGrpSpPr>
        <p:grpSpPr>
          <a:xfrm>
            <a:off x="-1" y="17762"/>
            <a:ext cx="12188825" cy="742"/>
            <a:chOff x="-1" y="1761975"/>
            <a:chExt cx="12188825" cy="742"/>
          </a:xfrm>
        </p:grpSpPr>
        <p:cxnSp>
          <p:nvCxnSpPr>
            <p:cNvPr id="55" name="Google Shape;55;p39"/>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56" name="Google Shape;56;p39"/>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57" name="Google Shape;57;p39"/>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58" name="Google Shape;58;p39"/>
          <p:cNvGrpSpPr/>
          <p:nvPr/>
        </p:nvGrpSpPr>
        <p:grpSpPr>
          <a:xfrm>
            <a:off x="-1" y="6406187"/>
            <a:ext cx="12188825" cy="451813"/>
            <a:chOff x="-1" y="6406187"/>
            <a:chExt cx="12188825" cy="451813"/>
          </a:xfrm>
        </p:grpSpPr>
        <p:sp>
          <p:nvSpPr>
            <p:cNvPr id="59" name="Google Shape;59;p39"/>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60" name="Google Shape;60;p39"/>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61" name="Google Shape;61;p39"/>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rchbearer">
  <p:cSld name="Torchbearer">
    <p:spTree>
      <p:nvGrpSpPr>
        <p:cNvPr id="62" name="Shape 62"/>
        <p:cNvGrpSpPr/>
        <p:nvPr/>
      </p:nvGrpSpPr>
      <p:grpSpPr>
        <a:xfrm>
          <a:off x="0" y="0"/>
          <a:ext cx="0" cy="0"/>
          <a:chOff x="0" y="0"/>
          <a:chExt cx="0" cy="0"/>
        </a:xfrm>
      </p:grpSpPr>
      <p:pic>
        <p:nvPicPr>
          <p:cNvPr id="63" name="Google Shape;63;p40"/>
          <p:cNvPicPr preferRelativeResize="0"/>
          <p:nvPr/>
        </p:nvPicPr>
        <p:blipFill rotWithShape="1">
          <a:blip r:embed="rId2">
            <a:alphaModFix/>
          </a:blip>
          <a:srcRect b="0" l="0" r="0" t="0"/>
          <a:stretch/>
        </p:blipFill>
        <p:spPr>
          <a:xfrm>
            <a:off x="6826194" y="0"/>
            <a:ext cx="5362631" cy="6864167"/>
          </a:xfrm>
          <a:prstGeom prst="rect">
            <a:avLst/>
          </a:prstGeom>
          <a:noFill/>
          <a:ln>
            <a:noFill/>
          </a:ln>
        </p:spPr>
      </p:pic>
      <p:sp>
        <p:nvSpPr>
          <p:cNvPr id="64" name="Google Shape;64;p40"/>
          <p:cNvSpPr txBox="1"/>
          <p:nvPr>
            <p:ph idx="1" type="body"/>
          </p:nvPr>
        </p:nvSpPr>
        <p:spPr>
          <a:xfrm>
            <a:off x="216054" y="4829299"/>
            <a:ext cx="7396070" cy="125616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Google Shape;65;p40"/>
          <p:cNvSpPr txBox="1"/>
          <p:nvPr>
            <p:ph idx="2" type="body"/>
          </p:nvPr>
        </p:nvSpPr>
        <p:spPr>
          <a:xfrm>
            <a:off x="226633" y="3496385"/>
            <a:ext cx="7399469" cy="120468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6" name="Google Shape;66;p40"/>
          <p:cNvSpPr txBox="1"/>
          <p:nvPr>
            <p:ph idx="3" type="body"/>
          </p:nvPr>
        </p:nvSpPr>
        <p:spPr>
          <a:xfrm>
            <a:off x="226633" y="2155151"/>
            <a:ext cx="7408580" cy="121941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67" name="Google Shape;67;p40"/>
          <p:cNvGrpSpPr/>
          <p:nvPr/>
        </p:nvGrpSpPr>
        <p:grpSpPr>
          <a:xfrm>
            <a:off x="-1" y="17762"/>
            <a:ext cx="12188825" cy="742"/>
            <a:chOff x="-1" y="1761975"/>
            <a:chExt cx="12188825" cy="742"/>
          </a:xfrm>
        </p:grpSpPr>
        <p:cxnSp>
          <p:nvCxnSpPr>
            <p:cNvPr id="68" name="Google Shape;68;p40"/>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69" name="Google Shape;69;p40"/>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70" name="Google Shape;70;p40"/>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71" name="Google Shape;71;p40"/>
          <p:cNvGrpSpPr/>
          <p:nvPr/>
        </p:nvGrpSpPr>
        <p:grpSpPr>
          <a:xfrm>
            <a:off x="-1" y="6406187"/>
            <a:ext cx="12188825" cy="451813"/>
            <a:chOff x="-1" y="6406187"/>
            <a:chExt cx="12188825" cy="451813"/>
          </a:xfrm>
        </p:grpSpPr>
        <p:sp>
          <p:nvSpPr>
            <p:cNvPr id="72" name="Google Shape;72;p40"/>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73" name="Google Shape;73;p40"/>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74" name="Google Shape;74;p40"/>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s with NYC skyline">
  <p:cSld name="Students with NYC skyline">
    <p:spTree>
      <p:nvGrpSpPr>
        <p:cNvPr id="75" name="Shape 75"/>
        <p:cNvGrpSpPr/>
        <p:nvPr/>
      </p:nvGrpSpPr>
      <p:grpSpPr>
        <a:xfrm>
          <a:off x="0" y="0"/>
          <a:ext cx="0" cy="0"/>
          <a:chOff x="0" y="0"/>
          <a:chExt cx="0" cy="0"/>
        </a:xfrm>
      </p:grpSpPr>
      <p:pic>
        <p:nvPicPr>
          <p:cNvPr id="76" name="Google Shape;76;p41"/>
          <p:cNvPicPr preferRelativeResize="0"/>
          <p:nvPr/>
        </p:nvPicPr>
        <p:blipFill rotWithShape="1">
          <a:blip r:embed="rId2">
            <a:alphaModFix/>
          </a:blip>
          <a:srcRect b="0" l="0" r="0" t="0"/>
          <a:stretch/>
        </p:blipFill>
        <p:spPr>
          <a:xfrm>
            <a:off x="6831012" y="0"/>
            <a:ext cx="5357812" cy="6858000"/>
          </a:xfrm>
          <a:prstGeom prst="rect">
            <a:avLst/>
          </a:prstGeom>
          <a:noFill/>
          <a:ln>
            <a:noFill/>
          </a:ln>
        </p:spPr>
      </p:pic>
      <p:sp>
        <p:nvSpPr>
          <p:cNvPr id="77" name="Google Shape;77;p41"/>
          <p:cNvSpPr txBox="1"/>
          <p:nvPr>
            <p:ph idx="1" type="body"/>
          </p:nvPr>
        </p:nvSpPr>
        <p:spPr>
          <a:xfrm>
            <a:off x="216054" y="4829299"/>
            <a:ext cx="7396070" cy="125616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8" name="Google Shape;78;p41"/>
          <p:cNvSpPr txBox="1"/>
          <p:nvPr>
            <p:ph idx="2" type="body"/>
          </p:nvPr>
        </p:nvSpPr>
        <p:spPr>
          <a:xfrm>
            <a:off x="226633" y="3496385"/>
            <a:ext cx="7399469" cy="120468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9" name="Google Shape;79;p41"/>
          <p:cNvSpPr txBox="1"/>
          <p:nvPr>
            <p:ph idx="3" type="body"/>
          </p:nvPr>
        </p:nvSpPr>
        <p:spPr>
          <a:xfrm>
            <a:off x="226633" y="2155151"/>
            <a:ext cx="7408580" cy="121941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80" name="Google Shape;80;p41"/>
          <p:cNvGrpSpPr/>
          <p:nvPr/>
        </p:nvGrpSpPr>
        <p:grpSpPr>
          <a:xfrm>
            <a:off x="-1" y="17762"/>
            <a:ext cx="12188825" cy="742"/>
            <a:chOff x="-1" y="1761975"/>
            <a:chExt cx="12188825" cy="742"/>
          </a:xfrm>
        </p:grpSpPr>
        <p:cxnSp>
          <p:nvCxnSpPr>
            <p:cNvPr id="81" name="Google Shape;81;p41"/>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82" name="Google Shape;82;p41"/>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83" name="Google Shape;83;p41"/>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84" name="Google Shape;84;p41"/>
          <p:cNvGrpSpPr/>
          <p:nvPr/>
        </p:nvGrpSpPr>
        <p:grpSpPr>
          <a:xfrm>
            <a:off x="-1" y="6406187"/>
            <a:ext cx="12188825" cy="451813"/>
            <a:chOff x="-1" y="6406187"/>
            <a:chExt cx="12188825" cy="451813"/>
          </a:xfrm>
        </p:grpSpPr>
        <p:sp>
          <p:nvSpPr>
            <p:cNvPr id="85" name="Google Shape;85;p41"/>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86" name="Google Shape;86;p41"/>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87" name="Google Shape;87;p41"/>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dwin A Stevens Hall">
  <p:cSld name="Edwin A Stevens Hall">
    <p:spTree>
      <p:nvGrpSpPr>
        <p:cNvPr id="88" name="Shape 88"/>
        <p:cNvGrpSpPr/>
        <p:nvPr/>
      </p:nvGrpSpPr>
      <p:grpSpPr>
        <a:xfrm>
          <a:off x="0" y="0"/>
          <a:ext cx="0" cy="0"/>
          <a:chOff x="0" y="0"/>
          <a:chExt cx="0" cy="0"/>
        </a:xfrm>
      </p:grpSpPr>
      <p:pic>
        <p:nvPicPr>
          <p:cNvPr id="89" name="Google Shape;89;p42"/>
          <p:cNvPicPr preferRelativeResize="0"/>
          <p:nvPr/>
        </p:nvPicPr>
        <p:blipFill rotWithShape="1">
          <a:blip r:embed="rId2">
            <a:alphaModFix/>
          </a:blip>
          <a:srcRect b="0" l="0" r="0" t="0"/>
          <a:stretch/>
        </p:blipFill>
        <p:spPr>
          <a:xfrm>
            <a:off x="6826194" y="0"/>
            <a:ext cx="5362631" cy="6864167"/>
          </a:xfrm>
          <a:prstGeom prst="rect">
            <a:avLst/>
          </a:prstGeom>
          <a:noFill/>
          <a:ln>
            <a:noFill/>
          </a:ln>
        </p:spPr>
      </p:pic>
      <p:sp>
        <p:nvSpPr>
          <p:cNvPr id="90" name="Google Shape;90;p42"/>
          <p:cNvSpPr txBox="1"/>
          <p:nvPr>
            <p:ph idx="1" type="body"/>
          </p:nvPr>
        </p:nvSpPr>
        <p:spPr>
          <a:xfrm>
            <a:off x="216054" y="4829299"/>
            <a:ext cx="7396070" cy="125616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1" name="Google Shape;91;p42"/>
          <p:cNvSpPr txBox="1"/>
          <p:nvPr>
            <p:ph idx="2" type="body"/>
          </p:nvPr>
        </p:nvSpPr>
        <p:spPr>
          <a:xfrm>
            <a:off x="226633" y="3496385"/>
            <a:ext cx="7399469" cy="120468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2" name="Google Shape;92;p42"/>
          <p:cNvSpPr txBox="1"/>
          <p:nvPr>
            <p:ph idx="3" type="body"/>
          </p:nvPr>
        </p:nvSpPr>
        <p:spPr>
          <a:xfrm>
            <a:off x="226633" y="2155151"/>
            <a:ext cx="7408580" cy="121941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93" name="Google Shape;93;p42"/>
          <p:cNvGrpSpPr/>
          <p:nvPr/>
        </p:nvGrpSpPr>
        <p:grpSpPr>
          <a:xfrm>
            <a:off x="-1" y="17762"/>
            <a:ext cx="12188825" cy="742"/>
            <a:chOff x="-1" y="1761975"/>
            <a:chExt cx="12188825" cy="742"/>
          </a:xfrm>
        </p:grpSpPr>
        <p:cxnSp>
          <p:nvCxnSpPr>
            <p:cNvPr id="94" name="Google Shape;94;p42"/>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95" name="Google Shape;95;p42"/>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96" name="Google Shape;96;p42"/>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97" name="Google Shape;97;p42"/>
          <p:cNvGrpSpPr/>
          <p:nvPr/>
        </p:nvGrpSpPr>
        <p:grpSpPr>
          <a:xfrm>
            <a:off x="-1" y="6406187"/>
            <a:ext cx="12188825" cy="451813"/>
            <a:chOff x="-1" y="6406187"/>
            <a:chExt cx="12188825" cy="451813"/>
          </a:xfrm>
        </p:grpSpPr>
        <p:sp>
          <p:nvSpPr>
            <p:cNvPr id="98" name="Google Shape;98;p42"/>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99" name="Google Shape;99;p42"/>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100" name="Google Shape;100;p42"/>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mpus Aerial">
  <p:cSld name="Campus Aerial">
    <p:spTree>
      <p:nvGrpSpPr>
        <p:cNvPr id="101" name="Shape 101"/>
        <p:cNvGrpSpPr/>
        <p:nvPr/>
      </p:nvGrpSpPr>
      <p:grpSpPr>
        <a:xfrm>
          <a:off x="0" y="0"/>
          <a:ext cx="0" cy="0"/>
          <a:chOff x="0" y="0"/>
          <a:chExt cx="0" cy="0"/>
        </a:xfrm>
      </p:grpSpPr>
      <p:pic>
        <p:nvPicPr>
          <p:cNvPr id="102" name="Google Shape;102;p43"/>
          <p:cNvPicPr preferRelativeResize="0"/>
          <p:nvPr/>
        </p:nvPicPr>
        <p:blipFill rotWithShape="1">
          <a:blip r:embed="rId2">
            <a:alphaModFix/>
          </a:blip>
          <a:srcRect b="0" l="0" r="0" t="0"/>
          <a:stretch/>
        </p:blipFill>
        <p:spPr>
          <a:xfrm>
            <a:off x="6831012" y="0"/>
            <a:ext cx="5357812" cy="6858000"/>
          </a:xfrm>
          <a:prstGeom prst="rect">
            <a:avLst/>
          </a:prstGeom>
          <a:noFill/>
          <a:ln>
            <a:noFill/>
          </a:ln>
        </p:spPr>
      </p:pic>
      <p:sp>
        <p:nvSpPr>
          <p:cNvPr id="103" name="Google Shape;103;p43"/>
          <p:cNvSpPr txBox="1"/>
          <p:nvPr>
            <p:ph idx="1" type="body"/>
          </p:nvPr>
        </p:nvSpPr>
        <p:spPr>
          <a:xfrm>
            <a:off x="216054" y="4829299"/>
            <a:ext cx="7396070" cy="125616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4" name="Google Shape;104;p43"/>
          <p:cNvSpPr txBox="1"/>
          <p:nvPr>
            <p:ph idx="2" type="body"/>
          </p:nvPr>
        </p:nvSpPr>
        <p:spPr>
          <a:xfrm>
            <a:off x="226633" y="3496385"/>
            <a:ext cx="7399469" cy="120468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2000"/>
              <a:buFont typeface="Arial"/>
              <a:buNone/>
              <a:defRPr b="0" i="1" sz="20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5" name="Google Shape;105;p43"/>
          <p:cNvSpPr txBox="1"/>
          <p:nvPr>
            <p:ph idx="3" type="body"/>
          </p:nvPr>
        </p:nvSpPr>
        <p:spPr>
          <a:xfrm>
            <a:off x="226633" y="2155151"/>
            <a:ext cx="7408580" cy="121941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106" name="Google Shape;106;p43"/>
          <p:cNvGrpSpPr/>
          <p:nvPr/>
        </p:nvGrpSpPr>
        <p:grpSpPr>
          <a:xfrm>
            <a:off x="-1" y="17762"/>
            <a:ext cx="12188825" cy="742"/>
            <a:chOff x="-1" y="1761975"/>
            <a:chExt cx="12188825" cy="742"/>
          </a:xfrm>
        </p:grpSpPr>
        <p:cxnSp>
          <p:nvCxnSpPr>
            <p:cNvPr id="107" name="Google Shape;107;p43"/>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108" name="Google Shape;108;p43"/>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109" name="Google Shape;109;p43"/>
          <p:cNvPicPr preferRelativeResize="0"/>
          <p:nvPr/>
        </p:nvPicPr>
        <p:blipFill rotWithShape="1">
          <a:blip r:embed="rId3">
            <a:alphaModFix/>
          </a:blip>
          <a:srcRect b="0" l="0" r="0" t="0"/>
          <a:stretch/>
        </p:blipFill>
        <p:spPr>
          <a:xfrm>
            <a:off x="314666" y="-14942"/>
            <a:ext cx="2672715" cy="1518920"/>
          </a:xfrm>
          <a:prstGeom prst="rect">
            <a:avLst/>
          </a:prstGeom>
          <a:noFill/>
          <a:ln>
            <a:noFill/>
          </a:ln>
        </p:spPr>
      </p:pic>
      <p:grpSp>
        <p:nvGrpSpPr>
          <p:cNvPr id="110" name="Google Shape;110;p43"/>
          <p:cNvGrpSpPr/>
          <p:nvPr/>
        </p:nvGrpSpPr>
        <p:grpSpPr>
          <a:xfrm>
            <a:off x="-1" y="6406187"/>
            <a:ext cx="12188825" cy="451813"/>
            <a:chOff x="-1" y="6406187"/>
            <a:chExt cx="12188825" cy="451813"/>
          </a:xfrm>
        </p:grpSpPr>
        <p:sp>
          <p:nvSpPr>
            <p:cNvPr id="111" name="Google Shape;111;p43"/>
            <p:cNvSpPr/>
            <p:nvPr/>
          </p:nvSpPr>
          <p:spPr>
            <a:xfrm>
              <a:off x="-1" y="6406187"/>
              <a:ext cx="12188825" cy="45181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12" name="Google Shape;112;p43"/>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113" name="Google Shape;113;p43"/>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Section Break">
    <p:spTree>
      <p:nvGrpSpPr>
        <p:cNvPr id="115" name="Shape 115"/>
        <p:cNvGrpSpPr/>
        <p:nvPr/>
      </p:nvGrpSpPr>
      <p:grpSpPr>
        <a:xfrm>
          <a:off x="0" y="0"/>
          <a:ext cx="0" cy="0"/>
          <a:chOff x="0" y="0"/>
          <a:chExt cx="0" cy="0"/>
        </a:xfrm>
      </p:grpSpPr>
      <p:sp>
        <p:nvSpPr>
          <p:cNvPr id="116" name="Google Shape;116;p28"/>
          <p:cNvSpPr txBox="1"/>
          <p:nvPr>
            <p:ph idx="1" type="body"/>
          </p:nvPr>
        </p:nvSpPr>
        <p:spPr>
          <a:xfrm>
            <a:off x="214782" y="2237110"/>
            <a:ext cx="11737153" cy="1907234"/>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60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grpSp>
        <p:nvGrpSpPr>
          <p:cNvPr id="117" name="Google Shape;117;p28"/>
          <p:cNvGrpSpPr/>
          <p:nvPr/>
        </p:nvGrpSpPr>
        <p:grpSpPr>
          <a:xfrm>
            <a:off x="-1" y="-8881"/>
            <a:ext cx="12188825" cy="1238113"/>
            <a:chOff x="0" y="0"/>
            <a:chExt cx="9144000" cy="928827"/>
          </a:xfrm>
        </p:grpSpPr>
        <p:cxnSp>
          <p:nvCxnSpPr>
            <p:cNvPr id="118" name="Google Shape;118;p28"/>
            <p:cNvCxnSpPr/>
            <p:nvPr/>
          </p:nvCxnSpPr>
          <p:spPr>
            <a:xfrm>
              <a:off x="6099048" y="26122"/>
              <a:ext cx="3044952" cy="0"/>
            </a:xfrm>
            <a:prstGeom prst="straightConnector1">
              <a:avLst/>
            </a:prstGeom>
            <a:noFill/>
            <a:ln cap="flat" cmpd="sng" w="50800">
              <a:solidFill>
                <a:srgbClr val="A5A5A5"/>
              </a:solidFill>
              <a:prstDash val="solid"/>
              <a:round/>
              <a:headEnd len="sm" w="sm" type="none"/>
              <a:tailEnd len="sm" w="sm" type="none"/>
            </a:ln>
          </p:spPr>
        </p:cxnSp>
        <p:cxnSp>
          <p:nvCxnSpPr>
            <p:cNvPr id="119" name="Google Shape;119;p28"/>
            <p:cNvCxnSpPr/>
            <p:nvPr/>
          </p:nvCxnSpPr>
          <p:spPr>
            <a:xfrm>
              <a:off x="0" y="26679"/>
              <a:ext cx="6099048" cy="0"/>
            </a:xfrm>
            <a:prstGeom prst="straightConnector1">
              <a:avLst/>
            </a:prstGeom>
            <a:noFill/>
            <a:ln cap="flat" cmpd="sng" w="50800">
              <a:solidFill>
                <a:srgbClr val="90152A"/>
              </a:solidFill>
              <a:prstDash val="solid"/>
              <a:round/>
              <a:headEnd len="sm" w="sm" type="none"/>
              <a:tailEnd len="sm" w="sm" type="none"/>
            </a:ln>
          </p:spPr>
        </p:cxnSp>
        <p:pic>
          <p:nvPicPr>
            <p:cNvPr id="120" name="Google Shape;120;p28"/>
            <p:cNvPicPr preferRelativeResize="0"/>
            <p:nvPr/>
          </p:nvPicPr>
          <p:blipFill rotWithShape="1">
            <a:blip r:embed="rId2">
              <a:alphaModFix/>
            </a:blip>
            <a:srcRect b="0" l="0" r="68665" t="13018"/>
            <a:stretch/>
          </p:blipFill>
          <p:spPr>
            <a:xfrm>
              <a:off x="8323018" y="0"/>
              <a:ext cx="588774" cy="928827"/>
            </a:xfrm>
            <a:prstGeom prst="rect">
              <a:avLst/>
            </a:prstGeom>
            <a:noFill/>
            <a:ln>
              <a:noFill/>
            </a:ln>
          </p:spPr>
        </p:pic>
      </p:grpSp>
      <p:sp>
        <p:nvSpPr>
          <p:cNvPr id="121" name="Google Shape;121;p28"/>
          <p:cNvSpPr/>
          <p:nvPr/>
        </p:nvSpPr>
        <p:spPr>
          <a:xfrm>
            <a:off x="0" y="6446520"/>
            <a:ext cx="12188825" cy="41148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22" name="Google Shape;122;p28"/>
          <p:cNvCxnSpPr/>
          <p:nvPr/>
        </p:nvCxnSpPr>
        <p:spPr>
          <a:xfrm>
            <a:off x="8129945" y="6419317"/>
            <a:ext cx="4058879" cy="0"/>
          </a:xfrm>
          <a:prstGeom prst="straightConnector1">
            <a:avLst/>
          </a:prstGeom>
          <a:noFill/>
          <a:ln cap="flat" cmpd="sng" w="50800">
            <a:solidFill>
              <a:srgbClr val="DF7023"/>
            </a:solidFill>
            <a:prstDash val="solid"/>
            <a:round/>
            <a:headEnd len="sm" w="sm" type="none"/>
            <a:tailEnd len="sm" w="sm" type="none"/>
          </a:ln>
        </p:spPr>
      </p:cxnSp>
      <p:cxnSp>
        <p:nvCxnSpPr>
          <p:cNvPr id="123" name="Google Shape;123;p28"/>
          <p:cNvCxnSpPr/>
          <p:nvPr/>
        </p:nvCxnSpPr>
        <p:spPr>
          <a:xfrm>
            <a:off x="-1" y="6420059"/>
            <a:ext cx="8129946" cy="0"/>
          </a:xfrm>
          <a:prstGeom prst="straightConnector1">
            <a:avLst/>
          </a:prstGeom>
          <a:noFill/>
          <a:ln cap="flat" cmpd="sng" w="50800">
            <a:solidFill>
              <a:srgbClr val="0F787D"/>
            </a:solidFill>
            <a:prstDash val="solid"/>
            <a:round/>
            <a:headEnd len="sm" w="sm" type="none"/>
            <a:tailEnd len="sm" w="sm" type="none"/>
          </a:ln>
        </p:spPr>
      </p:cxnSp>
      <p:pic>
        <p:nvPicPr>
          <p:cNvPr id="124" name="Google Shape;124;p28"/>
          <p:cNvPicPr preferRelativeResize="0"/>
          <p:nvPr/>
        </p:nvPicPr>
        <p:blipFill rotWithShape="1">
          <a:blip r:embed="rId3">
            <a:alphaModFix/>
          </a:blip>
          <a:srcRect b="0" l="0" r="0" t="0"/>
          <a:stretch/>
        </p:blipFill>
        <p:spPr>
          <a:xfrm>
            <a:off x="8982075" y="6584950"/>
            <a:ext cx="2933700" cy="127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slideLayout" Target="../slideLayouts/slideLayout10.xml"/><Relationship Id="rId3"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9.png"/><Relationship Id="rId3" Type="http://schemas.openxmlformats.org/officeDocument/2006/relationships/slideLayout" Target="../slideLayouts/slideLayout11.xml"/><Relationship Id="rId4" Type="http://schemas.openxmlformats.org/officeDocument/2006/relationships/slideLayout" Target="../slideLayouts/slideLayout12.xml"/><Relationship Id="rId9" Type="http://schemas.openxmlformats.org/officeDocument/2006/relationships/theme" Target="../theme/theme5.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8" r:id="rId1"/>
    <p:sldLayoutId id="214748365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29"/>
          <p:cNvSpPr/>
          <p:nvPr/>
        </p:nvSpPr>
        <p:spPr>
          <a:xfrm>
            <a:off x="0" y="6446520"/>
            <a:ext cx="12188825" cy="41148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36" name="Google Shape;136;p29"/>
          <p:cNvCxnSpPr/>
          <p:nvPr/>
        </p:nvCxnSpPr>
        <p:spPr>
          <a:xfrm>
            <a:off x="8129945" y="6419317"/>
            <a:ext cx="4058879" cy="0"/>
          </a:xfrm>
          <a:prstGeom prst="straightConnector1">
            <a:avLst/>
          </a:prstGeom>
          <a:noFill/>
          <a:ln cap="flat" cmpd="sng" w="50800">
            <a:solidFill>
              <a:srgbClr val="DF7023"/>
            </a:solidFill>
            <a:prstDash val="solid"/>
            <a:round/>
            <a:headEnd len="sm" w="sm" type="none"/>
            <a:tailEnd len="sm" w="sm" type="none"/>
          </a:ln>
        </p:spPr>
      </p:cxnSp>
      <p:cxnSp>
        <p:nvCxnSpPr>
          <p:cNvPr id="137" name="Google Shape;137;p29"/>
          <p:cNvCxnSpPr/>
          <p:nvPr/>
        </p:nvCxnSpPr>
        <p:spPr>
          <a:xfrm>
            <a:off x="-1" y="6420059"/>
            <a:ext cx="8129946" cy="0"/>
          </a:xfrm>
          <a:prstGeom prst="straightConnector1">
            <a:avLst/>
          </a:prstGeom>
          <a:noFill/>
          <a:ln cap="flat" cmpd="sng" w="50800">
            <a:solidFill>
              <a:srgbClr val="0F787D"/>
            </a:solidFill>
            <a:prstDash val="solid"/>
            <a:round/>
            <a:headEnd len="sm" w="sm" type="none"/>
            <a:tailEnd len="sm" w="sm" type="none"/>
          </a:ln>
        </p:spPr>
      </p:cxnSp>
      <p:grpSp>
        <p:nvGrpSpPr>
          <p:cNvPr id="138" name="Google Shape;138;p29"/>
          <p:cNvGrpSpPr/>
          <p:nvPr/>
        </p:nvGrpSpPr>
        <p:grpSpPr>
          <a:xfrm>
            <a:off x="-1" y="-8881"/>
            <a:ext cx="12188825" cy="1238113"/>
            <a:chOff x="0" y="0"/>
            <a:chExt cx="9144000" cy="928827"/>
          </a:xfrm>
        </p:grpSpPr>
        <p:cxnSp>
          <p:nvCxnSpPr>
            <p:cNvPr id="139" name="Google Shape;139;p29"/>
            <p:cNvCxnSpPr/>
            <p:nvPr/>
          </p:nvCxnSpPr>
          <p:spPr>
            <a:xfrm>
              <a:off x="6099048" y="26122"/>
              <a:ext cx="3044952" cy="0"/>
            </a:xfrm>
            <a:prstGeom prst="straightConnector1">
              <a:avLst/>
            </a:prstGeom>
            <a:noFill/>
            <a:ln cap="flat" cmpd="sng" w="50800">
              <a:solidFill>
                <a:srgbClr val="A5A5A5"/>
              </a:solidFill>
              <a:prstDash val="solid"/>
              <a:round/>
              <a:headEnd len="sm" w="sm" type="none"/>
              <a:tailEnd len="sm" w="sm" type="none"/>
            </a:ln>
          </p:spPr>
        </p:cxnSp>
        <p:cxnSp>
          <p:nvCxnSpPr>
            <p:cNvPr id="140" name="Google Shape;140;p29"/>
            <p:cNvCxnSpPr/>
            <p:nvPr/>
          </p:nvCxnSpPr>
          <p:spPr>
            <a:xfrm>
              <a:off x="0" y="26679"/>
              <a:ext cx="6099048" cy="0"/>
            </a:xfrm>
            <a:prstGeom prst="straightConnector1">
              <a:avLst/>
            </a:prstGeom>
            <a:noFill/>
            <a:ln cap="flat" cmpd="sng" w="50800">
              <a:solidFill>
                <a:srgbClr val="90152A"/>
              </a:solidFill>
              <a:prstDash val="solid"/>
              <a:round/>
              <a:headEnd len="sm" w="sm" type="none"/>
              <a:tailEnd len="sm" w="sm" type="none"/>
            </a:ln>
          </p:spPr>
        </p:cxnSp>
        <p:pic>
          <p:nvPicPr>
            <p:cNvPr id="141" name="Google Shape;141;p29"/>
            <p:cNvPicPr preferRelativeResize="0"/>
            <p:nvPr/>
          </p:nvPicPr>
          <p:blipFill rotWithShape="1">
            <a:blip r:embed="rId1">
              <a:alphaModFix/>
            </a:blip>
            <a:srcRect b="0" l="0" r="68665" t="13018"/>
            <a:stretch/>
          </p:blipFill>
          <p:spPr>
            <a:xfrm>
              <a:off x="8323018" y="0"/>
              <a:ext cx="588774" cy="928827"/>
            </a:xfrm>
            <a:prstGeom prst="rect">
              <a:avLst/>
            </a:prstGeom>
            <a:noFill/>
            <a:ln>
              <a:noFill/>
            </a:ln>
          </p:spPr>
        </p:pic>
      </p:grpSp>
      <p:pic>
        <p:nvPicPr>
          <p:cNvPr id="142" name="Google Shape;142;p29"/>
          <p:cNvPicPr preferRelativeResize="0"/>
          <p:nvPr/>
        </p:nvPicPr>
        <p:blipFill rotWithShape="1">
          <a:blip r:embed="rId2">
            <a:alphaModFix/>
          </a:blip>
          <a:srcRect b="0" l="0" r="0" t="0"/>
          <a:stretch/>
        </p:blipFill>
        <p:spPr>
          <a:xfrm>
            <a:off x="8435975" y="6584950"/>
            <a:ext cx="2933700" cy="127000"/>
          </a:xfrm>
          <a:prstGeom prst="rect">
            <a:avLst/>
          </a:prstGeom>
          <a:noFill/>
          <a:ln>
            <a:noFill/>
          </a:ln>
        </p:spPr>
      </p:pic>
      <p:sp>
        <p:nvSpPr>
          <p:cNvPr id="143" name="Google Shape;143;p29"/>
          <p:cNvSpPr txBox="1"/>
          <p:nvPr>
            <p:ph idx="12" type="sldNum"/>
          </p:nvPr>
        </p:nvSpPr>
        <p:spPr>
          <a:xfrm>
            <a:off x="11591176" y="6460940"/>
            <a:ext cx="476623"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100" u="none" cap="none" strike="noStrike">
                <a:solidFill>
                  <a:srgbClr val="888888"/>
                </a:solidFill>
                <a:latin typeface="Arial"/>
                <a:ea typeface="Arial"/>
                <a:cs typeface="Arial"/>
                <a:sym typeface="Arial"/>
              </a:defRPr>
            </a:lvl1pPr>
            <a:lvl2pPr indent="0" lvl="1" marL="0" marR="0" rtl="0" algn="ctr">
              <a:spcBef>
                <a:spcPts val="0"/>
              </a:spcBef>
              <a:buNone/>
              <a:defRPr b="0" i="0" sz="1100" u="none" cap="none" strike="noStrike">
                <a:solidFill>
                  <a:srgbClr val="888888"/>
                </a:solidFill>
                <a:latin typeface="Arial"/>
                <a:ea typeface="Arial"/>
                <a:cs typeface="Arial"/>
                <a:sym typeface="Arial"/>
              </a:defRPr>
            </a:lvl2pPr>
            <a:lvl3pPr indent="0" lvl="2" marL="0" marR="0" rtl="0" algn="ctr">
              <a:spcBef>
                <a:spcPts val="0"/>
              </a:spcBef>
              <a:buNone/>
              <a:defRPr b="0" i="0" sz="1100" u="none" cap="none" strike="noStrike">
                <a:solidFill>
                  <a:srgbClr val="888888"/>
                </a:solidFill>
                <a:latin typeface="Arial"/>
                <a:ea typeface="Arial"/>
                <a:cs typeface="Arial"/>
                <a:sym typeface="Arial"/>
              </a:defRPr>
            </a:lvl3pPr>
            <a:lvl4pPr indent="0" lvl="3" marL="0" marR="0" rtl="0" algn="ctr">
              <a:spcBef>
                <a:spcPts val="0"/>
              </a:spcBef>
              <a:buNone/>
              <a:defRPr b="0" i="0" sz="1100" u="none" cap="none" strike="noStrike">
                <a:solidFill>
                  <a:srgbClr val="888888"/>
                </a:solidFill>
                <a:latin typeface="Arial"/>
                <a:ea typeface="Arial"/>
                <a:cs typeface="Arial"/>
                <a:sym typeface="Arial"/>
              </a:defRPr>
            </a:lvl4pPr>
            <a:lvl5pPr indent="0" lvl="4" marL="0" marR="0" rtl="0" algn="ctr">
              <a:spcBef>
                <a:spcPts val="0"/>
              </a:spcBef>
              <a:buNone/>
              <a:defRPr b="0" i="0" sz="1100" u="none" cap="none" strike="noStrike">
                <a:solidFill>
                  <a:srgbClr val="888888"/>
                </a:solidFill>
                <a:latin typeface="Arial"/>
                <a:ea typeface="Arial"/>
                <a:cs typeface="Arial"/>
                <a:sym typeface="Arial"/>
              </a:defRPr>
            </a:lvl5pPr>
            <a:lvl6pPr indent="0" lvl="5" marL="0" marR="0" rtl="0" algn="ctr">
              <a:spcBef>
                <a:spcPts val="0"/>
              </a:spcBef>
              <a:buNone/>
              <a:defRPr b="0" i="0" sz="1100" u="none" cap="none" strike="noStrike">
                <a:solidFill>
                  <a:srgbClr val="888888"/>
                </a:solidFill>
                <a:latin typeface="Arial"/>
                <a:ea typeface="Arial"/>
                <a:cs typeface="Arial"/>
                <a:sym typeface="Arial"/>
              </a:defRPr>
            </a:lvl6pPr>
            <a:lvl7pPr indent="0" lvl="6" marL="0" marR="0" rtl="0" algn="ctr">
              <a:spcBef>
                <a:spcPts val="0"/>
              </a:spcBef>
              <a:buNone/>
              <a:defRPr b="0" i="0" sz="1100" u="none" cap="none" strike="noStrike">
                <a:solidFill>
                  <a:srgbClr val="888888"/>
                </a:solidFill>
                <a:latin typeface="Arial"/>
                <a:ea typeface="Arial"/>
                <a:cs typeface="Arial"/>
                <a:sym typeface="Arial"/>
              </a:defRPr>
            </a:lvl7pPr>
            <a:lvl8pPr indent="0" lvl="7" marL="0" marR="0" rtl="0" algn="ctr">
              <a:spcBef>
                <a:spcPts val="0"/>
              </a:spcBef>
              <a:buNone/>
              <a:defRPr b="0" i="0" sz="1100" u="none" cap="none" strike="noStrike">
                <a:solidFill>
                  <a:srgbClr val="888888"/>
                </a:solidFill>
                <a:latin typeface="Arial"/>
                <a:ea typeface="Arial"/>
                <a:cs typeface="Arial"/>
                <a:sym typeface="Arial"/>
              </a:defRPr>
            </a:lvl8pPr>
            <a:lvl9pPr indent="0" lvl="8" marL="0" marR="0" rtl="0" algn="ctr">
              <a:spcBef>
                <a:spcPts val="0"/>
              </a:spcBef>
              <a:buNone/>
              <a:defRPr b="0" i="0" sz="11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3"/>
    <p:sldLayoutId id="2147483662" r:id="rId4"/>
    <p:sldLayoutId id="2147483663" r:id="rId5"/>
    <p:sldLayoutId id="2147483664" r:id="rId6"/>
    <p:sldLayoutId id="2147483665" r:id="rId7"/>
    <p:sldLayoutId id="2147483666"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www.javatpoint.com/machine-learning-naive-bayes-classifi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
          <p:cNvSpPr txBox="1"/>
          <p:nvPr>
            <p:ph idx="1" type="body"/>
          </p:nvPr>
        </p:nvSpPr>
        <p:spPr>
          <a:xfrm>
            <a:off x="216054" y="4829299"/>
            <a:ext cx="6773094" cy="1256167"/>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chemeClr val="dk1"/>
              </a:buClr>
              <a:buSzPts val="1400"/>
              <a:buFont typeface="Arial"/>
              <a:buNone/>
            </a:pPr>
            <a:r>
              <a:rPr lang="en-US"/>
              <a:t>All Material Are Used for Project for CS513 Purposes</a:t>
            </a:r>
            <a:endParaRPr/>
          </a:p>
          <a:p>
            <a:pPr indent="0" lvl="0" marL="0" marR="0" rtl="0" algn="l">
              <a:lnSpc>
                <a:spcPct val="120000"/>
              </a:lnSpc>
              <a:spcBef>
                <a:spcPts val="0"/>
              </a:spcBef>
              <a:spcAft>
                <a:spcPts val="0"/>
              </a:spcAft>
              <a:buClr>
                <a:schemeClr val="dk1"/>
              </a:buClr>
              <a:buSzPts val="1400"/>
              <a:buFont typeface="Arial"/>
              <a:buNone/>
            </a:pPr>
            <a:r>
              <a:rPr lang="en-US"/>
              <a:t>December 7, 2021</a:t>
            </a:r>
            <a:endParaRPr/>
          </a:p>
        </p:txBody>
      </p:sp>
      <p:sp>
        <p:nvSpPr>
          <p:cNvPr id="189" name="Google Shape;189;p1"/>
          <p:cNvSpPr txBox="1"/>
          <p:nvPr>
            <p:ph idx="2" type="body"/>
          </p:nvPr>
        </p:nvSpPr>
        <p:spPr>
          <a:xfrm>
            <a:off x="226634" y="3496385"/>
            <a:ext cx="6753633" cy="120468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000"/>
              <a:buNone/>
            </a:pPr>
            <a:r>
              <a:rPr lang="en-US"/>
              <a:t>CS513 Section B</a:t>
            </a:r>
            <a:endParaRPr/>
          </a:p>
          <a:p>
            <a:pPr indent="0" lvl="0" marL="0" rtl="0" algn="l">
              <a:lnSpc>
                <a:spcPct val="100000"/>
              </a:lnSpc>
              <a:spcBef>
                <a:spcPts val="0"/>
              </a:spcBef>
              <a:spcAft>
                <a:spcPts val="0"/>
              </a:spcAft>
              <a:buClr>
                <a:schemeClr val="dk1"/>
              </a:buClr>
              <a:buSzPts val="2000"/>
              <a:buNone/>
            </a:pPr>
            <a:r>
              <a:rPr lang="en-US"/>
              <a:t>David Fu, </a:t>
            </a:r>
            <a:r>
              <a:rPr lang="en-US"/>
              <a:t>Cynthia</a:t>
            </a:r>
            <a:r>
              <a:rPr lang="en-US"/>
              <a:t> Lo</a:t>
            </a:r>
            <a:r>
              <a:rPr lang="en-US"/>
              <a:t>h, Aakash Irengbam, Aniket Patel</a:t>
            </a:r>
            <a:endParaRPr/>
          </a:p>
          <a:p>
            <a:pPr indent="0" lvl="0" marL="0" rtl="0" algn="l">
              <a:lnSpc>
                <a:spcPct val="100000"/>
              </a:lnSpc>
              <a:spcBef>
                <a:spcPts val="0"/>
              </a:spcBef>
              <a:spcAft>
                <a:spcPts val="0"/>
              </a:spcAft>
              <a:buClr>
                <a:schemeClr val="dk1"/>
              </a:buClr>
              <a:buSzPts val="2000"/>
              <a:buNone/>
            </a:pPr>
            <a:r>
              <a:t/>
            </a:r>
            <a:endParaRPr i="0" sz="1050">
              <a:solidFill>
                <a:srgbClr val="202124"/>
              </a:solidFill>
              <a:highlight>
                <a:srgbClr val="F1F3F4"/>
              </a:highlight>
              <a:latin typeface="Roboto"/>
              <a:ea typeface="Roboto"/>
              <a:cs typeface="Roboto"/>
              <a:sym typeface="Roboto"/>
            </a:endParaRPr>
          </a:p>
        </p:txBody>
      </p:sp>
      <p:sp>
        <p:nvSpPr>
          <p:cNvPr id="190" name="Google Shape;190;p1"/>
          <p:cNvSpPr txBox="1"/>
          <p:nvPr>
            <p:ph idx="3" type="body"/>
          </p:nvPr>
        </p:nvSpPr>
        <p:spPr>
          <a:xfrm>
            <a:off x="226632" y="2155151"/>
            <a:ext cx="8529783" cy="121941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000"/>
              <a:buNone/>
            </a:pPr>
            <a:r>
              <a:rPr lang="en-US"/>
              <a:t>Movie Review Sentiment Analysis</a:t>
            </a:r>
            <a:endParaRPr/>
          </a:p>
          <a:p>
            <a:pPr indent="0" lvl="0" marL="0" rtl="0" algn="l">
              <a:lnSpc>
                <a:spcPct val="100000"/>
              </a:lnSpc>
              <a:spcBef>
                <a:spcPts val="0"/>
              </a:spcBef>
              <a:spcAft>
                <a:spcPts val="0"/>
              </a:spcAft>
              <a:buClr>
                <a:schemeClr val="dk1"/>
              </a:buClr>
              <a:buSzPts val="3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9"/>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59" name="Google Shape;259;p9"/>
          <p:cNvSpPr txBox="1"/>
          <p:nvPr>
            <p:ph idx="1" type="body"/>
          </p:nvPr>
        </p:nvSpPr>
        <p:spPr>
          <a:xfrm>
            <a:off x="302593" y="1112100"/>
            <a:ext cx="5292000" cy="431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600"/>
              <a:buFont typeface="Arial"/>
              <a:buNone/>
            </a:pPr>
            <a:r>
              <a:rPr b="1" lang="en-US"/>
              <a:t>Long Short Term Memory Model</a:t>
            </a:r>
            <a:endParaRPr/>
          </a:p>
          <a:p>
            <a:pPr indent="0" lvl="0" marL="0" rtl="0" algn="l">
              <a:spcBef>
                <a:spcPts val="1200"/>
              </a:spcBef>
              <a:spcAft>
                <a:spcPts val="0"/>
              </a:spcAft>
              <a:buClr>
                <a:schemeClr val="dk1"/>
              </a:buClr>
              <a:buSzPts val="1600"/>
              <a:buFont typeface="Arial"/>
              <a:buNone/>
            </a:pPr>
            <a:r>
              <a:t/>
            </a:r>
            <a:endParaRPr/>
          </a:p>
        </p:txBody>
      </p:sp>
      <p:sp>
        <p:nvSpPr>
          <p:cNvPr id="260" name="Google Shape;260;p9"/>
          <p:cNvSpPr txBox="1"/>
          <p:nvPr>
            <p:ph type="title"/>
          </p:nvPr>
        </p:nvSpPr>
        <p:spPr>
          <a:xfrm>
            <a:off x="302605" y="418354"/>
            <a:ext cx="9735251" cy="5358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US"/>
              <a:t>RNN - LSTM</a:t>
            </a:r>
            <a:endParaRPr/>
          </a:p>
        </p:txBody>
      </p:sp>
      <p:sp>
        <p:nvSpPr>
          <p:cNvPr id="261" name="Google Shape;261;p9"/>
          <p:cNvSpPr txBox="1"/>
          <p:nvPr/>
        </p:nvSpPr>
        <p:spPr>
          <a:xfrm>
            <a:off x="419662" y="4265087"/>
            <a:ext cx="1722600" cy="4926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Embedding Layer</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262" name="Google Shape;262;p9"/>
          <p:cNvSpPr txBox="1"/>
          <p:nvPr/>
        </p:nvSpPr>
        <p:spPr>
          <a:xfrm>
            <a:off x="2298442" y="4265087"/>
            <a:ext cx="1511700" cy="5694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LSTM Layer</a:t>
            </a:r>
            <a:endParaRPr/>
          </a:p>
          <a:p>
            <a:pPr indent="0" lvl="0" marL="0" marR="0" rtl="0" algn="l">
              <a:spcBef>
                <a:spcPts val="600"/>
              </a:spcBef>
              <a:spcAft>
                <a:spcPts val="0"/>
              </a:spcAft>
              <a:buNone/>
            </a:pPr>
            <a:r>
              <a:t/>
            </a:r>
            <a:endParaRPr sz="1600">
              <a:solidFill>
                <a:schemeClr val="dk1"/>
              </a:solidFill>
              <a:latin typeface="Calibri"/>
              <a:ea typeface="Calibri"/>
              <a:cs typeface="Calibri"/>
              <a:sym typeface="Calibri"/>
            </a:endParaRPr>
          </a:p>
        </p:txBody>
      </p:sp>
      <p:sp>
        <p:nvSpPr>
          <p:cNvPr id="263" name="Google Shape;263;p9"/>
          <p:cNvSpPr txBox="1"/>
          <p:nvPr/>
        </p:nvSpPr>
        <p:spPr>
          <a:xfrm>
            <a:off x="4152851" y="4265087"/>
            <a:ext cx="1187400" cy="5694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Dense Layer</a:t>
            </a:r>
            <a:endParaRPr/>
          </a:p>
          <a:p>
            <a:pPr indent="0" lvl="0" marL="0" marR="0" rtl="0" algn="l">
              <a:spcBef>
                <a:spcPts val="600"/>
              </a:spcBef>
              <a:spcAft>
                <a:spcPts val="0"/>
              </a:spcAft>
              <a:buNone/>
            </a:pPr>
            <a:r>
              <a:t/>
            </a:r>
            <a:endParaRPr sz="1600">
              <a:solidFill>
                <a:schemeClr val="dk1"/>
              </a:solidFill>
              <a:latin typeface="Calibri"/>
              <a:ea typeface="Calibri"/>
              <a:cs typeface="Calibri"/>
              <a:sym typeface="Calibri"/>
            </a:endParaRPr>
          </a:p>
        </p:txBody>
      </p:sp>
      <p:sp>
        <p:nvSpPr>
          <p:cNvPr id="264" name="Google Shape;264;p9"/>
          <p:cNvSpPr txBox="1"/>
          <p:nvPr/>
        </p:nvSpPr>
        <p:spPr>
          <a:xfrm>
            <a:off x="336150" y="5069525"/>
            <a:ext cx="1962300" cy="246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Activation </a:t>
            </a:r>
            <a:r>
              <a:rPr lang="en-US" sz="1600">
                <a:solidFill>
                  <a:schemeClr val="dk1"/>
                </a:solidFill>
                <a:latin typeface="Calibri"/>
                <a:ea typeface="Calibri"/>
                <a:cs typeface="Calibri"/>
                <a:sym typeface="Calibri"/>
              </a:rPr>
              <a:t>Function</a:t>
            </a:r>
            <a:endParaRPr sz="1600">
              <a:solidFill>
                <a:schemeClr val="dk1"/>
              </a:solidFill>
              <a:latin typeface="Calibri"/>
              <a:ea typeface="Calibri"/>
              <a:cs typeface="Calibri"/>
              <a:sym typeface="Calibri"/>
            </a:endParaRPr>
          </a:p>
        </p:txBody>
      </p:sp>
      <p:cxnSp>
        <p:nvCxnSpPr>
          <p:cNvPr id="265" name="Google Shape;265;p9"/>
          <p:cNvCxnSpPr/>
          <p:nvPr/>
        </p:nvCxnSpPr>
        <p:spPr>
          <a:xfrm>
            <a:off x="2236050" y="1415701"/>
            <a:ext cx="0" cy="2826249"/>
          </a:xfrm>
          <a:prstGeom prst="straightConnector1">
            <a:avLst/>
          </a:prstGeom>
          <a:noFill/>
          <a:ln cap="flat" cmpd="sng" w="76200">
            <a:solidFill>
              <a:schemeClr val="lt1"/>
            </a:solidFill>
            <a:prstDash val="solid"/>
            <a:round/>
            <a:headEnd len="sm" w="sm" type="none"/>
            <a:tailEnd len="sm" w="sm" type="none"/>
          </a:ln>
        </p:spPr>
      </p:cxnSp>
      <p:cxnSp>
        <p:nvCxnSpPr>
          <p:cNvPr id="266" name="Google Shape;266;p9"/>
          <p:cNvCxnSpPr/>
          <p:nvPr/>
        </p:nvCxnSpPr>
        <p:spPr>
          <a:xfrm>
            <a:off x="4120835" y="1415701"/>
            <a:ext cx="0" cy="2826249"/>
          </a:xfrm>
          <a:prstGeom prst="straightConnector1">
            <a:avLst/>
          </a:prstGeom>
          <a:noFill/>
          <a:ln cap="flat" cmpd="sng" w="76200">
            <a:solidFill>
              <a:schemeClr val="lt1"/>
            </a:solidFill>
            <a:prstDash val="solid"/>
            <a:round/>
            <a:headEnd len="sm" w="sm" type="none"/>
            <a:tailEnd len="sm" w="sm" type="none"/>
          </a:ln>
        </p:spPr>
      </p:cxnSp>
      <p:cxnSp>
        <p:nvCxnSpPr>
          <p:cNvPr id="267" name="Google Shape;267;p9"/>
          <p:cNvCxnSpPr/>
          <p:nvPr/>
        </p:nvCxnSpPr>
        <p:spPr>
          <a:xfrm>
            <a:off x="6045148" y="1415701"/>
            <a:ext cx="0" cy="2826249"/>
          </a:xfrm>
          <a:prstGeom prst="straightConnector1">
            <a:avLst/>
          </a:prstGeom>
          <a:noFill/>
          <a:ln cap="flat" cmpd="sng" w="76200">
            <a:solidFill>
              <a:schemeClr val="lt1"/>
            </a:solidFill>
            <a:prstDash val="solid"/>
            <a:round/>
            <a:headEnd len="sm" w="sm" type="none"/>
            <a:tailEnd len="sm" w="sm" type="none"/>
          </a:ln>
        </p:spPr>
      </p:cxnSp>
      <p:cxnSp>
        <p:nvCxnSpPr>
          <p:cNvPr id="268" name="Google Shape;268;p9"/>
          <p:cNvCxnSpPr/>
          <p:nvPr/>
        </p:nvCxnSpPr>
        <p:spPr>
          <a:xfrm>
            <a:off x="7922644" y="1415701"/>
            <a:ext cx="0" cy="2826249"/>
          </a:xfrm>
          <a:prstGeom prst="straightConnector1">
            <a:avLst/>
          </a:prstGeom>
          <a:noFill/>
          <a:ln cap="flat" cmpd="sng" w="76200">
            <a:solidFill>
              <a:schemeClr val="lt1"/>
            </a:solidFill>
            <a:prstDash val="solid"/>
            <a:round/>
            <a:headEnd len="sm" w="sm" type="none"/>
            <a:tailEnd len="sm" w="sm" type="none"/>
          </a:ln>
        </p:spPr>
      </p:cxnSp>
      <p:cxnSp>
        <p:nvCxnSpPr>
          <p:cNvPr id="269" name="Google Shape;269;p9"/>
          <p:cNvCxnSpPr/>
          <p:nvPr/>
        </p:nvCxnSpPr>
        <p:spPr>
          <a:xfrm>
            <a:off x="9794729" y="1415701"/>
            <a:ext cx="0" cy="2826249"/>
          </a:xfrm>
          <a:prstGeom prst="straightConnector1">
            <a:avLst/>
          </a:prstGeom>
          <a:noFill/>
          <a:ln cap="flat" cmpd="sng" w="76200">
            <a:solidFill>
              <a:schemeClr val="lt1"/>
            </a:solidFill>
            <a:prstDash val="solid"/>
            <a:round/>
            <a:headEnd len="sm" w="sm" type="none"/>
            <a:tailEnd len="sm" w="sm" type="none"/>
          </a:ln>
        </p:spPr>
      </p:cxnSp>
      <p:sp>
        <p:nvSpPr>
          <p:cNvPr id="270" name="Google Shape;270;p9"/>
          <p:cNvSpPr txBox="1"/>
          <p:nvPr/>
        </p:nvSpPr>
        <p:spPr>
          <a:xfrm>
            <a:off x="302600" y="1524275"/>
            <a:ext cx="5614200" cy="260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Model: "sequential"</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_________________________________________________________________</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 Layer (type)                Output Shape              Param #   </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 embedding (Embedding)       (None, None, 50)          4476400   </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 lstm (LSTM)                 (None, 10)                2440      </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 dense (Dense)               (None, 2)                 22        </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Total params: 4,478,862</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Trainable params: 4,478,862</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Non-trainable params: 0</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_________________________________________________________________</a:t>
            </a:r>
            <a:endParaRPr>
              <a:solidFill>
                <a:schemeClr val="dk1"/>
              </a:solidFill>
              <a:highlight>
                <a:schemeClr val="lt1"/>
              </a:highlight>
            </a:endParaRPr>
          </a:p>
        </p:txBody>
      </p:sp>
      <p:sp>
        <p:nvSpPr>
          <p:cNvPr id="271" name="Google Shape;271;p9"/>
          <p:cNvSpPr txBox="1"/>
          <p:nvPr/>
        </p:nvSpPr>
        <p:spPr>
          <a:xfrm>
            <a:off x="6280200" y="1201025"/>
            <a:ext cx="5486400" cy="325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Model: "sequential_8"</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_________________________________________________________________</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 Layer (type)                Output Shape              Param #   </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 embedding_6 (Embedding)     (None, None, 100)         8952800   </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 spatial_dropout1d_5 (Spatia  (None, None, 100)        0         </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 lDropout1D)                                                     </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 lstm_5 (LSTM)               (None, 100)               80400     </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 dense_5 (Dense)             (None, 2)                 202       </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                                                                 </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Total params: 9,033,402</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Trainable params: 9,033,402</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Non-trainable params: 0</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_________________________________________________________________</a:t>
            </a:r>
            <a:endParaRPr sz="10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050">
                <a:solidFill>
                  <a:schemeClr val="dk1"/>
                </a:solidFill>
                <a:highlight>
                  <a:schemeClr val="lt1"/>
                </a:highlight>
                <a:latin typeface="Courier New"/>
                <a:ea typeface="Courier New"/>
                <a:cs typeface="Courier New"/>
                <a:sym typeface="Courier New"/>
              </a:rPr>
              <a:t>None</a:t>
            </a:r>
            <a:endParaRPr>
              <a:solidFill>
                <a:schemeClr val="dk1"/>
              </a:solidFill>
              <a:highlight>
                <a:schemeClr val="lt1"/>
              </a:highlight>
            </a:endParaRPr>
          </a:p>
        </p:txBody>
      </p:sp>
      <p:sp>
        <p:nvSpPr>
          <p:cNvPr id="272" name="Google Shape;272;p9"/>
          <p:cNvSpPr txBox="1"/>
          <p:nvPr/>
        </p:nvSpPr>
        <p:spPr>
          <a:xfrm>
            <a:off x="2498575" y="5069525"/>
            <a:ext cx="1962300" cy="246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Dropout Layer</a:t>
            </a:r>
            <a:endParaRPr sz="16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0"/>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78" name="Google Shape;278;p10"/>
          <p:cNvSpPr txBox="1"/>
          <p:nvPr>
            <p:ph type="title"/>
          </p:nvPr>
        </p:nvSpPr>
        <p:spPr>
          <a:xfrm>
            <a:off x="302605" y="418354"/>
            <a:ext cx="9735251" cy="5358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US"/>
              <a:t>Model </a:t>
            </a:r>
            <a:r>
              <a:rPr lang="en-US"/>
              <a:t>Comparison</a:t>
            </a:r>
            <a:endParaRPr/>
          </a:p>
        </p:txBody>
      </p:sp>
      <p:graphicFrame>
        <p:nvGraphicFramePr>
          <p:cNvPr id="279" name="Google Shape;279;p10"/>
          <p:cNvGraphicFramePr/>
          <p:nvPr/>
        </p:nvGraphicFramePr>
        <p:xfrm>
          <a:off x="952475" y="2095500"/>
          <a:ext cx="3000000" cy="3000000"/>
        </p:xfrm>
        <a:graphic>
          <a:graphicData uri="http://schemas.openxmlformats.org/drawingml/2006/table">
            <a:tbl>
              <a:tblPr>
                <a:noFill/>
                <a:tableStyleId>{EF30F239-F159-47DE-A4BD-D47AD46789B2}</a:tableStyleId>
              </a:tblPr>
              <a:tblGrid>
                <a:gridCol w="2056775"/>
                <a:gridCol w="2056775"/>
                <a:gridCol w="2056775"/>
                <a:gridCol w="2056775"/>
                <a:gridCol w="205677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Naive Bayes</a:t>
                      </a:r>
                      <a:endParaRPr/>
                    </a:p>
                  </a:txBody>
                  <a:tcPr marT="91425" marB="91425" marR="91425" marL="91425"/>
                </a:tc>
                <a:tc>
                  <a:txBody>
                    <a:bodyPr/>
                    <a:lstStyle/>
                    <a:p>
                      <a:pPr indent="0" lvl="0" marL="0" rtl="0" algn="l">
                        <a:spcBef>
                          <a:spcPts val="0"/>
                        </a:spcBef>
                        <a:spcAft>
                          <a:spcPts val="0"/>
                        </a:spcAft>
                        <a:buNone/>
                      </a:pPr>
                      <a:r>
                        <a:rPr lang="en-US"/>
                        <a:t>KNN</a:t>
                      </a:r>
                      <a:endParaRPr/>
                    </a:p>
                  </a:txBody>
                  <a:tcPr marT="91425" marB="91425" marR="91425" marL="91425"/>
                </a:tc>
                <a:tc>
                  <a:txBody>
                    <a:bodyPr/>
                    <a:lstStyle/>
                    <a:p>
                      <a:pPr indent="0" lvl="0" marL="0" rtl="0" algn="l">
                        <a:spcBef>
                          <a:spcPts val="0"/>
                        </a:spcBef>
                        <a:spcAft>
                          <a:spcPts val="0"/>
                        </a:spcAft>
                        <a:buNone/>
                      </a:pPr>
                      <a:r>
                        <a:rPr lang="en-US"/>
                        <a:t>CNN</a:t>
                      </a:r>
                      <a:endParaRPr/>
                    </a:p>
                  </a:txBody>
                  <a:tcPr marT="91425" marB="91425" marR="91425" marL="91425"/>
                </a:tc>
                <a:tc>
                  <a:txBody>
                    <a:bodyPr/>
                    <a:lstStyle/>
                    <a:p>
                      <a:pPr indent="0" lvl="0" marL="0" rtl="0" algn="l">
                        <a:spcBef>
                          <a:spcPts val="0"/>
                        </a:spcBef>
                        <a:spcAft>
                          <a:spcPts val="0"/>
                        </a:spcAft>
                        <a:buNone/>
                      </a:pPr>
                      <a:r>
                        <a:rPr lang="en-US"/>
                        <a:t>LSTM</a:t>
                      </a:r>
                      <a:endParaRPr/>
                    </a:p>
                  </a:txBody>
                  <a:tcPr marT="91425" marB="91425" marR="91425" marL="91425"/>
                </a:tc>
              </a:tr>
              <a:tr h="381000">
                <a:tc>
                  <a:txBody>
                    <a:bodyPr/>
                    <a:lstStyle/>
                    <a:p>
                      <a:pPr indent="0" lvl="0" marL="0" rtl="0" algn="l">
                        <a:spcBef>
                          <a:spcPts val="0"/>
                        </a:spcBef>
                        <a:spcAft>
                          <a:spcPts val="0"/>
                        </a:spcAft>
                        <a:buNone/>
                      </a:pPr>
                      <a:r>
                        <a:rPr lang="en-US"/>
                        <a:t>Runtime</a:t>
                      </a:r>
                      <a:endParaRPr/>
                    </a:p>
                  </a:txBody>
                  <a:tcPr marT="91425" marB="91425" marR="91425" marL="91425"/>
                </a:tc>
                <a:tc>
                  <a:txBody>
                    <a:bodyPr/>
                    <a:lstStyle/>
                    <a:p>
                      <a:pPr indent="0" lvl="0" marL="0" rtl="0" algn="l">
                        <a:spcBef>
                          <a:spcPts val="0"/>
                        </a:spcBef>
                        <a:spcAft>
                          <a:spcPts val="0"/>
                        </a:spcAft>
                        <a:buNone/>
                      </a:pPr>
                      <a:r>
                        <a:rPr lang="en-US"/>
                        <a:t>Linear</a:t>
                      </a:r>
                      <a:endParaRPr/>
                    </a:p>
                  </a:txBody>
                  <a:tcPr marT="91425" marB="91425" marR="91425" marL="91425"/>
                </a:tc>
                <a:tc>
                  <a:txBody>
                    <a:bodyPr/>
                    <a:lstStyle/>
                    <a:p>
                      <a:pPr indent="0" lvl="0" marL="0" rtl="0" algn="l">
                        <a:spcBef>
                          <a:spcPts val="0"/>
                        </a:spcBef>
                        <a:spcAft>
                          <a:spcPts val="0"/>
                        </a:spcAft>
                        <a:buNone/>
                      </a:pPr>
                      <a:r>
                        <a:rPr lang="en-US"/>
                        <a:t>Linear</a:t>
                      </a:r>
                      <a:endParaRPr/>
                    </a:p>
                  </a:txBody>
                  <a:tcPr marT="91425" marB="91425" marR="91425" marL="91425"/>
                </a:tc>
                <a:tc>
                  <a:txBody>
                    <a:bodyPr/>
                    <a:lstStyle/>
                    <a:p>
                      <a:pPr indent="0" lvl="0" marL="0" rtl="0" algn="l">
                        <a:spcBef>
                          <a:spcPts val="0"/>
                        </a:spcBef>
                        <a:spcAft>
                          <a:spcPts val="0"/>
                        </a:spcAft>
                        <a:buNone/>
                      </a:pPr>
                      <a:r>
                        <a:rPr lang="en-US"/>
                        <a:t>Linear-Exponential</a:t>
                      </a:r>
                      <a:endParaRPr/>
                    </a:p>
                  </a:txBody>
                  <a:tcPr marT="91425" marB="91425" marR="91425" marL="91425"/>
                </a:tc>
                <a:tc>
                  <a:txBody>
                    <a:bodyPr/>
                    <a:lstStyle/>
                    <a:p>
                      <a:pPr indent="0" lvl="0" marL="0" rtl="0" algn="l">
                        <a:spcBef>
                          <a:spcPts val="0"/>
                        </a:spcBef>
                        <a:spcAft>
                          <a:spcPts val="0"/>
                        </a:spcAft>
                        <a:buNone/>
                      </a:pPr>
                      <a:r>
                        <a:rPr lang="en-US"/>
                        <a:t>Exponential</a:t>
                      </a:r>
                      <a:endParaRPr/>
                    </a:p>
                  </a:txBody>
                  <a:tcPr marT="91425" marB="91425" marR="91425" marL="91425"/>
                </a:tc>
              </a:tr>
              <a:tr h="381000">
                <a:tc>
                  <a:txBody>
                    <a:bodyPr/>
                    <a:lstStyle/>
                    <a:p>
                      <a:pPr indent="0" lvl="0" marL="0" rtl="0" algn="l">
                        <a:spcBef>
                          <a:spcPts val="0"/>
                        </a:spcBef>
                        <a:spcAft>
                          <a:spcPts val="0"/>
                        </a:spcAft>
                        <a:buNone/>
                      </a:pPr>
                      <a:r>
                        <a:rPr lang="en-US"/>
                        <a:t>Precision</a:t>
                      </a:r>
                      <a:endParaRPr/>
                    </a:p>
                  </a:txBody>
                  <a:tcPr marT="91425" marB="91425" marR="91425" marL="91425"/>
                </a:tc>
                <a:tc>
                  <a:txBody>
                    <a:bodyPr/>
                    <a:lstStyle/>
                    <a:p>
                      <a:pPr indent="0" lvl="0" marL="0" rtl="0" algn="l">
                        <a:spcBef>
                          <a:spcPts val="0"/>
                        </a:spcBef>
                        <a:spcAft>
                          <a:spcPts val="0"/>
                        </a:spcAft>
                        <a:buNone/>
                      </a:pPr>
                      <a:r>
                        <a:rPr lang="en-US"/>
                        <a:t>85%</a:t>
                      </a:r>
                      <a:endParaRPr/>
                    </a:p>
                  </a:txBody>
                  <a:tcPr marT="91425" marB="91425" marR="91425" marL="91425"/>
                </a:tc>
                <a:tc>
                  <a:txBody>
                    <a:bodyPr/>
                    <a:lstStyle/>
                    <a:p>
                      <a:pPr indent="0" lvl="0" marL="0" rtl="0" algn="l">
                        <a:spcBef>
                          <a:spcPts val="0"/>
                        </a:spcBef>
                        <a:spcAft>
                          <a:spcPts val="0"/>
                        </a:spcAft>
                        <a:buNone/>
                      </a:pPr>
                      <a:r>
                        <a:rPr lang="en-US"/>
                        <a:t>84%</a:t>
                      </a:r>
                      <a:endParaRPr/>
                    </a:p>
                  </a:txBody>
                  <a:tcPr marT="91425" marB="91425" marR="91425" marL="91425"/>
                </a:tc>
                <a:tc>
                  <a:txBody>
                    <a:bodyPr/>
                    <a:lstStyle/>
                    <a:p>
                      <a:pPr indent="0" lvl="0" marL="0" rtl="0" algn="l">
                        <a:spcBef>
                          <a:spcPts val="0"/>
                        </a:spcBef>
                        <a:spcAft>
                          <a:spcPts val="0"/>
                        </a:spcAft>
                        <a:buNone/>
                      </a:pPr>
                      <a:r>
                        <a:rPr lang="en-US"/>
                        <a:t>85.56%</a:t>
                      </a:r>
                      <a:endParaRPr/>
                    </a:p>
                  </a:txBody>
                  <a:tcPr marT="91425" marB="91425" marR="91425" marL="91425"/>
                </a:tc>
                <a:tc>
                  <a:txBody>
                    <a:bodyPr/>
                    <a:lstStyle/>
                    <a:p>
                      <a:pPr indent="0" lvl="0" marL="0" rtl="0" algn="l">
                        <a:spcBef>
                          <a:spcPts val="0"/>
                        </a:spcBef>
                        <a:spcAft>
                          <a:spcPts val="0"/>
                        </a:spcAft>
                        <a:buNone/>
                      </a:pPr>
                      <a:r>
                        <a:rPr lang="en-US"/>
                        <a:t>81.81%</a:t>
                      </a:r>
                      <a:endParaRPr/>
                    </a:p>
                  </a:txBody>
                  <a:tcPr marT="91425" marB="91425" marR="91425" marL="91425"/>
                </a:tc>
              </a:tr>
              <a:tr h="381000">
                <a:tc>
                  <a:txBody>
                    <a:bodyPr/>
                    <a:lstStyle/>
                    <a:p>
                      <a:pPr indent="0" lvl="0" marL="0" rtl="0" algn="l">
                        <a:spcBef>
                          <a:spcPts val="0"/>
                        </a:spcBef>
                        <a:spcAft>
                          <a:spcPts val="0"/>
                        </a:spcAft>
                        <a:buNone/>
                      </a:pPr>
                      <a:r>
                        <a:rPr lang="en-US"/>
                        <a:t>Accuracy</a:t>
                      </a:r>
                      <a:endParaRPr/>
                    </a:p>
                  </a:txBody>
                  <a:tcPr marT="91425" marB="91425" marR="91425" marL="91425"/>
                </a:tc>
                <a:tc>
                  <a:txBody>
                    <a:bodyPr/>
                    <a:lstStyle/>
                    <a:p>
                      <a:pPr indent="0" lvl="0" marL="0" rtl="0" algn="l">
                        <a:spcBef>
                          <a:spcPts val="0"/>
                        </a:spcBef>
                        <a:spcAft>
                          <a:spcPts val="0"/>
                        </a:spcAft>
                        <a:buNone/>
                      </a:pPr>
                      <a:r>
                        <a:rPr lang="en-US"/>
                        <a:t>85%</a:t>
                      </a:r>
                      <a:endParaRPr/>
                    </a:p>
                  </a:txBody>
                  <a:tcPr marT="91425" marB="91425" marR="91425" marL="91425"/>
                </a:tc>
                <a:tc>
                  <a:txBody>
                    <a:bodyPr/>
                    <a:lstStyle/>
                    <a:p>
                      <a:pPr indent="0" lvl="0" marL="0" rtl="0" algn="l">
                        <a:spcBef>
                          <a:spcPts val="0"/>
                        </a:spcBef>
                        <a:spcAft>
                          <a:spcPts val="0"/>
                        </a:spcAft>
                        <a:buNone/>
                      </a:pPr>
                      <a:r>
                        <a:rPr lang="en-US"/>
                        <a:t>83%</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86.7%</a:t>
                      </a:r>
                      <a:endParaRPr/>
                    </a:p>
                  </a:txBody>
                  <a:tcPr marT="91425" marB="91425" marR="91425" marL="91425"/>
                </a:tc>
                <a:tc>
                  <a:txBody>
                    <a:bodyPr/>
                    <a:lstStyle/>
                    <a:p>
                      <a:pPr indent="0" lvl="0" marL="0" rtl="0" algn="l">
                        <a:spcBef>
                          <a:spcPts val="0"/>
                        </a:spcBef>
                        <a:spcAft>
                          <a:spcPts val="0"/>
                        </a:spcAft>
                        <a:buNone/>
                      </a:pPr>
                      <a:r>
                        <a:rPr lang="en-US"/>
                        <a:t>93.4%</a:t>
                      </a:r>
                      <a:endParaRPr/>
                    </a:p>
                  </a:txBody>
                  <a:tcPr marT="91425" marB="91425" marR="91425" marL="91425"/>
                </a:tc>
              </a:tr>
              <a:tr h="381000">
                <a:tc>
                  <a:txBody>
                    <a:bodyPr/>
                    <a:lstStyle/>
                    <a:p>
                      <a:pPr indent="0" lvl="0" marL="0" rtl="0" algn="l">
                        <a:spcBef>
                          <a:spcPts val="0"/>
                        </a:spcBef>
                        <a:spcAft>
                          <a:spcPts val="0"/>
                        </a:spcAft>
                        <a:buNone/>
                      </a:pPr>
                      <a:r>
                        <a:rPr lang="en-US"/>
                        <a:t>Recall</a:t>
                      </a:r>
                      <a:endParaRPr/>
                    </a:p>
                  </a:txBody>
                  <a:tcPr marT="91425" marB="91425" marR="91425" marL="91425"/>
                </a:tc>
                <a:tc>
                  <a:txBody>
                    <a:bodyPr/>
                    <a:lstStyle/>
                    <a:p>
                      <a:pPr indent="0" lvl="0" marL="0" rtl="0" algn="l">
                        <a:spcBef>
                          <a:spcPts val="0"/>
                        </a:spcBef>
                        <a:spcAft>
                          <a:spcPts val="0"/>
                        </a:spcAft>
                        <a:buNone/>
                      </a:pPr>
                      <a:r>
                        <a:rPr lang="en-US"/>
                        <a:t>85%</a:t>
                      </a:r>
                      <a:endParaRPr/>
                    </a:p>
                  </a:txBody>
                  <a:tcPr marT="91425" marB="91425" marR="91425" marL="91425"/>
                </a:tc>
                <a:tc>
                  <a:txBody>
                    <a:bodyPr/>
                    <a:lstStyle/>
                    <a:p>
                      <a:pPr indent="0" lvl="0" marL="0" rtl="0" algn="l">
                        <a:spcBef>
                          <a:spcPts val="0"/>
                        </a:spcBef>
                        <a:spcAft>
                          <a:spcPts val="0"/>
                        </a:spcAft>
                        <a:buNone/>
                      </a:pPr>
                      <a:r>
                        <a:rPr lang="en-US"/>
                        <a:t>83%</a:t>
                      </a:r>
                      <a:endParaRPr/>
                    </a:p>
                  </a:txBody>
                  <a:tcPr marT="91425" marB="91425" marR="91425" marL="91425"/>
                </a:tc>
                <a:tc>
                  <a:txBody>
                    <a:bodyPr/>
                    <a:lstStyle/>
                    <a:p>
                      <a:pPr indent="0" lvl="0" marL="0" rtl="0" algn="l">
                        <a:spcBef>
                          <a:spcPts val="0"/>
                        </a:spcBef>
                        <a:spcAft>
                          <a:spcPts val="0"/>
                        </a:spcAft>
                        <a:buNone/>
                      </a:pPr>
                      <a:r>
                        <a:rPr lang="en-US"/>
                        <a:t>94.4%</a:t>
                      </a:r>
                      <a:endParaRPr/>
                    </a:p>
                  </a:txBody>
                  <a:tcPr marT="91425" marB="91425" marR="91425" marL="91425"/>
                </a:tc>
                <a:tc>
                  <a:txBody>
                    <a:bodyPr/>
                    <a:lstStyle/>
                    <a:p>
                      <a:pPr indent="0" lvl="0" marL="0" rtl="0" algn="l">
                        <a:spcBef>
                          <a:spcPts val="0"/>
                        </a:spcBef>
                        <a:spcAft>
                          <a:spcPts val="0"/>
                        </a:spcAft>
                        <a:buNone/>
                      </a:pPr>
                      <a:r>
                        <a:rPr lang="en-US"/>
                        <a:t>97.6%</a:t>
                      </a:r>
                      <a:endParaRPr/>
                    </a:p>
                  </a:txBody>
                  <a:tcPr marT="91425" marB="91425" marR="91425" marL="91425"/>
                </a:tc>
              </a:tr>
              <a:tr h="381000">
                <a:tc>
                  <a:txBody>
                    <a:bodyPr/>
                    <a:lstStyle/>
                    <a:p>
                      <a:pPr indent="0" lvl="0" marL="0" rtl="0" algn="l">
                        <a:spcBef>
                          <a:spcPts val="0"/>
                        </a:spcBef>
                        <a:spcAft>
                          <a:spcPts val="0"/>
                        </a:spcAft>
                        <a:buNone/>
                      </a:pPr>
                      <a:r>
                        <a:rPr lang="en-US"/>
                        <a:t>Feature</a:t>
                      </a:r>
                      <a:endParaRPr/>
                    </a:p>
                  </a:txBody>
                  <a:tcPr marT="91425" marB="91425" marR="91425" marL="91425"/>
                </a:tc>
                <a:tc>
                  <a:txBody>
                    <a:bodyPr/>
                    <a:lstStyle/>
                    <a:p>
                      <a:pPr indent="0" lvl="0" marL="0" rtl="0" algn="l">
                        <a:spcBef>
                          <a:spcPts val="0"/>
                        </a:spcBef>
                        <a:spcAft>
                          <a:spcPts val="0"/>
                        </a:spcAft>
                        <a:buNone/>
                      </a:pPr>
                      <a:r>
                        <a:rPr lang="en-US"/>
                        <a:t>Bert Transformer</a:t>
                      </a:r>
                      <a:endParaRPr/>
                    </a:p>
                  </a:txBody>
                  <a:tcPr marT="91425" marB="91425" marR="91425" marL="91425"/>
                </a:tc>
                <a:tc>
                  <a:txBody>
                    <a:bodyPr/>
                    <a:lstStyle/>
                    <a:p>
                      <a:pPr indent="0" lvl="0" marL="0" rtl="0" algn="l">
                        <a:spcBef>
                          <a:spcPts val="0"/>
                        </a:spcBef>
                        <a:spcAft>
                          <a:spcPts val="0"/>
                        </a:spcAft>
                        <a:buNone/>
                      </a:pPr>
                      <a:r>
                        <a:rPr lang="en-US"/>
                        <a:t>Bert Transformer</a:t>
                      </a:r>
                      <a:endParaRPr/>
                    </a:p>
                  </a:txBody>
                  <a:tcPr marT="91425" marB="91425" marR="91425" marL="91425"/>
                </a:tc>
                <a:tc>
                  <a:txBody>
                    <a:bodyPr/>
                    <a:lstStyle/>
                    <a:p>
                      <a:pPr indent="0" lvl="0" marL="0" rtl="0" algn="l">
                        <a:spcBef>
                          <a:spcPts val="0"/>
                        </a:spcBef>
                        <a:spcAft>
                          <a:spcPts val="0"/>
                        </a:spcAft>
                        <a:buNone/>
                      </a:pPr>
                      <a:r>
                        <a:rPr lang="en-US"/>
                        <a:t>TFIDF</a:t>
                      </a:r>
                      <a:endParaRPr/>
                    </a:p>
                  </a:txBody>
                  <a:tcPr marT="91425" marB="91425" marR="91425" marL="91425"/>
                </a:tc>
                <a:tc>
                  <a:txBody>
                    <a:bodyPr/>
                    <a:lstStyle/>
                    <a:p>
                      <a:pPr indent="0" lvl="0" marL="0" rtl="0" algn="l">
                        <a:spcBef>
                          <a:spcPts val="0"/>
                        </a:spcBef>
                        <a:spcAft>
                          <a:spcPts val="0"/>
                        </a:spcAft>
                        <a:buNone/>
                      </a:pPr>
                      <a:r>
                        <a:rPr lang="en-US"/>
                        <a:t>TFIDF</a:t>
                      </a:r>
                      <a:endParaRPr/>
                    </a:p>
                  </a:txBody>
                  <a:tcPr marT="91425" marB="91425" marR="91425" marL="91425"/>
                </a:tc>
              </a:tr>
              <a:tr h="381000">
                <a:tc>
                  <a:txBody>
                    <a:bodyPr/>
                    <a:lstStyle/>
                    <a:p>
                      <a:pPr indent="0" lvl="0" marL="0" rtl="0" algn="l">
                        <a:spcBef>
                          <a:spcPts val="0"/>
                        </a:spcBef>
                        <a:spcAft>
                          <a:spcPts val="0"/>
                        </a:spcAft>
                        <a:buNone/>
                      </a:pPr>
                      <a:r>
                        <a:rPr lang="en-US"/>
                        <a:t>Complexity</a:t>
                      </a:r>
                      <a:endParaRPr/>
                    </a:p>
                  </a:txBody>
                  <a:tcPr marT="91425" marB="91425" marR="91425" marL="91425"/>
                </a:tc>
                <a:tc>
                  <a:txBody>
                    <a:bodyPr/>
                    <a:lstStyle/>
                    <a:p>
                      <a:pPr indent="0" lvl="0" marL="0" rtl="0" algn="l">
                        <a:spcBef>
                          <a:spcPts val="0"/>
                        </a:spcBef>
                        <a:spcAft>
                          <a:spcPts val="0"/>
                        </a:spcAft>
                        <a:buNone/>
                      </a:pPr>
                      <a:r>
                        <a:rPr lang="en-US"/>
                        <a:t>Simple</a:t>
                      </a:r>
                      <a:endParaRPr/>
                    </a:p>
                  </a:txBody>
                  <a:tcPr marT="91425" marB="91425" marR="91425" marL="91425"/>
                </a:tc>
                <a:tc>
                  <a:txBody>
                    <a:bodyPr/>
                    <a:lstStyle/>
                    <a:p>
                      <a:pPr indent="0" lvl="0" marL="0" rtl="0" algn="l">
                        <a:spcBef>
                          <a:spcPts val="0"/>
                        </a:spcBef>
                        <a:spcAft>
                          <a:spcPts val="0"/>
                        </a:spcAft>
                        <a:buNone/>
                      </a:pPr>
                      <a:r>
                        <a:rPr lang="en-US"/>
                        <a:t>Medium</a:t>
                      </a:r>
                      <a:endParaRPr/>
                    </a:p>
                  </a:txBody>
                  <a:tcPr marT="91425" marB="91425" marR="91425" marL="91425"/>
                </a:tc>
                <a:tc>
                  <a:txBody>
                    <a:bodyPr/>
                    <a:lstStyle/>
                    <a:p>
                      <a:pPr indent="0" lvl="0" marL="0" rtl="0" algn="l">
                        <a:spcBef>
                          <a:spcPts val="0"/>
                        </a:spcBef>
                        <a:spcAft>
                          <a:spcPts val="0"/>
                        </a:spcAft>
                        <a:buNone/>
                      </a:pPr>
                      <a:r>
                        <a:rPr lang="en-US"/>
                        <a:t>Medium-High</a:t>
                      </a:r>
                      <a:endParaRPr/>
                    </a:p>
                  </a:txBody>
                  <a:tcPr marT="91425" marB="91425" marR="91425" marL="91425"/>
                </a:tc>
                <a:tc>
                  <a:txBody>
                    <a:bodyPr/>
                    <a:lstStyle/>
                    <a:p>
                      <a:pPr indent="0" lvl="0" marL="0" rtl="0" algn="l">
                        <a:spcBef>
                          <a:spcPts val="0"/>
                        </a:spcBef>
                        <a:spcAft>
                          <a:spcPts val="0"/>
                        </a:spcAft>
                        <a:buNone/>
                      </a:pPr>
                      <a:r>
                        <a:rPr lang="en-US"/>
                        <a:t>Medium-High</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1066674d30f_1_3"/>
          <p:cNvSpPr txBox="1"/>
          <p:nvPr>
            <p:ph idx="1" type="body"/>
          </p:nvPr>
        </p:nvSpPr>
        <p:spPr>
          <a:xfrm>
            <a:off x="302605" y="1708726"/>
            <a:ext cx="11585700" cy="438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US"/>
              <a:t>This is when the preprocessing for KNN is done through        </a:t>
            </a:r>
            <a:r>
              <a:rPr lang="en-US"/>
              <a:t>    </a:t>
            </a:r>
            <a:r>
              <a:rPr lang="en-US"/>
              <a:t>This is when the KNN analysis preprocessing is done through the Bert transform.                                                                         the simple preprocessing.</a:t>
            </a:r>
            <a:endParaRPr/>
          </a:p>
        </p:txBody>
      </p:sp>
      <p:sp>
        <p:nvSpPr>
          <p:cNvPr id="286" name="Google Shape;286;g1066674d30f_1_3"/>
          <p:cNvSpPr txBox="1"/>
          <p:nvPr>
            <p:ph idx="12" type="sldNum"/>
          </p:nvPr>
        </p:nvSpPr>
        <p:spPr>
          <a:xfrm>
            <a:off x="11353683" y="6449009"/>
            <a:ext cx="6354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87" name="Google Shape;287;g1066674d30f_1_3"/>
          <p:cNvSpPr txBox="1"/>
          <p:nvPr>
            <p:ph type="title"/>
          </p:nvPr>
        </p:nvSpPr>
        <p:spPr>
          <a:xfrm>
            <a:off x="302605" y="418354"/>
            <a:ext cx="97353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Difference in Preprocessing</a:t>
            </a:r>
            <a:endParaRPr/>
          </a:p>
        </p:txBody>
      </p:sp>
      <p:sp>
        <p:nvSpPr>
          <p:cNvPr id="288" name="Google Shape;288;g1066674d30f_1_3"/>
          <p:cNvSpPr txBox="1"/>
          <p:nvPr>
            <p:ph idx="2" type="body"/>
          </p:nvPr>
        </p:nvSpPr>
        <p:spPr>
          <a:xfrm>
            <a:off x="302606" y="1006103"/>
            <a:ext cx="9764700" cy="40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pic>
        <p:nvPicPr>
          <p:cNvPr id="289" name="Google Shape;289;g1066674d30f_1_3"/>
          <p:cNvPicPr preferRelativeResize="0"/>
          <p:nvPr/>
        </p:nvPicPr>
        <p:blipFill>
          <a:blip r:embed="rId3">
            <a:alphaModFix/>
          </a:blip>
          <a:stretch>
            <a:fillRect/>
          </a:stretch>
        </p:blipFill>
        <p:spPr>
          <a:xfrm>
            <a:off x="414325" y="1828800"/>
            <a:ext cx="4929201" cy="2571750"/>
          </a:xfrm>
          <a:prstGeom prst="rect">
            <a:avLst/>
          </a:prstGeom>
          <a:noFill/>
          <a:ln>
            <a:noFill/>
          </a:ln>
        </p:spPr>
      </p:pic>
      <p:pic>
        <p:nvPicPr>
          <p:cNvPr id="290" name="Google Shape;290;g1066674d30f_1_3"/>
          <p:cNvPicPr preferRelativeResize="0"/>
          <p:nvPr/>
        </p:nvPicPr>
        <p:blipFill>
          <a:blip r:embed="rId4">
            <a:alphaModFix/>
          </a:blip>
          <a:stretch>
            <a:fillRect/>
          </a:stretch>
        </p:blipFill>
        <p:spPr>
          <a:xfrm>
            <a:off x="5810099" y="1780409"/>
            <a:ext cx="5357824" cy="266852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10666a21cf6_0_1"/>
          <p:cNvSpPr txBox="1"/>
          <p:nvPr>
            <p:ph idx="1" type="body"/>
          </p:nvPr>
        </p:nvSpPr>
        <p:spPr>
          <a:xfrm>
            <a:off x="301568" y="1739001"/>
            <a:ext cx="11585700" cy="4385100"/>
          </a:xfrm>
          <a:prstGeom prst="rect">
            <a:avLst/>
          </a:prstGeom>
        </p:spPr>
        <p:txBody>
          <a:bodyPr anchorCtr="0" anchor="t" bIns="45700" lIns="91425" spcFirstLastPara="1" rIns="91425" wrap="square" tIns="45700">
            <a:noAutofit/>
          </a:bodyPr>
          <a:lstStyle/>
          <a:p>
            <a:pPr indent="0" lvl="0" marL="0" rtl="0" algn="l">
              <a:spcBef>
                <a:spcPts val="0"/>
              </a:spcBef>
              <a:spcAft>
                <a:spcPts val="1200"/>
              </a:spcAft>
              <a:buClr>
                <a:schemeClr val="dk1"/>
              </a:buClr>
              <a:buSzPts val="1100"/>
              <a:buFont typeface="Arial"/>
              <a:buNone/>
            </a:pPr>
            <a:r>
              <a:rPr lang="en-US"/>
              <a:t>                                                               </a:t>
            </a:r>
            <a:endParaRPr/>
          </a:p>
        </p:txBody>
      </p:sp>
      <p:sp>
        <p:nvSpPr>
          <p:cNvPr id="297" name="Google Shape;297;g10666a21cf6_0_1"/>
          <p:cNvSpPr txBox="1"/>
          <p:nvPr>
            <p:ph idx="12" type="sldNum"/>
          </p:nvPr>
        </p:nvSpPr>
        <p:spPr>
          <a:xfrm>
            <a:off x="11353683" y="6449009"/>
            <a:ext cx="6354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98" name="Google Shape;298;g10666a21cf6_0_1"/>
          <p:cNvSpPr txBox="1"/>
          <p:nvPr>
            <p:ph type="title"/>
          </p:nvPr>
        </p:nvSpPr>
        <p:spPr>
          <a:xfrm>
            <a:off x="302605" y="418354"/>
            <a:ext cx="97353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Difference in Preprocessing</a:t>
            </a:r>
            <a:endParaRPr/>
          </a:p>
        </p:txBody>
      </p:sp>
      <p:sp>
        <p:nvSpPr>
          <p:cNvPr id="299" name="Google Shape;299;g10666a21cf6_0_1"/>
          <p:cNvSpPr txBox="1"/>
          <p:nvPr>
            <p:ph idx="2" type="body"/>
          </p:nvPr>
        </p:nvSpPr>
        <p:spPr>
          <a:xfrm>
            <a:off x="302606" y="1006103"/>
            <a:ext cx="9764700" cy="40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g10666a21cf6_0_1"/>
          <p:cNvSpPr txBox="1"/>
          <p:nvPr/>
        </p:nvSpPr>
        <p:spPr>
          <a:xfrm>
            <a:off x="298550" y="5218850"/>
            <a:ext cx="532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Preprocessing using TFIDF for naive bayes</a:t>
            </a:r>
            <a:endParaRPr/>
          </a:p>
        </p:txBody>
      </p:sp>
      <p:sp>
        <p:nvSpPr>
          <p:cNvPr id="301" name="Google Shape;301;g10666a21cf6_0_1"/>
          <p:cNvSpPr txBox="1"/>
          <p:nvPr/>
        </p:nvSpPr>
        <p:spPr>
          <a:xfrm>
            <a:off x="5860013" y="5162500"/>
            <a:ext cx="532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Preprocessing using Bert Transformer for naive bayes</a:t>
            </a:r>
            <a:endParaRPr/>
          </a:p>
        </p:txBody>
      </p:sp>
      <p:pic>
        <p:nvPicPr>
          <p:cNvPr id="302" name="Google Shape;302;g10666a21cf6_0_1"/>
          <p:cNvPicPr preferRelativeResize="0"/>
          <p:nvPr/>
        </p:nvPicPr>
        <p:blipFill>
          <a:blip r:embed="rId3">
            <a:alphaModFix/>
          </a:blip>
          <a:stretch>
            <a:fillRect/>
          </a:stretch>
        </p:blipFill>
        <p:spPr>
          <a:xfrm>
            <a:off x="5975875" y="2019300"/>
            <a:ext cx="5587024" cy="2902900"/>
          </a:xfrm>
          <a:prstGeom prst="rect">
            <a:avLst/>
          </a:prstGeom>
          <a:noFill/>
          <a:ln>
            <a:noFill/>
          </a:ln>
        </p:spPr>
      </p:pic>
      <p:pic>
        <p:nvPicPr>
          <p:cNvPr id="303" name="Google Shape;303;g10666a21cf6_0_1"/>
          <p:cNvPicPr preferRelativeResize="0"/>
          <p:nvPr/>
        </p:nvPicPr>
        <p:blipFill>
          <a:blip r:embed="rId4">
            <a:alphaModFix/>
          </a:blip>
          <a:stretch>
            <a:fillRect/>
          </a:stretch>
        </p:blipFill>
        <p:spPr>
          <a:xfrm>
            <a:off x="273000" y="1907527"/>
            <a:ext cx="5348749" cy="32549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4"/>
          <p:cNvSpPr txBox="1"/>
          <p:nvPr>
            <p:ph idx="1" type="subTitle"/>
          </p:nvPr>
        </p:nvSpPr>
        <p:spPr>
          <a:xfrm>
            <a:off x="1828324" y="5240939"/>
            <a:ext cx="8532178" cy="1298388"/>
          </a:xfrm>
          <a:prstGeom prst="rect">
            <a:avLst/>
          </a:prstGeom>
          <a:noFill/>
          <a:ln>
            <a:noFill/>
          </a:ln>
        </p:spPr>
        <p:txBody>
          <a:bodyPr anchorCtr="0" anchor="ctr" bIns="45700" lIns="91425" spcFirstLastPara="1" rIns="91425" wrap="square" tIns="45700">
            <a:noAutofit/>
          </a:bodyPr>
          <a:lstStyle/>
          <a:p>
            <a:pPr indent="0" lvl="0" marL="0" rtl="0" algn="ctr">
              <a:lnSpc>
                <a:spcPct val="120000"/>
              </a:lnSpc>
              <a:spcBef>
                <a:spcPts val="0"/>
              </a:spcBef>
              <a:spcAft>
                <a:spcPts val="0"/>
              </a:spcAft>
              <a:buClr>
                <a:srgbClr val="3F3F3F"/>
              </a:buClr>
              <a:buSzPts val="1800"/>
              <a:buNone/>
            </a:pPr>
            <a:r>
              <a:rPr lang="en-US" sz="4000"/>
              <a:t>Q&amp;A</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
          <p:cNvSpPr txBox="1"/>
          <p:nvPr>
            <p:ph idx="1" type="body"/>
          </p:nvPr>
        </p:nvSpPr>
        <p:spPr>
          <a:xfrm>
            <a:off x="928459" y="2593949"/>
            <a:ext cx="10033189" cy="190723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3000"/>
              <a:buNone/>
            </a:pPr>
            <a:r>
              <a:rPr lang="en-US">
                <a:solidFill>
                  <a:srgbClr val="000000"/>
                </a:solidFill>
              </a:rPr>
              <a:t>About CS513</a:t>
            </a:r>
            <a:endParaRPr/>
          </a:p>
          <a:p>
            <a:pPr indent="0" lvl="0" marL="0" rtl="0" algn="ctr">
              <a:lnSpc>
                <a:spcPct val="100000"/>
              </a:lnSpc>
              <a:spcBef>
                <a:spcPts val="360"/>
              </a:spcBef>
              <a:spcAft>
                <a:spcPts val="0"/>
              </a:spcAft>
              <a:buClr>
                <a:schemeClr val="dk1"/>
              </a:buClr>
              <a:buSzPts val="1800"/>
              <a:buNone/>
            </a:pPr>
            <a:r>
              <a:rPr lang="en-US" sz="1800">
                <a:solidFill>
                  <a:srgbClr val="000000"/>
                </a:solidFill>
              </a:rPr>
              <a:t>A course at Stevens reviewing the knowledge of knowledge exploration and understanding data.</a:t>
            </a:r>
            <a:endParaRPr sz="1800">
              <a:solidFill>
                <a:srgbClr val="000000"/>
              </a:solidFill>
            </a:endParaRPr>
          </a:p>
          <a:p>
            <a:pPr indent="0" lvl="0" marL="0" rtl="0" algn="ctr">
              <a:lnSpc>
                <a:spcPct val="100000"/>
              </a:lnSpc>
              <a:spcBef>
                <a:spcPts val="600"/>
              </a:spcBef>
              <a:spcAft>
                <a:spcPts val="0"/>
              </a:spcAft>
              <a:buClr>
                <a:schemeClr val="dk1"/>
              </a:buClr>
              <a:buSzPts val="3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01" name="Google Shape;201;p3"/>
          <p:cNvSpPr txBox="1"/>
          <p:nvPr>
            <p:ph idx="1" type="body"/>
          </p:nvPr>
        </p:nvSpPr>
        <p:spPr>
          <a:xfrm>
            <a:off x="302600" y="1465575"/>
            <a:ext cx="9786000" cy="4739700"/>
          </a:xfrm>
          <a:prstGeom prst="rect">
            <a:avLst/>
          </a:prstGeom>
          <a:noFill/>
          <a:ln>
            <a:noFill/>
          </a:ln>
        </p:spPr>
        <p:txBody>
          <a:bodyPr anchorCtr="0" anchor="t" bIns="45700" lIns="91425" spcFirstLastPara="1" rIns="91425" wrap="square" tIns="45700">
            <a:noAutofit/>
          </a:bodyPr>
          <a:lstStyle/>
          <a:p>
            <a:pPr indent="-120650" lvl="0" marL="0" rtl="0" algn="l">
              <a:spcBef>
                <a:spcPts val="0"/>
              </a:spcBef>
              <a:spcAft>
                <a:spcPts val="0"/>
              </a:spcAft>
              <a:buSzPts val="1900"/>
              <a:buChar char="•"/>
            </a:pPr>
            <a:r>
              <a:rPr lang="en-US" sz="1900"/>
              <a:t>There has been a rapid, notable increase of movie reviews written by the viewers. This is thanks to sites like IMDB that encourage users to write feedback.</a:t>
            </a:r>
            <a:endParaRPr sz="1900"/>
          </a:p>
          <a:p>
            <a:pPr indent="-120650" lvl="0" marL="0" rtl="0" algn="l">
              <a:spcBef>
                <a:spcPts val="1200"/>
              </a:spcBef>
              <a:spcAft>
                <a:spcPts val="0"/>
              </a:spcAft>
              <a:buSzPts val="1900"/>
              <a:buChar char="•"/>
            </a:pPr>
            <a:r>
              <a:rPr lang="en-US" sz="1900"/>
              <a:t> </a:t>
            </a:r>
            <a:r>
              <a:rPr lang="en-US" sz="1900"/>
              <a:t>While reading reviews is a great way for potential viewers to gauge which movie they would enjoy watching or not, the vast amount of reviews make it extremely difficult and time consuming for a person to read through completely.</a:t>
            </a:r>
            <a:endParaRPr sz="1900"/>
          </a:p>
          <a:p>
            <a:pPr indent="-120650" lvl="0" marL="0" rtl="0" algn="l">
              <a:spcBef>
                <a:spcPts val="1200"/>
              </a:spcBef>
              <a:spcAft>
                <a:spcPts val="0"/>
              </a:spcAft>
              <a:buSzPts val="1900"/>
              <a:buChar char="•"/>
            </a:pPr>
            <a:r>
              <a:rPr lang="en-US" sz="1900"/>
              <a:t>In order to overcome this challenge, we developed a way to automate movie review classification and summarize the average sentiment </a:t>
            </a:r>
            <a:endParaRPr sz="1900"/>
          </a:p>
          <a:p>
            <a:pPr indent="-120650" lvl="0" marL="0" rtl="0" algn="l">
              <a:spcBef>
                <a:spcPts val="1200"/>
              </a:spcBef>
              <a:spcAft>
                <a:spcPts val="1200"/>
              </a:spcAft>
              <a:buSzPts val="1900"/>
              <a:buChar char="•"/>
            </a:pPr>
            <a:r>
              <a:rPr lang="en-US" sz="1900"/>
              <a:t>This will allow people to quickly be able to gauge the scores of the reviews</a:t>
            </a:r>
            <a:endParaRPr sz="1900"/>
          </a:p>
        </p:txBody>
      </p:sp>
      <p:sp>
        <p:nvSpPr>
          <p:cNvPr id="202" name="Google Shape;202;p3"/>
          <p:cNvSpPr txBox="1"/>
          <p:nvPr>
            <p:ph type="title"/>
          </p:nvPr>
        </p:nvSpPr>
        <p:spPr>
          <a:xfrm>
            <a:off x="302606" y="418354"/>
            <a:ext cx="6343522" cy="9309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US"/>
              <a:t>Abstract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08" name="Google Shape;208;p4"/>
          <p:cNvSpPr txBox="1"/>
          <p:nvPr>
            <p:ph type="title"/>
          </p:nvPr>
        </p:nvSpPr>
        <p:spPr>
          <a:xfrm>
            <a:off x="302605" y="418354"/>
            <a:ext cx="9735251" cy="5358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US"/>
              <a:t>Introduction</a:t>
            </a:r>
            <a:endParaRPr/>
          </a:p>
        </p:txBody>
      </p:sp>
      <p:sp>
        <p:nvSpPr>
          <p:cNvPr id="209" name="Google Shape;209;p4"/>
          <p:cNvSpPr txBox="1"/>
          <p:nvPr/>
        </p:nvSpPr>
        <p:spPr>
          <a:xfrm>
            <a:off x="527673" y="4511735"/>
            <a:ext cx="2521500" cy="24321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600">
                <a:solidFill>
                  <a:schemeClr val="dk1"/>
                </a:solidFill>
              </a:rPr>
              <a:t>Naive</a:t>
            </a:r>
            <a:r>
              <a:rPr b="1" lang="en-US" sz="1600">
                <a:solidFill>
                  <a:schemeClr val="dk1"/>
                </a:solidFill>
              </a:rPr>
              <a:t> Bayes</a:t>
            </a:r>
            <a:endParaRPr/>
          </a:p>
          <a:p>
            <a:pPr indent="0" lvl="1" marL="0" marR="0" rtl="0" algn="l">
              <a:spcBef>
                <a:spcPts val="0"/>
              </a:spcBef>
              <a:spcAft>
                <a:spcPts val="0"/>
              </a:spcAft>
              <a:buNone/>
            </a:pPr>
            <a:r>
              <a:rPr i="1" lang="en-US" sz="1200">
                <a:solidFill>
                  <a:schemeClr val="dk1"/>
                </a:solidFill>
              </a:rPr>
              <a:t>Naïve Bayes Classifier is one of the simple and most effective Classification algorithms which helps in building the fast machine learning models that can make quick predictions. It is a probabilistic classifier, which means it predicts on the basis of the probability of an object.</a:t>
            </a:r>
            <a:endParaRPr i="1" sz="1200">
              <a:solidFill>
                <a:schemeClr val="dk1"/>
              </a:solidFill>
            </a:endParaRPr>
          </a:p>
          <a:p>
            <a:pPr indent="0" lvl="0" marL="0" marR="0" rtl="0" algn="l">
              <a:spcBef>
                <a:spcPts val="0"/>
              </a:spcBef>
              <a:spcAft>
                <a:spcPts val="0"/>
              </a:spcAft>
              <a:buClr>
                <a:schemeClr val="dk1"/>
              </a:buClr>
              <a:buSzPts val="1100"/>
              <a:buFont typeface="Arial"/>
              <a:buNone/>
            </a:pPr>
            <a:r>
              <a:t/>
            </a:r>
            <a:endParaRPr sz="1100" u="sng">
              <a:solidFill>
                <a:schemeClr val="hlink"/>
              </a:solidFill>
              <a:hlinkClick r:id="rId3"/>
            </a:endParaRPr>
          </a:p>
          <a:p>
            <a:pPr indent="0" lvl="0" marL="0" marR="0" rtl="0" algn="l">
              <a:spcBef>
                <a:spcPts val="0"/>
              </a:spcBef>
              <a:spcAft>
                <a:spcPts val="0"/>
              </a:spcAft>
              <a:buClr>
                <a:schemeClr val="dk1"/>
              </a:buClr>
              <a:buSzPts val="1100"/>
              <a:buFont typeface="Arial"/>
              <a:buNone/>
            </a:pPr>
            <a:r>
              <a:t/>
            </a:r>
            <a:endParaRPr sz="1100">
              <a:solidFill>
                <a:schemeClr val="dk1"/>
              </a:solidFill>
            </a:endParaRPr>
          </a:p>
          <a:p>
            <a:pPr indent="0" lvl="1" marL="0" marR="0" rtl="0" algn="l">
              <a:spcBef>
                <a:spcPts val="0"/>
              </a:spcBef>
              <a:spcAft>
                <a:spcPts val="0"/>
              </a:spcAft>
              <a:buNone/>
            </a:pPr>
            <a:r>
              <a:t/>
            </a:r>
            <a:endParaRPr i="1" sz="1200">
              <a:solidFill>
                <a:srgbClr val="002A4C"/>
              </a:solidFill>
            </a:endParaRPr>
          </a:p>
        </p:txBody>
      </p:sp>
      <p:sp>
        <p:nvSpPr>
          <p:cNvPr id="210" name="Google Shape;210;p4"/>
          <p:cNvSpPr txBox="1"/>
          <p:nvPr/>
        </p:nvSpPr>
        <p:spPr>
          <a:xfrm>
            <a:off x="3414997" y="4511735"/>
            <a:ext cx="2521500" cy="13545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600">
                <a:solidFill>
                  <a:schemeClr val="dk1"/>
                </a:solidFill>
              </a:rPr>
              <a:t>K Nearest Neighbor</a:t>
            </a:r>
            <a:endParaRPr/>
          </a:p>
          <a:p>
            <a:pPr indent="0" lvl="1" marL="0" marR="0" rtl="0" algn="l">
              <a:spcBef>
                <a:spcPts val="0"/>
              </a:spcBef>
              <a:spcAft>
                <a:spcPts val="0"/>
              </a:spcAft>
              <a:buNone/>
            </a:pPr>
            <a:r>
              <a:rPr i="1" lang="en-US" sz="1200">
                <a:solidFill>
                  <a:srgbClr val="002A4C"/>
                </a:solidFill>
              </a:rPr>
              <a:t>KNN: </a:t>
            </a:r>
            <a:r>
              <a:rPr i="1" lang="en-US" sz="1200">
                <a:solidFill>
                  <a:srgbClr val="424242"/>
                </a:solidFill>
                <a:highlight>
                  <a:srgbClr val="FFFFFF"/>
                </a:highlight>
              </a:rPr>
              <a:t>A k-nearest-neighbor algorithm is an approach to data classification that estimates how likely a data point is to be a member of one group or the other depending on what group the data points nearest to it are in.</a:t>
            </a:r>
            <a:endParaRPr i="1"/>
          </a:p>
        </p:txBody>
      </p:sp>
      <p:sp>
        <p:nvSpPr>
          <p:cNvPr id="211" name="Google Shape;211;p4"/>
          <p:cNvSpPr txBox="1"/>
          <p:nvPr/>
        </p:nvSpPr>
        <p:spPr>
          <a:xfrm>
            <a:off x="6249313" y="4504475"/>
            <a:ext cx="2521500" cy="9852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600">
                <a:solidFill>
                  <a:schemeClr val="dk1"/>
                </a:solidFill>
              </a:rPr>
              <a:t>Convolution Neural Net</a:t>
            </a:r>
            <a:endParaRPr/>
          </a:p>
          <a:p>
            <a:pPr indent="0" lvl="1" marL="0" marR="0" rtl="0" algn="l">
              <a:spcBef>
                <a:spcPts val="0"/>
              </a:spcBef>
              <a:spcAft>
                <a:spcPts val="0"/>
              </a:spcAft>
              <a:buNone/>
            </a:pPr>
            <a:r>
              <a:rPr i="1" lang="en-US" sz="1200">
                <a:solidFill>
                  <a:srgbClr val="002A4C"/>
                </a:solidFill>
              </a:rPr>
              <a:t>CNN is a multi-layered version of Artificial Neural Net that uses Convolution Layers and is used to detect complex features in data.</a:t>
            </a:r>
            <a:endParaRPr/>
          </a:p>
        </p:txBody>
      </p:sp>
      <p:sp>
        <p:nvSpPr>
          <p:cNvPr id="212" name="Google Shape;212;p4"/>
          <p:cNvSpPr txBox="1"/>
          <p:nvPr/>
        </p:nvSpPr>
        <p:spPr>
          <a:xfrm>
            <a:off x="9149890" y="4504475"/>
            <a:ext cx="2521500" cy="13545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600">
                <a:solidFill>
                  <a:schemeClr val="dk1"/>
                </a:solidFill>
              </a:rPr>
              <a:t>Recurrent Neural Net</a:t>
            </a:r>
            <a:endParaRPr/>
          </a:p>
          <a:p>
            <a:pPr indent="0" lvl="1" marL="0" marR="0" rtl="0" algn="l">
              <a:spcBef>
                <a:spcPts val="0"/>
              </a:spcBef>
              <a:spcAft>
                <a:spcPts val="0"/>
              </a:spcAft>
              <a:buNone/>
            </a:pPr>
            <a:r>
              <a:rPr i="1" lang="en-US" sz="1200">
                <a:solidFill>
                  <a:srgbClr val="002A4C"/>
                </a:solidFill>
              </a:rPr>
              <a:t>LSTM a </a:t>
            </a:r>
            <a:r>
              <a:rPr i="1" lang="en-US" sz="1200">
                <a:solidFill>
                  <a:srgbClr val="002A4C"/>
                </a:solidFill>
              </a:rPr>
              <a:t>specialized</a:t>
            </a:r>
            <a:r>
              <a:rPr i="1" lang="en-US" sz="1200">
                <a:solidFill>
                  <a:srgbClr val="002A4C"/>
                </a:solidFill>
              </a:rPr>
              <a:t> form of ANN that has a feedback loop that does not process each individual feature without the context of other feature. So context is important when words are </a:t>
            </a:r>
            <a:r>
              <a:rPr i="1" lang="en-US" sz="1200">
                <a:solidFill>
                  <a:srgbClr val="002A4C"/>
                </a:solidFill>
              </a:rPr>
              <a:t>processed</a:t>
            </a:r>
            <a:endParaRPr/>
          </a:p>
        </p:txBody>
      </p:sp>
      <p:sp>
        <p:nvSpPr>
          <p:cNvPr id="213" name="Google Shape;213;p4"/>
          <p:cNvSpPr txBox="1"/>
          <p:nvPr/>
        </p:nvSpPr>
        <p:spPr>
          <a:xfrm>
            <a:off x="633825" y="1805800"/>
            <a:ext cx="89709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There are different technique in NLP on how to </a:t>
            </a:r>
            <a:r>
              <a:rPr lang="en-US"/>
              <a:t>convert</a:t>
            </a:r>
            <a:r>
              <a:rPr lang="en-US"/>
              <a:t> letters and words into numerical </a:t>
            </a:r>
            <a:r>
              <a:rPr lang="en-US"/>
              <a:t>matrices</a:t>
            </a:r>
            <a:endParaRPr/>
          </a:p>
          <a:p>
            <a:pPr indent="-317500" lvl="0" marL="457200" rtl="0" algn="l">
              <a:spcBef>
                <a:spcPts val="0"/>
              </a:spcBef>
              <a:spcAft>
                <a:spcPts val="0"/>
              </a:spcAft>
              <a:buSzPts val="1400"/>
              <a:buChar char="●"/>
            </a:pPr>
            <a:r>
              <a:rPr lang="en-US"/>
              <a:t>By applying four different classifications technique in ML modeling we try to compare the effectiveness of each</a:t>
            </a:r>
            <a:endParaRPr/>
          </a:p>
          <a:p>
            <a:pPr indent="-317500" lvl="0" marL="457200" rtl="0" algn="l">
              <a:spcBef>
                <a:spcPts val="0"/>
              </a:spcBef>
              <a:spcAft>
                <a:spcPts val="0"/>
              </a:spcAft>
              <a:buSzPts val="1400"/>
              <a:buChar char="●"/>
            </a:pPr>
            <a:r>
              <a:rPr lang="en-US"/>
              <a:t>We then compare the accuracy of each of the different methods to find the most </a:t>
            </a:r>
            <a:r>
              <a:rPr lang="en-US"/>
              <a:t>optimal</a:t>
            </a:r>
            <a:r>
              <a:rPr lang="en-US"/>
              <a:t> solution for the problem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6"/>
          <p:cNvSpPr txBox="1"/>
          <p:nvPr>
            <p:ph idx="1" type="body"/>
          </p:nvPr>
        </p:nvSpPr>
        <p:spPr>
          <a:xfrm>
            <a:off x="302600" y="2317576"/>
            <a:ext cx="4227900" cy="3630600"/>
          </a:xfrm>
          <a:prstGeom prst="rect">
            <a:avLst/>
          </a:prstGeom>
          <a:noFill/>
          <a:ln>
            <a:noFill/>
          </a:ln>
        </p:spPr>
        <p:txBody>
          <a:bodyPr anchorCtr="0" anchor="t" bIns="45700" lIns="91425" spcFirstLastPara="1" rIns="91425" wrap="square" tIns="45700">
            <a:noAutofit/>
          </a:bodyPr>
          <a:lstStyle/>
          <a:p>
            <a:pPr indent="0" lvl="0" marL="742950" rtl="0" algn="l">
              <a:spcBef>
                <a:spcPts val="0"/>
              </a:spcBef>
              <a:spcAft>
                <a:spcPts val="0"/>
              </a:spcAft>
              <a:buNone/>
            </a:pPr>
            <a:r>
              <a:rPr b="1" lang="en-US"/>
              <a:t>Cleaning Techniques</a:t>
            </a:r>
            <a:endParaRPr b="1"/>
          </a:p>
          <a:p>
            <a:pPr indent="0" lvl="0" marL="742950" rtl="0" algn="l">
              <a:spcBef>
                <a:spcPts val="0"/>
              </a:spcBef>
              <a:spcAft>
                <a:spcPts val="0"/>
              </a:spcAft>
              <a:buNone/>
            </a:pPr>
            <a:r>
              <a:t/>
            </a:r>
            <a:endParaRPr b="1"/>
          </a:p>
          <a:p>
            <a:pPr indent="-174625" lvl="1" marL="174625" rtl="0" algn="l">
              <a:spcBef>
                <a:spcPts val="0"/>
              </a:spcBef>
              <a:spcAft>
                <a:spcPts val="0"/>
              </a:spcAft>
              <a:buClr>
                <a:schemeClr val="dk1"/>
              </a:buClr>
              <a:buSzPts val="1600"/>
              <a:buChar char="•"/>
            </a:pPr>
            <a:r>
              <a:rPr lang="en-US" sz="1600"/>
              <a:t>Removing punctuation, special characters</a:t>
            </a:r>
            <a:endParaRPr/>
          </a:p>
          <a:p>
            <a:pPr indent="-174625" lvl="1" marL="174625" rtl="0" algn="l">
              <a:spcBef>
                <a:spcPts val="1200"/>
              </a:spcBef>
              <a:spcAft>
                <a:spcPts val="0"/>
              </a:spcAft>
              <a:buClr>
                <a:schemeClr val="dk1"/>
              </a:buClr>
              <a:buSzPts val="1600"/>
              <a:buChar char="•"/>
            </a:pPr>
            <a:r>
              <a:rPr lang="en-US" sz="1600"/>
              <a:t>Removing Stopwords (The, a, and etc)</a:t>
            </a:r>
            <a:endParaRPr/>
          </a:p>
          <a:p>
            <a:pPr indent="-174625" lvl="1" marL="174625" rtl="0" algn="l">
              <a:spcBef>
                <a:spcPts val="1200"/>
              </a:spcBef>
              <a:spcAft>
                <a:spcPts val="0"/>
              </a:spcAft>
              <a:buClr>
                <a:schemeClr val="dk1"/>
              </a:buClr>
              <a:buSzPts val="1600"/>
              <a:buChar char="•"/>
            </a:pPr>
            <a:r>
              <a:rPr lang="en-US" sz="1600"/>
              <a:t>Reduce complexity by getting rid of </a:t>
            </a:r>
            <a:r>
              <a:rPr lang="en-US" sz="1600"/>
              <a:t>hyphenated</a:t>
            </a:r>
            <a:r>
              <a:rPr lang="en-US" sz="1600"/>
              <a:t> words</a:t>
            </a:r>
            <a:endParaRPr/>
          </a:p>
          <a:p>
            <a:pPr indent="-184150" lvl="0" marL="285750" rtl="0" algn="l">
              <a:spcBef>
                <a:spcPts val="600"/>
              </a:spcBef>
              <a:spcAft>
                <a:spcPts val="0"/>
              </a:spcAft>
              <a:buClr>
                <a:schemeClr val="dk1"/>
              </a:buClr>
              <a:buSzPts val="1600"/>
              <a:buFont typeface="Arial"/>
              <a:buNone/>
            </a:pPr>
            <a:r>
              <a:t/>
            </a:r>
            <a:endParaRPr/>
          </a:p>
        </p:txBody>
      </p:sp>
      <p:sp>
        <p:nvSpPr>
          <p:cNvPr id="219" name="Google Shape;219;p6"/>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20" name="Google Shape;220;p6"/>
          <p:cNvSpPr txBox="1"/>
          <p:nvPr>
            <p:ph type="title"/>
          </p:nvPr>
        </p:nvSpPr>
        <p:spPr>
          <a:xfrm>
            <a:off x="302605" y="418354"/>
            <a:ext cx="9735251" cy="5358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US"/>
              <a:t>Data Preprocessing Techniques</a:t>
            </a:r>
            <a:endParaRPr/>
          </a:p>
        </p:txBody>
      </p:sp>
      <p:sp>
        <p:nvSpPr>
          <p:cNvPr id="221" name="Google Shape;221;p6"/>
          <p:cNvSpPr txBox="1"/>
          <p:nvPr>
            <p:ph idx="2" type="body"/>
          </p:nvPr>
        </p:nvSpPr>
        <p:spPr>
          <a:xfrm>
            <a:off x="302600" y="1006100"/>
            <a:ext cx="10435800" cy="67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None/>
            </a:pPr>
            <a:r>
              <a:rPr lang="en-US"/>
              <a:t>In Natural Language Processing, there are various way to extract features from </a:t>
            </a:r>
            <a:r>
              <a:rPr lang="en-US"/>
              <a:t>sentences</a:t>
            </a:r>
            <a:r>
              <a:rPr lang="en-US"/>
              <a:t> to convert them into numerical </a:t>
            </a:r>
            <a:r>
              <a:rPr lang="en-US"/>
              <a:t>matrices while making sure the data is clean</a:t>
            </a:r>
            <a:endParaRPr/>
          </a:p>
          <a:p>
            <a:pPr indent="0" lvl="0" marL="0" rtl="0" algn="l">
              <a:spcBef>
                <a:spcPts val="0"/>
              </a:spcBef>
              <a:spcAft>
                <a:spcPts val="0"/>
              </a:spcAft>
              <a:buClr>
                <a:schemeClr val="dk1"/>
              </a:buClr>
              <a:buSzPts val="1800"/>
              <a:buNone/>
            </a:pPr>
            <a:r>
              <a:t/>
            </a:r>
            <a:endParaRPr/>
          </a:p>
        </p:txBody>
      </p:sp>
      <p:sp>
        <p:nvSpPr>
          <p:cNvPr id="222" name="Google Shape;222;p6"/>
          <p:cNvSpPr txBox="1"/>
          <p:nvPr>
            <p:ph idx="1" type="body"/>
          </p:nvPr>
        </p:nvSpPr>
        <p:spPr>
          <a:xfrm>
            <a:off x="5964350" y="2457776"/>
            <a:ext cx="4227900" cy="3630600"/>
          </a:xfrm>
          <a:prstGeom prst="rect">
            <a:avLst/>
          </a:prstGeom>
          <a:noFill/>
          <a:ln>
            <a:noFill/>
          </a:ln>
        </p:spPr>
        <p:txBody>
          <a:bodyPr anchorCtr="0" anchor="t" bIns="45700" lIns="91425" spcFirstLastPara="1" rIns="91425" wrap="square" tIns="45700">
            <a:noAutofit/>
          </a:bodyPr>
          <a:lstStyle/>
          <a:p>
            <a:pPr indent="0" lvl="0" marL="742950" rtl="0" algn="l">
              <a:spcBef>
                <a:spcPts val="0"/>
              </a:spcBef>
              <a:spcAft>
                <a:spcPts val="0"/>
              </a:spcAft>
              <a:buNone/>
            </a:pPr>
            <a:r>
              <a:rPr b="1" lang="en-US"/>
              <a:t>Feature Extraction</a:t>
            </a:r>
            <a:endParaRPr b="1" sz="1600"/>
          </a:p>
          <a:p>
            <a:pPr indent="-174625" lvl="1" marL="174625" rtl="0" algn="l">
              <a:spcBef>
                <a:spcPts val="1200"/>
              </a:spcBef>
              <a:spcAft>
                <a:spcPts val="0"/>
              </a:spcAft>
              <a:buClr>
                <a:schemeClr val="dk1"/>
              </a:buClr>
              <a:buSzPts val="1600"/>
              <a:buChar char="•"/>
            </a:pPr>
            <a:r>
              <a:rPr lang="en-US" sz="1600"/>
              <a:t>Bert Transformer</a:t>
            </a:r>
            <a:endParaRPr sz="1600"/>
          </a:p>
          <a:p>
            <a:pPr indent="-174625" lvl="1" marL="174625" rtl="0" algn="l">
              <a:spcBef>
                <a:spcPts val="1200"/>
              </a:spcBef>
              <a:spcAft>
                <a:spcPts val="0"/>
              </a:spcAft>
              <a:buSzPts val="1600"/>
              <a:buChar char="•"/>
            </a:pPr>
            <a:r>
              <a:rPr lang="en-US" sz="1600"/>
              <a:t>TF-IDF</a:t>
            </a:r>
            <a:endParaRPr sz="1600"/>
          </a:p>
          <a:p>
            <a:pPr indent="0" lvl="0" marL="742950" rtl="0" algn="l">
              <a:spcBef>
                <a:spcPts val="1200"/>
              </a:spcBef>
              <a:spcAft>
                <a:spcPts val="0"/>
              </a:spcAft>
              <a:buNone/>
            </a:pPr>
            <a:r>
              <a:t/>
            </a:r>
            <a:endParaRPr sz="16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742950" rtl="0" algn="l">
              <a:spcBef>
                <a:spcPts val="12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5"/>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28" name="Google Shape;228;p5"/>
          <p:cNvSpPr txBox="1"/>
          <p:nvPr>
            <p:ph type="title"/>
          </p:nvPr>
        </p:nvSpPr>
        <p:spPr>
          <a:xfrm>
            <a:off x="302605" y="418354"/>
            <a:ext cx="9735251" cy="5358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US"/>
              <a:t>Data Analysis</a:t>
            </a:r>
            <a:endParaRPr/>
          </a:p>
        </p:txBody>
      </p:sp>
      <p:sp>
        <p:nvSpPr>
          <p:cNvPr id="229" name="Google Shape;229;p5"/>
          <p:cNvSpPr txBox="1"/>
          <p:nvPr/>
        </p:nvSpPr>
        <p:spPr>
          <a:xfrm>
            <a:off x="337000" y="1213200"/>
            <a:ext cx="11491800" cy="30939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Clr>
                <a:schemeClr val="dk1"/>
              </a:buClr>
              <a:buSzPts val="1100"/>
              <a:buFont typeface="Arial"/>
              <a:buNone/>
            </a:pPr>
            <a:r>
              <a:rPr lang="en-US" sz="2800">
                <a:solidFill>
                  <a:schemeClr val="dk1"/>
                </a:solidFill>
              </a:rPr>
              <a:t>The dataset we are using contains movie reviews gathered from IMDB as well as their binary sentiment classification of either positive or negative. In total there are fifty-thousand movie reviews and the dataset is split evenly for training and testing data. In the entire dataset, there are no more than 30 reviews from the same movie because reviews for the same movie typically have correlated ratings.</a:t>
            </a:r>
            <a:endParaRPr sz="3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0666705046_0_8"/>
          <p:cNvSpPr txBox="1"/>
          <p:nvPr>
            <p:ph idx="12" type="sldNum"/>
          </p:nvPr>
        </p:nvSpPr>
        <p:spPr>
          <a:xfrm>
            <a:off x="11353683" y="6449009"/>
            <a:ext cx="6354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35" name="Google Shape;235;g10666705046_0_8"/>
          <p:cNvSpPr txBox="1"/>
          <p:nvPr>
            <p:ph type="title"/>
          </p:nvPr>
        </p:nvSpPr>
        <p:spPr>
          <a:xfrm>
            <a:off x="302605" y="418354"/>
            <a:ext cx="9735300" cy="53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US"/>
              <a:t>Naive Bayes</a:t>
            </a:r>
            <a:endParaRPr/>
          </a:p>
          <a:p>
            <a:pPr indent="0" lvl="0" marL="0" rtl="0" algn="l">
              <a:spcBef>
                <a:spcPts val="0"/>
              </a:spcBef>
              <a:spcAft>
                <a:spcPts val="0"/>
              </a:spcAft>
              <a:buClr>
                <a:schemeClr val="dk1"/>
              </a:buClr>
              <a:buSzPts val="3000"/>
              <a:buFont typeface="Arial"/>
              <a:buNone/>
            </a:pPr>
            <a:r>
              <a:t/>
            </a:r>
            <a:endParaRPr/>
          </a:p>
          <a:p>
            <a:pPr indent="0" lvl="0" marL="0" rtl="0" algn="l">
              <a:spcBef>
                <a:spcPts val="0"/>
              </a:spcBef>
              <a:spcAft>
                <a:spcPts val="0"/>
              </a:spcAft>
              <a:buClr>
                <a:schemeClr val="dk1"/>
              </a:buClr>
              <a:buSzPts val="3000"/>
              <a:buFont typeface="Arial"/>
              <a:buNone/>
            </a:pPr>
            <a:r>
              <a:rPr b="0" lang="en-US" sz="2000"/>
              <a:t>Accuracy and Precision using Naive Bayes. </a:t>
            </a:r>
            <a:endParaRPr b="0" sz="2000"/>
          </a:p>
          <a:p>
            <a:pPr indent="0" lvl="0" marL="0" rtl="0" algn="l">
              <a:spcBef>
                <a:spcPts val="0"/>
              </a:spcBef>
              <a:spcAft>
                <a:spcPts val="0"/>
              </a:spcAft>
              <a:buClr>
                <a:schemeClr val="dk1"/>
              </a:buClr>
              <a:buSzPts val="3000"/>
              <a:buFont typeface="Arial"/>
              <a:buNone/>
            </a:pPr>
            <a:r>
              <a:t/>
            </a:r>
            <a:endParaRPr b="0" sz="2000"/>
          </a:p>
          <a:p>
            <a:pPr indent="0" lvl="0" marL="0" rtl="0" algn="l">
              <a:spcBef>
                <a:spcPts val="0"/>
              </a:spcBef>
              <a:spcAft>
                <a:spcPts val="0"/>
              </a:spcAft>
              <a:buClr>
                <a:schemeClr val="dk1"/>
              </a:buClr>
              <a:buSzPts val="3000"/>
              <a:buFont typeface="Arial"/>
              <a:buNone/>
            </a:pPr>
            <a:r>
              <a:t/>
            </a:r>
            <a:endParaRPr b="0" sz="2000"/>
          </a:p>
        </p:txBody>
      </p:sp>
      <p:pic>
        <p:nvPicPr>
          <p:cNvPr id="236" name="Google Shape;236;g10666705046_0_8"/>
          <p:cNvPicPr preferRelativeResize="0"/>
          <p:nvPr/>
        </p:nvPicPr>
        <p:blipFill>
          <a:blip r:embed="rId3">
            <a:alphaModFix/>
          </a:blip>
          <a:stretch>
            <a:fillRect/>
          </a:stretch>
        </p:blipFill>
        <p:spPr>
          <a:xfrm>
            <a:off x="302600" y="1820304"/>
            <a:ext cx="7810500" cy="4219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7"/>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42" name="Google Shape;242;p7"/>
          <p:cNvSpPr txBox="1"/>
          <p:nvPr>
            <p:ph type="title"/>
          </p:nvPr>
        </p:nvSpPr>
        <p:spPr>
          <a:xfrm>
            <a:off x="302605" y="418354"/>
            <a:ext cx="9735251" cy="5358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US"/>
              <a:t>KNN</a:t>
            </a:r>
            <a:endParaRPr/>
          </a:p>
        </p:txBody>
      </p:sp>
      <p:sp>
        <p:nvSpPr>
          <p:cNvPr id="243" name="Google Shape;243;p7"/>
          <p:cNvSpPr txBox="1"/>
          <p:nvPr>
            <p:ph idx="2" type="body"/>
          </p:nvPr>
        </p:nvSpPr>
        <p:spPr>
          <a:xfrm>
            <a:off x="302606" y="1006102"/>
            <a:ext cx="7092107" cy="70262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None/>
            </a:pPr>
            <a:r>
              <a:rPr lang="en-US"/>
              <a:t>The table below shows the precision, recall, f1-score and support values from using the KNN methodology .</a:t>
            </a:r>
            <a:endParaRPr/>
          </a:p>
          <a:p>
            <a:pPr indent="0" lvl="0" marL="0" rtl="0" algn="l">
              <a:spcBef>
                <a:spcPts val="0"/>
              </a:spcBef>
              <a:spcAft>
                <a:spcPts val="0"/>
              </a:spcAft>
              <a:buClr>
                <a:schemeClr val="dk1"/>
              </a:buClr>
              <a:buSzPts val="1800"/>
              <a:buNone/>
            </a:pPr>
            <a:r>
              <a:t/>
            </a:r>
            <a:endParaRPr/>
          </a:p>
        </p:txBody>
      </p:sp>
      <p:pic>
        <p:nvPicPr>
          <p:cNvPr id="244" name="Google Shape;244;p7"/>
          <p:cNvPicPr preferRelativeResize="0"/>
          <p:nvPr/>
        </p:nvPicPr>
        <p:blipFill>
          <a:blip r:embed="rId3">
            <a:alphaModFix/>
          </a:blip>
          <a:stretch>
            <a:fillRect/>
          </a:stretch>
        </p:blipFill>
        <p:spPr>
          <a:xfrm>
            <a:off x="597698" y="1885950"/>
            <a:ext cx="6797026" cy="2414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8"/>
          <p:cNvSpPr txBox="1"/>
          <p:nvPr>
            <p:ph idx="12" type="sldNum"/>
          </p:nvPr>
        </p:nvSpPr>
        <p:spPr>
          <a:xfrm>
            <a:off x="11353683" y="6449009"/>
            <a:ext cx="63533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50" name="Google Shape;250;p8"/>
          <p:cNvSpPr txBox="1"/>
          <p:nvPr>
            <p:ph type="title"/>
          </p:nvPr>
        </p:nvSpPr>
        <p:spPr>
          <a:xfrm>
            <a:off x="302605" y="418354"/>
            <a:ext cx="9735251" cy="5358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US"/>
              <a:t>CNN</a:t>
            </a:r>
            <a:endParaRPr/>
          </a:p>
        </p:txBody>
      </p:sp>
      <p:pic>
        <p:nvPicPr>
          <p:cNvPr id="251" name="Google Shape;251;p8"/>
          <p:cNvPicPr preferRelativeResize="0"/>
          <p:nvPr/>
        </p:nvPicPr>
        <p:blipFill>
          <a:blip r:embed="rId3">
            <a:alphaModFix/>
          </a:blip>
          <a:stretch>
            <a:fillRect/>
          </a:stretch>
        </p:blipFill>
        <p:spPr>
          <a:xfrm>
            <a:off x="0" y="954225"/>
            <a:ext cx="6281601" cy="5212925"/>
          </a:xfrm>
          <a:prstGeom prst="rect">
            <a:avLst/>
          </a:prstGeom>
          <a:noFill/>
          <a:ln>
            <a:noFill/>
          </a:ln>
        </p:spPr>
      </p:pic>
      <p:sp>
        <p:nvSpPr>
          <p:cNvPr id="252" name="Google Shape;252;p8"/>
          <p:cNvSpPr txBox="1"/>
          <p:nvPr/>
        </p:nvSpPr>
        <p:spPr>
          <a:xfrm>
            <a:off x="7144450" y="1061550"/>
            <a:ext cx="4209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t>Accuracy Score: 86.669%</a:t>
            </a:r>
            <a:endParaRPr sz="22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pic>
        <p:nvPicPr>
          <p:cNvPr id="253" name="Google Shape;253;p8"/>
          <p:cNvPicPr preferRelativeResize="0"/>
          <p:nvPr/>
        </p:nvPicPr>
        <p:blipFill rotWithShape="1">
          <a:blip r:embed="rId4">
            <a:alphaModFix/>
          </a:blip>
          <a:srcRect b="0" l="0" r="47190" t="0"/>
          <a:stretch/>
        </p:blipFill>
        <p:spPr>
          <a:xfrm>
            <a:off x="5122469" y="5033400"/>
            <a:ext cx="7066355" cy="1015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ection Break">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ver Slide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losing Slid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ontent - No Photo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2013-11-01T14:42:31Z</dcterms:created>
  <dc:creator>Laura Bubeck</dc:creator>
</cp:coreProperties>
</file>