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761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2C43-B9D5-A414-B79D-E56993EB9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9311-6CA2-44C7-B931-3BDF95B32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C499-F6E1-CB21-0288-0A04D0F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7276-0D4E-F783-8C2F-ADEA73A3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A983-05F0-173F-F9E1-82F395BE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B3C9-39A5-BAB7-3E83-522C3405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E047-2DB0-7DBC-F021-EB8861C75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4006-90B3-B9E5-CF3B-5FBF111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3E6A-09B7-ABF1-5DA9-104CB859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A9B9-D89D-88DA-EC0A-DC301B6C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9EDE1-37CE-3F94-96DF-6ECB33766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D68C-D257-08B2-73B2-11A0C603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41A4-F845-73CF-BD97-2A10A56E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3A79-EEAA-3A44-62C6-C1A596BA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CBBA-AEF5-7EA1-42B0-19C033BB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2CEA-1C95-B6C6-1909-AD331068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AC4B-A7D6-136C-702F-8CC9501E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8917-49D7-6BA3-D730-9980284E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F2DB-78F0-EB8F-F19D-D30A4BF2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31FF-4F58-7165-B48B-F641C9B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0824-B440-CB72-3063-00ECE83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9649-5CAE-CBA4-793F-E4F5AA59D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8D68-6EC9-747C-A688-0A4D1A97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470E-6B13-CCFB-3A59-44B070D6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7CE3-0571-8FB5-A604-BF15C2DE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4F7-66EC-71DD-0827-BC33B0A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7CC4-27CD-24D4-36DC-90C948908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36DB-290A-9867-7E32-A1C9F83B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20CB6-7B8D-3E61-CC5C-69D38F2B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56A2-6917-0A48-A95F-2C0E2785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DAD0-DD28-83E0-F998-420C8E75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6CD5-307C-2DEF-A66E-829EB6E4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1B07-5541-1666-3098-AC242AC0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E0E0-54ED-2A89-574E-5EA919A4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9895-ED12-6F82-C0F6-545FB6395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C099E-E643-3A29-D166-5876779E3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AA183-9B58-3F0B-B59C-517C0151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16FD1-8387-FB6E-DD93-421A58B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E08B6-53D5-CDF2-9F15-AD2123C0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F4E-6F07-4AE3-4F3F-192BE9AA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D12FD-25EB-3A20-6AE8-B69A614C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DE0FE-06F9-C2F7-2B66-63A1E9B8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46589-2804-AFBB-8FCE-A03D942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2419-2C86-D488-9AA0-59BB3AD5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4A915-D5F6-561E-E661-43870701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F7CC-5D4C-F093-EE02-9E77C0A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5187-F5F8-4AC9-3AC5-8978F168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ADA5-B8B8-3A18-DE6E-67F08CF9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9385-3536-8B87-58B4-C8C6D5FF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F5EB-C926-3C35-DB54-96D0D596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B4B4-F86E-BEBD-54FB-8F510E4A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2D5D-A786-90FB-4EDA-73B5F0A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9921-92BE-B52D-2F98-24ACD342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1BB6-DFCA-9F9F-69D8-DD5C41AFA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60EB6-FF24-02EE-B965-1E70A2CF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1A092-5CB3-BDA2-6EF2-E2B6B940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D99F-8A74-51BE-A63C-0E644FC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AC47-9A28-C048-9F08-BC4BD8EB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82F2-9C3E-964C-FE51-093A4DFF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E524-E1D4-8F2F-4A16-AC650BDA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B798-1752-741E-A7F0-7D84456C1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E8ACC-5A4B-3043-A9C3-645836B808A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C90D-DC8D-8365-BE44-1848A394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DE6E-5A86-6646-A188-42750D9A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DD55B-72DF-9946-987C-5F5265BAE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1">
                <a:lumMod val="45000"/>
                <a:lumOff val="55000"/>
              </a:schemeClr>
            </a:gs>
            <a:gs pos="89000">
              <a:srgbClr val="80C9EB"/>
            </a:gs>
            <a:gs pos="91000">
              <a:schemeClr val="accent1">
                <a:lumMod val="45000"/>
                <a:lumOff val="55000"/>
              </a:schemeClr>
            </a:gs>
            <a:gs pos="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8B9B-B327-22E2-871E-D5E7AED2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8543924" cy="799425"/>
          </a:xfrm>
        </p:spPr>
        <p:txBody>
          <a:bodyPr>
            <a:noAutofit/>
          </a:bodyPr>
          <a:lstStyle/>
          <a:p>
            <a:r>
              <a:rPr lang="en-US" sz="4800" dirty="0"/>
              <a:t>Does Height Affect a States GDP?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DF87150-6E08-819A-5593-943559D5C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981075"/>
            <a:ext cx="2600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graph with blue dots&#10;&#10;AI-generated content may be incorrect.">
            <a:extLst>
              <a:ext uri="{FF2B5EF4-FFF2-40B4-BE49-F238E27FC236}">
                <a16:creationId xmlns:a16="http://schemas.microsoft.com/office/drawing/2014/main" id="{8EE4DD03-9F39-A224-C025-921EA301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" y="765110"/>
            <a:ext cx="5781675" cy="304625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5A8AD81-5040-33AB-670C-97347D8BCE23}"/>
              </a:ext>
            </a:extLst>
          </p:cNvPr>
          <p:cNvSpPr/>
          <p:nvPr/>
        </p:nvSpPr>
        <p:spPr>
          <a:xfrm>
            <a:off x="6396403" y="765110"/>
            <a:ext cx="5781675" cy="28162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26DC3-68DE-FAB0-7BB5-6827710ADD4F}"/>
              </a:ext>
            </a:extLst>
          </p:cNvPr>
          <p:cNvSpPr txBox="1"/>
          <p:nvPr/>
        </p:nvSpPr>
        <p:spPr>
          <a:xfrm>
            <a:off x="7686190" y="903187"/>
            <a:ext cx="2422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 58% Fortune 500 CEOs are over 6ft across the world.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CC93D-E16C-E347-2915-D1D973417D16}"/>
              </a:ext>
            </a:extLst>
          </p:cNvPr>
          <p:cNvSpPr txBox="1"/>
          <p:nvPr/>
        </p:nvSpPr>
        <p:spPr>
          <a:xfrm>
            <a:off x="9654221" y="1445046"/>
            <a:ext cx="196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only 14% of the population US population is over 6 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403C34-AFFF-D7C1-5BD2-3386D9CE86B0}"/>
              </a:ext>
            </a:extLst>
          </p:cNvPr>
          <p:cNvSpPr txBox="1"/>
          <p:nvPr/>
        </p:nvSpPr>
        <p:spPr>
          <a:xfrm>
            <a:off x="7206296" y="2045210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 30% of these companies are located in just 4 states in the USA.</a:t>
            </a:r>
          </a:p>
        </p:txBody>
      </p:sp>
      <p:pic>
        <p:nvPicPr>
          <p:cNvPr id="23" name="Picture 22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567E6ACF-814C-F9DD-AADD-B21BAF1A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23" y="3993020"/>
            <a:ext cx="6604054" cy="281629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554EA0-CB7C-F8D2-5285-76D7BEE16D4D}"/>
              </a:ext>
            </a:extLst>
          </p:cNvPr>
          <p:cNvSpPr/>
          <p:nvPr/>
        </p:nvSpPr>
        <p:spPr>
          <a:xfrm>
            <a:off x="85957" y="3993020"/>
            <a:ext cx="5051528" cy="133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145773-CC34-43D3-97C6-27EFCE6A6661}"/>
              </a:ext>
            </a:extLst>
          </p:cNvPr>
          <p:cNvSpPr/>
          <p:nvPr/>
        </p:nvSpPr>
        <p:spPr>
          <a:xfrm>
            <a:off x="541422" y="5475547"/>
            <a:ext cx="4916906" cy="1333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B468-4ACA-ECD6-4A99-796ED130ED53}"/>
              </a:ext>
            </a:extLst>
          </p:cNvPr>
          <p:cNvSpPr txBox="1"/>
          <p:nvPr/>
        </p:nvSpPr>
        <p:spPr>
          <a:xfrm>
            <a:off x="220579" y="4126455"/>
            <a:ext cx="478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look at GDP Per Capita, states like Minnesota, North Dakota, and Colorado excel, while being in the top 10 tallest states in the United States.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0D7DB-2A7B-6873-6004-569E07534CFE}"/>
              </a:ext>
            </a:extLst>
          </p:cNvPr>
          <p:cNvSpPr txBox="1"/>
          <p:nvPr/>
        </p:nvSpPr>
        <p:spPr>
          <a:xfrm>
            <a:off x="608733" y="5608980"/>
            <a:ext cx="473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Taller states also tend to have higher income. States like Colorado, Utah, and Alaska all follow this general trend.</a:t>
            </a:r>
          </a:p>
        </p:txBody>
      </p:sp>
    </p:spTree>
    <p:extLst>
      <p:ext uri="{BB962C8B-B14F-4D97-AF65-F5344CB8AC3E}">
        <p14:creationId xmlns:p14="http://schemas.microsoft.com/office/powerpoint/2010/main" val="238495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104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Does Height Affect a States GDP?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Sosa Vidal</dc:creator>
  <cp:lastModifiedBy>David Sosa Vidal</cp:lastModifiedBy>
  <cp:revision>1</cp:revision>
  <dcterms:created xsi:type="dcterms:W3CDTF">2025-03-31T02:12:16Z</dcterms:created>
  <dcterms:modified xsi:type="dcterms:W3CDTF">2025-03-31T18:05:06Z</dcterms:modified>
</cp:coreProperties>
</file>